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reePpt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936625"/>
          </a:xfrm>
        </p:spPr>
        <p:txBody>
          <a:bodyPr/>
          <a:lstStyle>
            <a:lvl1pPr>
              <a:defRPr>
                <a:solidFill>
                  <a:srgbClr val="FFCC8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429000"/>
            <a:ext cx="5111750" cy="5048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2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404813"/>
            <a:ext cx="2041525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73763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6925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ePpt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156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1470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vk.com/sadybashkurat" TargetMode="External"/><Relationship Id="rId4" Type="http://schemas.openxmlformats.org/officeDocument/2006/relationships/hyperlink" Target="http://zberezhimo-pam-yat-pro-stepana-shkurata.webnode.com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39750" y="1484313"/>
            <a:ext cx="7974013" cy="1600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rgbClr val="CC3300"/>
                </a:solidFill>
              </a:rPr>
              <a:t>Акц</a:t>
            </a:r>
            <a:r>
              <a:rPr lang="uk-UA" sz="4400" b="1" dirty="0" err="1">
                <a:solidFill>
                  <a:srgbClr val="CC3300"/>
                </a:solidFill>
              </a:rPr>
              <a:t>ія</a:t>
            </a:r>
            <a:r>
              <a:rPr lang="uk-UA" sz="4400" b="1" dirty="0">
                <a:solidFill>
                  <a:srgbClr val="CC3300"/>
                </a:solidFill>
              </a:rPr>
              <a:t> “Збережемо </a:t>
            </a:r>
            <a:r>
              <a:rPr lang="uk-UA" sz="4400" b="1" dirty="0" err="1">
                <a:solidFill>
                  <a:srgbClr val="CC3300"/>
                </a:solidFill>
              </a:rPr>
              <a:t>пам</a:t>
            </a:r>
            <a:r>
              <a:rPr lang="en-US" sz="4400" b="1" dirty="0">
                <a:solidFill>
                  <a:srgbClr val="CC3300"/>
                </a:solidFill>
              </a:rPr>
              <a:t>’</a:t>
            </a:r>
            <a:r>
              <a:rPr lang="uk-UA" sz="4400" b="1" dirty="0">
                <a:solidFill>
                  <a:srgbClr val="CC3300"/>
                </a:solidFill>
              </a:rPr>
              <a:t>ять! </a:t>
            </a:r>
          </a:p>
          <a:p>
            <a:pPr algn="ctr"/>
            <a:r>
              <a:rPr lang="uk-UA" sz="4400" b="1" dirty="0">
                <a:solidFill>
                  <a:srgbClr val="CC3300"/>
                </a:solidFill>
              </a:rPr>
              <a:t>Садиба Степана Шкурата”</a:t>
            </a:r>
            <a:endParaRPr lang="ru-RU" sz="4400" b="1" dirty="0">
              <a:solidFill>
                <a:srgbClr val="CC3300"/>
              </a:solidFill>
            </a:endParaRPr>
          </a:p>
        </p:txBody>
      </p:sp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2916238" y="4941888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476375" y="476250"/>
            <a:ext cx="6624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Всеукраїнський конкурс “</a:t>
            </a:r>
            <a:r>
              <a:rPr lang="en-US"/>
              <a:t>SOS</a:t>
            </a:r>
            <a:r>
              <a:rPr lang="uk-UA"/>
              <a:t> – історична пам</a:t>
            </a:r>
            <a:r>
              <a:rPr lang="en-US"/>
              <a:t>’</a:t>
            </a:r>
            <a:r>
              <a:rPr lang="uk-UA"/>
              <a:t>ятка”</a:t>
            </a:r>
          </a:p>
          <a:p>
            <a:pPr algn="ctr"/>
            <a:r>
              <a:rPr lang="uk-UA"/>
              <a:t>Роменська міська Мала академія наук учнівської молоді Роменської міської ради Сумської області</a:t>
            </a:r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754976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771775" y="6021388"/>
            <a:ext cx="3887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Ромни-2016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537321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пі</a:t>
            </a:r>
            <a:r>
              <a:rPr lang="uk-UA" sz="1400" dirty="0" err="1" smtClean="0"/>
              <a:t>дготували</a:t>
            </a:r>
            <a:r>
              <a:rPr lang="uk-UA" sz="1400" dirty="0" smtClean="0"/>
              <a:t> слухачі наукової секції історії України Роменської міської МАН</a:t>
            </a:r>
          </a:p>
          <a:p>
            <a:pPr algn="ctr"/>
            <a:r>
              <a:rPr lang="uk-UA" sz="1400" dirty="0" smtClean="0"/>
              <a:t>керівник проекту – Шульга Юлія Геннадіївна</a:t>
            </a:r>
            <a:endParaRPr lang="ru-RU" sz="1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03648" y="332656"/>
            <a:ext cx="63350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Учасники проекту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8" descr="Іщенко А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144145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Гвоздецька Альона"/>
          <p:cNvPicPr>
            <a:picLocks noChangeAspect="1" noChangeArrowheads="1"/>
          </p:cNvPicPr>
          <p:nvPr/>
        </p:nvPicPr>
        <p:blipFill>
          <a:blip r:embed="rId3" cstate="print"/>
          <a:srcRect l="12688" r="17525"/>
          <a:stretch>
            <a:fillRect/>
          </a:stretch>
        </p:blipFill>
        <p:spPr bwMode="auto">
          <a:xfrm>
            <a:off x="4716463" y="1196975"/>
            <a:ext cx="16081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4" descr="https://pp.vk.me/c624821/v624821972/3b27d/wEY3fwVn8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96975"/>
            <a:ext cx="1739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 descr="Гончаренко І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1196975"/>
            <a:ext cx="14398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0" descr="https://pp.vk.me/c622329/v622329201/2bdbb/F-xJhHUmw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005263"/>
            <a:ext cx="1392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 descr="Владислав Кущ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005263"/>
            <a:ext cx="15128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4" descr="Деревцов Андрі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3933825"/>
            <a:ext cx="13684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6" descr="Шульга Юлі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933825"/>
            <a:ext cx="136842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468313" y="350043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Іщенко Анна</a:t>
            </a:r>
            <a:endParaRPr lang="ru-RU"/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2339975" y="3500438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Гончаренко Ірина</a:t>
            </a:r>
            <a:endParaRPr lang="ru-RU"/>
          </a:p>
        </p:txBody>
      </p:sp>
      <p:sp>
        <p:nvSpPr>
          <p:cNvPr id="4109" name="TextBox 17"/>
          <p:cNvSpPr txBox="1">
            <a:spLocks noChangeArrowheads="1"/>
          </p:cNvSpPr>
          <p:nvPr/>
        </p:nvSpPr>
        <p:spPr bwMode="auto">
          <a:xfrm>
            <a:off x="4356100" y="350043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Гвоздецька Альона</a:t>
            </a:r>
            <a:endParaRPr lang="ru-RU"/>
          </a:p>
        </p:txBody>
      </p:sp>
      <p:sp>
        <p:nvSpPr>
          <p:cNvPr id="4110" name="TextBox 18"/>
          <p:cNvSpPr txBox="1">
            <a:spLocks noChangeArrowheads="1"/>
          </p:cNvSpPr>
          <p:nvPr/>
        </p:nvSpPr>
        <p:spPr bwMode="auto">
          <a:xfrm>
            <a:off x="6588125" y="3500438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Волик Анна</a:t>
            </a:r>
            <a:endParaRPr lang="ru-RU"/>
          </a:p>
        </p:txBody>
      </p: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539750" y="60928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Деревцов Андрій </a:t>
            </a:r>
            <a:endParaRPr lang="ru-RU"/>
          </a:p>
        </p:txBody>
      </p:sp>
      <p:sp>
        <p:nvSpPr>
          <p:cNvPr id="4112" name="TextBox 20"/>
          <p:cNvSpPr txBox="1">
            <a:spLocks noChangeArrowheads="1"/>
          </p:cNvSpPr>
          <p:nvPr/>
        </p:nvSpPr>
        <p:spPr bwMode="auto">
          <a:xfrm>
            <a:off x="2484438" y="60928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Дудка Едуард</a:t>
            </a:r>
            <a:endParaRPr lang="ru-RU"/>
          </a:p>
        </p:txBody>
      </p:sp>
      <p:sp>
        <p:nvSpPr>
          <p:cNvPr id="4113" name="TextBox 21"/>
          <p:cNvSpPr txBox="1">
            <a:spLocks noChangeArrowheads="1"/>
          </p:cNvSpPr>
          <p:nvPr/>
        </p:nvSpPr>
        <p:spPr bwMode="auto">
          <a:xfrm>
            <a:off x="4500563" y="60928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Кущ Владислав</a:t>
            </a:r>
            <a:endParaRPr lang="ru-RU"/>
          </a:p>
        </p:txBody>
      </p:sp>
      <p:sp>
        <p:nvSpPr>
          <p:cNvPr id="4114" name="TextBox 22"/>
          <p:cNvSpPr txBox="1">
            <a:spLocks noChangeArrowheads="1"/>
          </p:cNvSpPr>
          <p:nvPr/>
        </p:nvSpPr>
        <p:spPr bwMode="auto">
          <a:xfrm>
            <a:off x="6372225" y="5805488"/>
            <a:ext cx="2376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Шульга Юлія, керівник</a:t>
            </a: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396044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проекту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39750" y="1125538"/>
            <a:ext cx="4392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dirty="0" smtClean="0"/>
              <a:t>Інформувати громадськість </a:t>
            </a:r>
            <a:r>
              <a:rPr lang="uk-UA" dirty="0"/>
              <a:t>про історію садиби Степана Шкурата та важливість збереження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ятки;</a:t>
            </a:r>
          </a:p>
          <a:p>
            <a:pPr>
              <a:buFontTx/>
              <a:buChar char="-"/>
            </a:pPr>
            <a:r>
              <a:rPr lang="uk-UA" dirty="0"/>
              <a:t>Підняти питання про надання статусу музею садибі С.Шкурата.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45365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Етапи проекту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39750" y="3357563"/>
            <a:ext cx="44640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І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.</a:t>
            </a:r>
          </a:p>
          <a:p>
            <a:r>
              <a:rPr lang="ru-RU" dirty="0"/>
              <a:t>ІІ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/>
              <a:t>Опитування</a:t>
            </a:r>
            <a:r>
              <a:rPr lang="ru-RU" dirty="0"/>
              <a:t>.</a:t>
            </a:r>
          </a:p>
          <a:p>
            <a:r>
              <a:rPr lang="ru-RU" dirty="0"/>
              <a:t>ІІІ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про </a:t>
            </a:r>
            <a:r>
              <a:rPr lang="ru-RU" dirty="0" err="1"/>
              <a:t>садибу</a:t>
            </a:r>
            <a:r>
              <a:rPr lang="ru-RU" dirty="0"/>
              <a:t> </a:t>
            </a:r>
            <a:r>
              <a:rPr lang="ru-RU" dirty="0" err="1"/>
              <a:t>С.Шкурата</a:t>
            </a:r>
            <a:r>
              <a:rPr lang="ru-RU" dirty="0"/>
              <a:t> через сайт, 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мережах, </a:t>
            </a:r>
            <a:r>
              <a:rPr lang="ru-RU" dirty="0" err="1"/>
              <a:t>буклети</a:t>
            </a:r>
            <a:r>
              <a:rPr lang="ru-RU" dirty="0"/>
              <a:t> та </a:t>
            </a:r>
            <a:r>
              <a:rPr lang="ru-RU" dirty="0" err="1"/>
              <a:t>листівки</a:t>
            </a:r>
            <a:r>
              <a:rPr lang="ru-RU" dirty="0"/>
              <a:t>.</a:t>
            </a:r>
          </a:p>
          <a:p>
            <a:r>
              <a:rPr lang="en-US" dirty="0"/>
              <a:t>IV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/>
              <a:t>Лист-звернення</a:t>
            </a:r>
            <a:r>
              <a:rPr lang="ru-RU" dirty="0"/>
              <a:t> та </a:t>
            </a:r>
            <a:r>
              <a:rPr lang="ru-RU" dirty="0" err="1"/>
              <a:t>петиція</a:t>
            </a:r>
            <a:r>
              <a:rPr lang="ru-RU" dirty="0"/>
              <a:t> до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про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садибі</a:t>
            </a:r>
            <a:r>
              <a:rPr lang="ru-RU" dirty="0"/>
              <a:t> статусу музею.</a:t>
            </a:r>
          </a:p>
          <a:p>
            <a:r>
              <a:rPr lang="en-US" dirty="0"/>
              <a:t>V </a:t>
            </a:r>
            <a:r>
              <a:rPr lang="ru-RU" dirty="0" err="1"/>
              <a:t>етап</a:t>
            </a:r>
            <a:r>
              <a:rPr lang="ru-RU" dirty="0"/>
              <a:t>.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та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над проектом.</a:t>
            </a:r>
          </a:p>
          <a:p>
            <a:endParaRPr lang="ru-RU" dirty="0"/>
          </a:p>
        </p:txBody>
      </p:sp>
      <p:pic>
        <p:nvPicPr>
          <p:cNvPr id="5128" name="Picture 8" descr="C:\Users\Админ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657600" cy="274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28529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Експозиц</a:t>
            </a:r>
            <a:r>
              <a:rPr lang="uk-UA" sz="1200" dirty="0" err="1" smtClean="0"/>
              <a:t>ія</a:t>
            </a:r>
            <a:r>
              <a:rPr lang="uk-UA" sz="1200" dirty="0" smtClean="0"/>
              <a:t> Роменського краєзнавчого музею </a:t>
            </a:r>
            <a:r>
              <a:rPr lang="uk-UA" sz="1200" dirty="0" err="1" smtClean="0"/>
              <a:t>“Володар</a:t>
            </a:r>
            <a:r>
              <a:rPr lang="uk-UA" sz="1200" dirty="0" smtClean="0"/>
              <a:t> </a:t>
            </a:r>
            <a:r>
              <a:rPr lang="uk-UA" sz="1200" dirty="0" err="1" smtClean="0"/>
              <a:t>сцени”</a:t>
            </a:r>
            <a:r>
              <a:rPr lang="uk-UA" sz="1200" dirty="0" smtClean="0"/>
              <a:t>, </a:t>
            </a:r>
          </a:p>
          <a:p>
            <a:pPr algn="ctr"/>
            <a:r>
              <a:rPr lang="uk-UA" sz="1200" dirty="0" smtClean="0"/>
              <a:t>присвячена життю та творчості С.Шкурата</a:t>
            </a:r>
            <a:endParaRPr lang="ru-RU" sz="1200" dirty="0"/>
          </a:p>
        </p:txBody>
      </p:sp>
      <p:pic>
        <p:nvPicPr>
          <p:cNvPr id="10" name="Рисунок 9" descr="D:\розваги\фильмы\РАБОЧИЙ СТОЛ\ШКУРАТ\Фото з музею\SAM_2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382445" cy="254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32040" y="58052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Зустріч з координатором проекту </a:t>
            </a:r>
            <a:r>
              <a:rPr lang="ru-RU" sz="1200" dirty="0" smtClean="0"/>
              <a:t>Савченко Н.В., </a:t>
            </a:r>
            <a:r>
              <a:rPr lang="ru-RU" sz="1200" dirty="0" err="1" smtClean="0"/>
              <a:t>завв</a:t>
            </a:r>
            <a:r>
              <a:rPr lang="uk-UA" sz="1200" dirty="0" err="1" smtClean="0"/>
              <a:t>ідділом</a:t>
            </a:r>
            <a:r>
              <a:rPr lang="uk-UA" sz="1200" dirty="0" smtClean="0"/>
              <a:t> історії краю Державного історико-культурного заповідника </a:t>
            </a:r>
            <a:r>
              <a:rPr lang="uk-UA" sz="1200" dirty="0" err="1" smtClean="0"/>
              <a:t>“Посулля”</a:t>
            </a:r>
            <a:r>
              <a:rPr lang="uk-UA" sz="1200" dirty="0" smtClean="0"/>
              <a:t> </a:t>
            </a:r>
            <a:endParaRPr lang="ru-RU" sz="1200" dirty="0" smtClean="0"/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288" y="549275"/>
            <a:ext cx="8147050" cy="11525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b="1" smtClean="0"/>
              <a:t> </a:t>
            </a:r>
            <a:endParaRPr lang="ru-RU" sz="1600" smtClean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5"/>
            <a:ext cx="5256584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Опитування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88432" cy="253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Админ\Desktop\ПРОЕКТ\t0WciyLui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Админ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Админ\Desktop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532509" cy="190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908720"/>
            <a:ext cx="56886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 опитуванні взяло участь 86 мешканців м. Ромни та Роменського району за різними віковими категоріями. </a:t>
            </a:r>
          </a:p>
          <a:p>
            <a:r>
              <a:rPr lang="uk-UA" sz="1400" dirty="0" smtClean="0"/>
              <a:t>Переважна більшість респондентів знають, хто такий Шкурат (89,5%), але де проживав видатний митець у м. Ромни (38%), скільки років садибі (35 %) відповіла невелика кількість. </a:t>
            </a:r>
          </a:p>
          <a:p>
            <a:r>
              <a:rPr lang="uk-UA" sz="1400" dirty="0" smtClean="0"/>
              <a:t>Майже всі учасники опитування  підтримали важливість збереження історико-культурної та архітектурної пам'ятки та дали ствердну відповідь про надання статусу музею садибі Степана Шкурата (91 %). </a:t>
            </a:r>
          </a:p>
          <a:p>
            <a:r>
              <a:rPr lang="uk-UA" sz="1400" dirty="0" smtClean="0"/>
              <a:t>Також проводиться опитування  щодо збереження </a:t>
            </a:r>
            <a:r>
              <a:rPr lang="uk-UA" sz="1400" dirty="0" err="1" smtClean="0"/>
              <a:t>пам</a:t>
            </a:r>
            <a:r>
              <a:rPr lang="en-US" sz="1400" dirty="0" smtClean="0"/>
              <a:t>’</a:t>
            </a:r>
            <a:r>
              <a:rPr lang="uk-UA" sz="1400" dirty="0" smtClean="0"/>
              <a:t>ятки в </a:t>
            </a:r>
            <a:r>
              <a:rPr lang="uk-UA" sz="1400" dirty="0" err="1" smtClean="0"/>
              <a:t>соцмережах</a:t>
            </a:r>
            <a:r>
              <a:rPr lang="uk-UA" sz="1400" dirty="0" smtClean="0"/>
              <a:t> та на сайті проекту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Шкурат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356992"/>
            <a:ext cx="2081214" cy="296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84168" y="1988840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Учні </a:t>
            </a:r>
            <a:r>
              <a:rPr lang="uk-UA" sz="1000" dirty="0" err="1" smtClean="0"/>
              <a:t>Рогинської</a:t>
            </a:r>
            <a:r>
              <a:rPr lang="uk-UA" sz="1000" dirty="0" smtClean="0"/>
              <a:t> ЗОШ під час опитування 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38610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 smtClean="0"/>
              <a:t>Учні Роменського відділення  </a:t>
            </a:r>
            <a:r>
              <a:rPr lang="uk-UA" sz="1000" dirty="0" err="1" smtClean="0"/>
              <a:t>КЗ</a:t>
            </a:r>
            <a:r>
              <a:rPr lang="uk-UA" sz="1000" dirty="0" smtClean="0"/>
              <a:t> </a:t>
            </a:r>
            <a:r>
              <a:rPr lang="uk-UA" sz="1000" dirty="0" err="1" smtClean="0"/>
              <a:t>СОР</a:t>
            </a:r>
            <a:r>
              <a:rPr lang="uk-UA" sz="1000" dirty="0" smtClean="0"/>
              <a:t> </a:t>
            </a:r>
            <a:r>
              <a:rPr lang="uk-UA" sz="1000" dirty="0" err="1" smtClean="0"/>
              <a:t>“Сумська</a:t>
            </a:r>
            <a:r>
              <a:rPr lang="uk-UA" sz="1000" dirty="0" smtClean="0"/>
              <a:t> обласна гімназія-інтернат для талановитих та творчо обдарованих </a:t>
            </a:r>
            <a:r>
              <a:rPr lang="uk-UA" sz="1000" dirty="0" err="1" smtClean="0"/>
              <a:t>дітей”</a:t>
            </a:r>
            <a:r>
              <a:rPr lang="uk-UA" sz="1000" dirty="0" smtClean="0"/>
              <a:t> 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94928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Опитування в соціальних мережах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616530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Анкета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6093296"/>
            <a:ext cx="302433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/>
              <a:t>Обробка результатів опитування </a:t>
            </a:r>
            <a:endParaRPr lang="ru-RU" sz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147050" cy="17272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smtClean="0"/>
              <a:t>		.</a:t>
            </a:r>
          </a:p>
        </p:txBody>
      </p:sp>
      <p:sp>
        <p:nvSpPr>
          <p:cNvPr id="8195" name="AutoShape 4" descr="http://g.io.ua/img_aa/large/0758/12/07581296.jpg"/>
          <p:cNvSpPr>
            <a:spLocks noChangeAspect="1" noChangeArrowheads="1"/>
          </p:cNvSpPr>
          <p:nvPr/>
        </p:nvSpPr>
        <p:spPr bwMode="auto">
          <a:xfrm>
            <a:off x="63500" y="-136525"/>
            <a:ext cx="45815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AutoShape 6" descr="http://g.io.ua/img_aa/large/0758/12/07581296.jpg"/>
          <p:cNvSpPr>
            <a:spLocks noChangeAspect="1" noChangeArrowheads="1"/>
          </p:cNvSpPr>
          <p:nvPr/>
        </p:nvSpPr>
        <p:spPr bwMode="auto">
          <a:xfrm>
            <a:off x="63500" y="-136525"/>
            <a:ext cx="45815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5328592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Інформування населення про важливість збереження </a:t>
            </a:r>
          </a:p>
          <a:p>
            <a:pPr algn="ctr">
              <a:defRPr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садиби С.Шкурата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584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5256584" cy="349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508518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 метою інформування населення м. Ромни та Роменського району про важливість збереження та надання статусу музею садибі С.Шкурата було створено сайт (</a:t>
            </a:r>
            <a:r>
              <a:rPr lang="en-US" sz="1400" dirty="0" smtClean="0">
                <a:hlinkClick r:id="rId4"/>
              </a:rPr>
              <a:t>http://zberezhimo-pam-yat-pro-stepana-shkurata.webnode.com.ua/</a:t>
            </a:r>
            <a:r>
              <a:rPr lang="uk-UA" sz="1400" dirty="0" smtClean="0"/>
              <a:t> ), групу  (</a:t>
            </a:r>
            <a:r>
              <a:rPr lang="en-US" sz="1400" dirty="0" smtClean="0">
                <a:hlinkClick r:id="rId5"/>
              </a:rPr>
              <a:t>https://vk.com/sadybashkurat</a:t>
            </a:r>
            <a:r>
              <a:rPr lang="uk-UA" sz="1400" dirty="0" smtClean="0"/>
              <a:t>) та буклет. Ласкаво просимо у нашу команду!</a:t>
            </a:r>
            <a:endParaRPr lang="ru-RU" sz="1400" dirty="0"/>
          </a:p>
        </p:txBody>
      </p:sp>
      <p:pic>
        <p:nvPicPr>
          <p:cNvPr id="2052" name="Picture 4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7062">
            <a:off x="6124807" y="3595354"/>
            <a:ext cx="2282347" cy="297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147050" cy="23050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smtClean="0"/>
              <a:t>	</a:t>
            </a:r>
            <a:endParaRPr lang="ru-RU" sz="16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460851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Підготовка листа-звернення до </a:t>
            </a:r>
          </a:p>
          <a:p>
            <a:pPr algn="ctr">
              <a:defRPr/>
            </a:pP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органів місцевої влади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надання </a:t>
            </a:r>
            <a:r>
              <a: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статусу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музею </a:t>
            </a:r>
          </a:p>
          <a:p>
            <a:pPr algn="ctr">
              <a:defRPr/>
            </a:pP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садибі Степана Шкурата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0" name="Picture 5" descr="C:\Users\Админ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2160240" cy="162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Админ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168352" cy="23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Админ\Desktop\НАРИС\Рисунок5.png"/>
          <p:cNvPicPr>
            <a:picLocks noChangeAspect="1" noChangeArrowheads="1"/>
          </p:cNvPicPr>
          <p:nvPr/>
        </p:nvPicPr>
        <p:blipFill>
          <a:blip r:embed="rId4" cstate="print"/>
          <a:srcRect t="25806"/>
          <a:stretch>
            <a:fillRect/>
          </a:stretch>
        </p:blipFill>
        <p:spPr bwMode="auto">
          <a:xfrm>
            <a:off x="4601224" y="476672"/>
            <a:ext cx="413519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b="37214"/>
          <a:stretch>
            <a:fillRect/>
          </a:stretch>
        </p:blipFill>
        <p:spPr bwMode="auto">
          <a:xfrm>
            <a:off x="539552" y="1628800"/>
            <a:ext cx="3816424" cy="338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494116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Сподіваємось та віримо,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найближчим часом в м. Ромни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з'явиться новий музей!</a:t>
            </a:r>
          </a:p>
          <a:p>
            <a:pPr algn="r"/>
            <a:r>
              <a:rPr lang="uk-UA" sz="1200" dirty="0" smtClean="0"/>
              <a:t>З повагою, </a:t>
            </a:r>
          </a:p>
          <a:p>
            <a:pPr algn="r"/>
            <a:r>
              <a:rPr lang="uk-UA" sz="1200" dirty="0" smtClean="0"/>
              <a:t>учасники акції </a:t>
            </a:r>
          </a:p>
          <a:p>
            <a:pPr algn="r"/>
            <a:r>
              <a:rPr lang="uk-UA" sz="1200" dirty="0" err="1" smtClean="0"/>
              <a:t>“Збережемо</a:t>
            </a:r>
            <a:r>
              <a:rPr lang="uk-UA" sz="1200" dirty="0" smtClean="0"/>
              <a:t> пам’ять! Садиба Степана </a:t>
            </a:r>
            <a:r>
              <a:rPr lang="uk-UA" sz="1200" dirty="0" err="1" smtClean="0"/>
              <a:t>Шкурата”</a:t>
            </a:r>
            <a:endParaRPr lang="ru-RU" sz="1200" dirty="0"/>
          </a:p>
        </p:txBody>
      </p:sp>
      <p:pic>
        <p:nvPicPr>
          <p:cNvPr id="10" name="Picture 2" descr="C:\Users\Админ\Desktop\НАРИС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32" y="2204864"/>
            <a:ext cx="2079816" cy="159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резентация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234</TotalTime>
  <Words>400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28</cp:revision>
  <dcterms:created xsi:type="dcterms:W3CDTF">2016-04-28T22:47:24Z</dcterms:created>
  <dcterms:modified xsi:type="dcterms:W3CDTF">2016-05-09T19:04:39Z</dcterms:modified>
</cp:coreProperties>
</file>