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52"/>
        <a:ea typeface="SimSun" charset="0"/>
        <a:cs typeface="Times New Roman" pitchFamily="1" charset="-52"/>
      </a:defRPr>
    </a:lvl1pPr>
    <a:lvl2pPr marL="381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52"/>
        <a:ea typeface="SimSun" charset="0"/>
        <a:cs typeface="Times New Roman" pitchFamily="1" charset="-52"/>
      </a:defRPr>
    </a:lvl2pPr>
    <a:lvl3pPr marL="762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52"/>
        <a:ea typeface="SimSun" charset="0"/>
        <a:cs typeface="Times New Roman" pitchFamily="1" charset="-52"/>
      </a:defRPr>
    </a:lvl3pPr>
    <a:lvl4pPr marL="1143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52"/>
        <a:ea typeface="SimSun" charset="0"/>
        <a:cs typeface="Times New Roman" pitchFamily="1" charset="-52"/>
      </a:defRPr>
    </a:lvl4pPr>
    <a:lvl5pPr marL="1524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52"/>
        <a:ea typeface="SimSun" charset="0"/>
        <a:cs typeface="Times New Roman" pitchFamily="1" charset="-52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52"/>
        <a:ea typeface="SimSun" charset="0"/>
        <a:cs typeface="Times New Roman" pitchFamily="1" charset="-52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52"/>
        <a:ea typeface="SimSun" charset="0"/>
        <a:cs typeface="Times New Roman" pitchFamily="1" charset="-52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52"/>
        <a:ea typeface="SimSun" charset="0"/>
        <a:cs typeface="Times New Roman" pitchFamily="1" charset="-52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52"/>
        <a:ea typeface="SimSun" charset="0"/>
        <a:cs typeface="Times New Roman" pitchFamily="1" charset="-52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:p14="http://schemas.microsoft.com/office/powerpoint/2010/main" xmlns="" dt="1554805642" val="946" revOS="4"/>
      <pr:smFileRevision xmlns:pr="smNativeData" xmlns:p14="http://schemas.microsoft.com/office/powerpoint/2010/main" xmlns="" dt="1554805642" val="101"/>
      <pr:guideOptions xmlns:pr="smNativeData" xmlns:p14="http://schemas.microsoft.com/office/powerpoint/2010/main" xmlns="" dt="1554805642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114" y="5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Objects="1">
      <p:cViewPr>
        <p:scale>
          <a:sx n="94" d="100"/>
          <a:sy n="94" d="100"/>
        </p:scale>
        <p:origin x="289" y="396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NYJAAAINAAAOxAAABAAAAAmAAAACAAAAAEQAAD//8EB"/>
              </a:ext>
            </a:extLst>
          </p:cNvSpPr>
          <p:nvPr>
            <p:ph type="ctrTitle"/>
          </p:nvPr>
        </p:nvSpPr>
        <p:spPr>
          <a:xfrm>
            <a:off x="685800" y="1598930"/>
            <a:ext cx="7772400" cy="1039495"/>
          </a:xfr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RAADQLwAAChoAABAAAAAmAAAACAAAAAGQAAD//8EB"/>
              </a:ext>
            </a:extLst>
          </p:cNvSpPr>
          <p:nvPr>
            <p:ph type="subTitle" idx="1"/>
          </p:nvPr>
        </p:nvSpPr>
        <p:spPr>
          <a:xfrm>
            <a:off x="1371600" y="2910840"/>
            <a:ext cx="6400800" cy="1322070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NIcAABwNQAAAh8AABAAAAAmAAAACAAAAACQAAD//8EB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92F248-06D2-C704-9C2A-F051BC646AA5}" type="slidenum">
              <a:t>‹№›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NIcAACpIwAAAh8AABAAAAAmAAAACAAAAACQAAD//8EB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6" name="ОбластьВремениДаты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IcAADUEQAAAh8AABAAAAAmAAAACAAAAACQAAD//8EB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QBAABwNQAAhAYAABAAAAAmAAAACAAAAAAQAAD//8EB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HAAAzGwAAGREAABAAAAAmAAAACAAAAAGQAAD//8EB"/>
              </a:ext>
            </a:extLst>
          </p:cNvSpPr>
          <p:nvPr>
            <p:ph sz="quarter" idx="1"/>
          </p:nvPr>
        </p:nvSpPr>
        <p:spPr>
          <a:xfrm>
            <a:off x="457200" y="1192530"/>
            <a:ext cx="3964305" cy="1586865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0SAAAzGwAAQRwAABAAAAAmAAAACAAAAAGQAAD//8EB"/>
              </a:ext>
            </a:extLst>
          </p:cNvSpPr>
          <p:nvPr>
            <p:ph sz="quarter" idx="2"/>
          </p:nvPr>
        </p:nvSpPr>
        <p:spPr>
          <a:xfrm>
            <a:off x="457200" y="3005455"/>
            <a:ext cx="3964305" cy="1587500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FYHAABwNQAAQRwAABAAAAAmAAAACAAAAIGQAAD//8EB"/>
              </a:ext>
            </a:extLst>
          </p:cNvSpPr>
          <p:nvPr>
            <p:ph sz="half" idx="3"/>
          </p:nvPr>
        </p:nvSpPr>
        <p:spPr>
          <a:xfrm>
            <a:off x="4722495" y="1192530"/>
            <a:ext cx="3964305" cy="3400425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NIcAABwNQAAAh8AABAAAAAmAAAACAAAAACQAAD//8EB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929B50-1ED2-C76D-9C2A-E838D5646ABD}" type="slidenum">
              <a:t>‹№›</a:t>
            </a:fld>
            <a:endParaRPr/>
          </a:p>
        </p:txBody>
      </p:sp>
      <p:sp>
        <p:nvSpPr>
          <p:cNvPr id="7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NIcAACpIwAAAh8AABAAAAAmAAAACAAAAACQAAD//8EB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8" name="ОбластьВремениДаты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IcAADUEQAAAh8AABAAAAAmAAAACAAAAACQAAD//8EB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QBAABwNQAAhAYAABAAAAAmAAAACAAAAAAQAAD//8EB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Z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HAABwNQAAGREAABAAAAAmAAAACAAAAAGQAAD//8EB"/>
              </a:ext>
            </a:extLst>
          </p:cNvSpPr>
          <p:nvPr>
            <p:ph sz="half" idx="1"/>
          </p:nvPr>
        </p:nvSpPr>
        <p:spPr>
          <a:xfrm>
            <a:off x="457200" y="1192530"/>
            <a:ext cx="8229600" cy="1586865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0SAAAzGwAAQRwAABAAAAAmAAAACAAAAAGQAAD//8EB"/>
              </a:ext>
            </a:extLst>
          </p:cNvSpPr>
          <p:nvPr>
            <p:ph sz="quarter" idx="2"/>
          </p:nvPr>
        </p:nvSpPr>
        <p:spPr>
          <a:xfrm>
            <a:off x="457200" y="3005455"/>
            <a:ext cx="3964305" cy="1587500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H0SAABwNQAAQRwAABAAAAAmAAAACAAAAIGQAAD//8EB"/>
              </a:ext>
            </a:extLst>
          </p:cNvSpPr>
          <p:nvPr>
            <p:ph sz="quarter" idx="3"/>
          </p:nvPr>
        </p:nvSpPr>
        <p:spPr>
          <a:xfrm>
            <a:off x="4722495" y="3005455"/>
            <a:ext cx="3964305" cy="1587500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FPQS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NIcAABwNQAAAh8AABAAAAAmAAAACAAAAACQAAD//8EB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92BEF0-BED2-C748-9C2A-481DF0646A1D}" type="slidenum">
              <a:t>‹№›</a:t>
            </a:fld>
            <a:endParaRPr/>
          </a:p>
        </p:txBody>
      </p:sp>
      <p:sp>
        <p:nvSpPr>
          <p:cNvPr id="7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dJQUQ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NIcAACpIwAAAh8AABAAAAAmAAAACAAAAACQAAD//8EB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8" name="ОбластьВремениДаты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FVQU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IcAADUEQAAAh8AABAAAAAmAAAACAAAAACQAAD//8EB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QBAABwNQAAhAYAABAAAAAmAAAACAAAAAAQAAD//8EB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HAAAzGwAAGREAABAAAAAmAAAACAAAAAGQAAD//8EB"/>
              </a:ext>
            </a:extLst>
          </p:cNvSpPr>
          <p:nvPr>
            <p:ph sz="quarter" idx="1"/>
          </p:nvPr>
        </p:nvSpPr>
        <p:spPr>
          <a:xfrm>
            <a:off x="457200" y="1192530"/>
            <a:ext cx="3964305" cy="1586865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FYHAABwNQAAGREAABAAAAAmAAAACAAAAAGQAAD//8EB"/>
              </a:ext>
            </a:extLst>
          </p:cNvSpPr>
          <p:nvPr>
            <p:ph sz="quarter" idx="2"/>
          </p:nvPr>
        </p:nvSpPr>
        <p:spPr>
          <a:xfrm>
            <a:off x="4722495" y="1192530"/>
            <a:ext cx="3964305" cy="1586865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0SAABwNQAAQRwAABAAAAAmAAAACAAAAIGQAAD//8EB"/>
              </a:ext>
            </a:extLst>
          </p:cNvSpPr>
          <p:nvPr>
            <p:ph sz="half" idx="3"/>
          </p:nvPr>
        </p:nvSpPr>
        <p:spPr>
          <a:xfrm>
            <a:off x="457200" y="3005455"/>
            <a:ext cx="8229600" cy="1587500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NIcAABwNQAAAh8AABAAAAAmAAAACAAAAACQAAD//8EB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9289D3-9DD2-C77F-9C2A-6B2AC7646A3E}" type="slidenum">
              <a:t>‹№›</a:t>
            </a:fld>
            <a:endParaRPr/>
          </a:p>
        </p:txBody>
      </p:sp>
      <p:sp>
        <p:nvSpPr>
          <p:cNvPr id="7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NIcAACpIwAAAh8AABAAAAAmAAAACAAAAACQAAD//8EB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8" name="ОбластьВремениДаты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IcAADUEQAAAh8AABAAAAAmAAAACAAAAACQAAD//8EB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Bk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QBAABwNQAAhAYAABAAAAAmAAAACAAAAAAQAAD//8EB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HAABwNQAAQRwAABAAAAAmAAAACAAAAAGQAAD//8EB"/>
              </a:ext>
            </a:extLst>
          </p:cNvSpPr>
          <p:nvPr>
            <p:ph idx="1"/>
          </p:nvPr>
        </p:nvSpPr>
        <p:spPr>
          <a:xfrm>
            <a:off x="457200" y="1192530"/>
            <a:ext cx="8229600" cy="3400425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NIcAABwNQAAAh8AABAAAAAmAAAACAAAAACQAAD//8EB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92D673-3DD2-C720-9C2A-CB7598646A9E}" type="slidenum">
              <a:t>‹№›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NIcAACpIwAAAh8AABAAAAAmAAAACAAAAACQAAD//8EB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6" name="ОбластьВремениДаты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IcAADUEQAAAh8AABAAAAAmAAAACAAAAACQAAD//8EB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QBAABwNQAAhAYAABAAAAAmAAAACAAAAAAQAAD//8EB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HAAAzGwAAQRwAABAAAAAmAAAACAAAAAGQAAD//8EB"/>
              </a:ext>
            </a:extLst>
          </p:cNvSpPr>
          <p:nvPr>
            <p:ph sz="half" idx="1"/>
          </p:nvPr>
        </p:nvSpPr>
        <p:spPr>
          <a:xfrm>
            <a:off x="457200" y="1192530"/>
            <a:ext cx="3964305" cy="3400425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FYHAABwNQAAQRwAABAAAAAmAAAACAAAAAGQAAD//8EB"/>
              </a:ext>
            </a:extLst>
          </p:cNvSpPr>
          <p:nvPr>
            <p:ph sz="half" idx="2"/>
          </p:nvPr>
        </p:nvSpPr>
        <p:spPr>
          <a:xfrm>
            <a:off x="4722495" y="1192530"/>
            <a:ext cx="3964305" cy="3400425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5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NIcAABwNQAAAh8AABAAAAAmAAAACAAAAACQAAD//8EB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92F4F4-BAD2-C702-9C2A-4C57BA646A19}" type="slidenum">
              <a:t>‹№›</a:t>
            </a:fld>
            <a:endParaRPr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NIcAACpIwAAAh8AABAAAAAmAAAACAAAAACQAAD//8EB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7" name="ОбластьВремениДаты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AAd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IcAADUEQAAAh8AABAAAAAmAAAACAAAAACQAAD//8EB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QBAABwNQAAhAYAABAAAAAmAAAACAAAAAAQAAD//8EB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NIcAABwNQAAAh8AABAAAAAmAAAACAAAAACQAAD//8EB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92959A-D4D2-C763-9C2A-2236DB646A77}" type="slidenum">
              <a:t>‹№›</a:t>
            </a:fld>
            <a:endParaRPr/>
          </a:p>
        </p:txBody>
      </p:sp>
      <p:sp>
        <p:nvSpPr>
          <p:cNvPr id="4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NIcAACpIwAAAh8AABAAAAAmAAAACAAAAACQAAD//8EB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5" name="ОбластьВремениДаты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IcAADUEQAAAh8AABAAAAAmAAAACAAAAACQAAD//8EB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NIcAABwNQAAAh8AABAAAAAmAAAACAAAAACQAAD//8EB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92A8D8-96D2-C75E-9C2A-600BE6646A35}" type="slidenum">
              <a:t>‹№›</a:t>
            </a:fld>
            <a:endParaRPr/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M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NIcAACpIwAAAh8AABAAAAAmAAAACAAAAACQAAD//8EB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4" name="ОбластьВремениДаты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YAZ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IcAADUEQAAAh8AABAAAAAmAAAACAAAAACQAAD//8EB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QBAABwNQAAQRwAABAAAAAmAAAACAAAAAGQAAD//8EB"/>
              </a:ext>
            </a:extLst>
          </p:cNvSpPr>
          <p:nvPr>
            <p:ph/>
          </p:nvPr>
        </p:nvSpPr>
        <p:spPr>
          <a:xfrm>
            <a:off x="457200" y="205740"/>
            <a:ext cx="8229600" cy="4387215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3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NIcAABwNQAAAh8AABAAAAAmAAAACAAAAACQAAD//8EB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92AA0D-43D2-C75C-9C2A-B509E4646AE0}" type="slidenum">
              <a:t>‹№›</a:t>
            </a:fld>
            <a:endParaRPr/>
          </a:p>
        </p:txBody>
      </p:sp>
      <p:sp>
        <p:nvSpPr>
          <p:cNvPr id="4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gAd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NIcAACpIwAAAh8AABAAAAAmAAAACAAAAACQAAD//8EB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5" name="ОбластьВремениДаты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IcAADUEQAAAh8AABAAAAAmAAAACAAAAACQAAD//8EB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QBAABwNQAAhAYAABAAAAAmAAAACAAAAAAQAAD//8EB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HAABwNQAAGREAABAAAAAmAAAACAAAAAGQAAD//8EB"/>
              </a:ext>
            </a:extLst>
          </p:cNvSpPr>
          <p:nvPr>
            <p:ph sz="half" idx="1"/>
          </p:nvPr>
        </p:nvSpPr>
        <p:spPr>
          <a:xfrm>
            <a:off x="457200" y="1192530"/>
            <a:ext cx="8229600" cy="1586865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0SAABwNQAAQRwAABAAAAAmAAAACAAAAAGQAAD//8EB"/>
              </a:ext>
            </a:extLst>
          </p:cNvSpPr>
          <p:nvPr>
            <p:ph sz="half" idx="2"/>
          </p:nvPr>
        </p:nvSpPr>
        <p:spPr>
          <a:xfrm>
            <a:off x="457200" y="3005455"/>
            <a:ext cx="8229600" cy="1587500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5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NIcAABwNQAAAh8AABAAAAAmAAAACAAAAACQAAD//8EB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92C2A5-EBD2-C734-9C2A-1D618C646A48}" type="slidenum">
              <a:t>‹№›</a:t>
            </a:fld>
            <a:endParaRPr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NIcAACpIwAAAh8AABAAAAAmAAAACAAAAACQAAD//8EB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7" name="ОбластьВремениДаты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IcAADUEQAAAh8AABAAAAAmAAAACAAAAACQAAD//8EB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QBAABwNQAAhAYAABAAAAAmAAAACAAAAAAQAAD//8EB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Z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HAAAzGwAAGREAABAAAAAmAAAACAAAAAGQAAD//8EB"/>
              </a:ext>
            </a:extLst>
          </p:cNvSpPr>
          <p:nvPr>
            <p:ph sz="quarter" idx="1"/>
          </p:nvPr>
        </p:nvSpPr>
        <p:spPr>
          <a:xfrm>
            <a:off x="457200" y="1192530"/>
            <a:ext cx="3964305" cy="1586865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FYHAABwNQAAGREAABAAAAAmAAAACAAAAAGQAAD//8EB"/>
              </a:ext>
            </a:extLst>
          </p:cNvSpPr>
          <p:nvPr>
            <p:ph sz="quarter" idx="2"/>
          </p:nvPr>
        </p:nvSpPr>
        <p:spPr>
          <a:xfrm>
            <a:off x="4722495" y="1192530"/>
            <a:ext cx="3964305" cy="1586865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0SAAAzGwAAQRwAABAAAAAmAAAACAAAAIGQAAD//8EB"/>
              </a:ext>
            </a:extLst>
          </p:cNvSpPr>
          <p:nvPr>
            <p:ph sz="quarter" idx="3"/>
          </p:nvPr>
        </p:nvSpPr>
        <p:spPr>
          <a:xfrm>
            <a:off x="457200" y="3005455"/>
            <a:ext cx="3964305" cy="1587500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FPQS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H0SAABwNQAAQRwAABAAAAAmAAAACAAAAAGQAAD//8EB"/>
              </a:ext>
            </a:extLst>
          </p:cNvSpPr>
          <p:nvPr>
            <p:ph sz="quarter" idx="4"/>
          </p:nvPr>
        </p:nvSpPr>
        <p:spPr>
          <a:xfrm>
            <a:off x="4722495" y="3005455"/>
            <a:ext cx="3964305" cy="1587500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FnQU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NIcAABwNQAAAh8AABAAAAAmAAAACAAAAACQAAD//8EB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929842-0CD2-C76E-9C2A-FA3BD6646AAF}" type="slidenum">
              <a:t>‹№›</a:t>
            </a:fld>
            <a:endParaRPr/>
          </a:p>
        </p:txBody>
      </p:sp>
      <p:sp>
        <p:nvSpPr>
          <p:cNvPr id="8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NIcAACpIwAAAh8AABAAAAAmAAAACAAAAACQAAD//8EB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9" name="ОбластьВремениДаты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IcAADUEQAAAh8AABAAAAAmAAAACAAAAACQAAD//8EB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QBAABwNQAAhAYAABAAAAAmAAAACAAAAAAQAAD//8EB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bg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HAAAzGwAAQRwAABAAAAAmAAAACAAAAAGQAAD//8EB"/>
              </a:ext>
            </a:extLst>
          </p:cNvSpPr>
          <p:nvPr>
            <p:ph sz="half" idx="1"/>
          </p:nvPr>
        </p:nvSpPr>
        <p:spPr>
          <a:xfrm>
            <a:off x="457200" y="1192530"/>
            <a:ext cx="3964305" cy="3400425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FYHAABwNQAAGREAABAAAAAmAAAACAAAAAGQAAD//8EB"/>
              </a:ext>
            </a:extLst>
          </p:cNvSpPr>
          <p:nvPr>
            <p:ph sz="quarter" idx="2"/>
          </p:nvPr>
        </p:nvSpPr>
        <p:spPr>
          <a:xfrm>
            <a:off x="4722495" y="1192530"/>
            <a:ext cx="3964305" cy="1586865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H0SAABwNQAAQRwAABAAAAAmAAAACAAAAIGQAAD//8EB"/>
              </a:ext>
            </a:extLst>
          </p:cNvSpPr>
          <p:nvPr>
            <p:ph sz="quarter" idx="3"/>
          </p:nvPr>
        </p:nvSpPr>
        <p:spPr>
          <a:xfrm>
            <a:off x="4722495" y="3005455"/>
            <a:ext cx="3964305" cy="1587500"/>
          </a:xfr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NIcAABwNQAAAh8AABAAAAAmAAAACAAAAACQAAD//8EB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92990F-41D2-C76F-9C2A-B73AD7646AE2}" type="slidenum">
              <a:t>‹№›</a:t>
            </a:fld>
            <a:endParaRPr/>
          </a:p>
        </p:txBody>
      </p:sp>
      <p:sp>
        <p:nvSpPr>
          <p:cNvPr id="7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NIcAACpIwAAAh8AABAAAAAmAAAACAAAAACQAAD//8EB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8" name="ОбластьВремениДаты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F3T0Q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IcAADUEQAAAh8AABAAAAAmAAAACAAAAACQAAD//8EB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Дизайн по умолчани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ВремениДаты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IcAADUEQAAAh8AABAAAAAmAAAACAAAAIOfAAD//8EB"/>
              </a:ext>
            </a:extLst>
          </p:cNvSpPr>
          <p:nvPr>
            <p:ph type="dt" sz="quarter"/>
          </p:nvPr>
        </p:nvSpPr>
        <p:spPr>
          <a:xfrm>
            <a:off x="457200" y="4685030"/>
            <a:ext cx="2440940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NIcAACpIwAAAh8AABAAAAAmAAAACAAAAIOfAAD//8EB"/>
              </a:ext>
            </a:extLst>
          </p:cNvSpPr>
          <p:nvPr>
            <p:ph type="ftr" sz="quarter" idx="1"/>
          </p:nvPr>
        </p:nvSpPr>
        <p:spPr>
          <a:xfrm>
            <a:off x="3346450" y="4685030"/>
            <a:ext cx="2450465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endParaRPr/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NIcAABwNQAAAh8AABAAAAAmAAAACAAAAIOfAAD//8EB"/>
              </a:ext>
            </a:extLst>
          </p:cNvSpPr>
          <p:nvPr>
            <p:ph type="sldNum" sz="quarter" idx="2"/>
          </p:nvPr>
        </p:nvSpPr>
        <p:spPr>
          <a:xfrm>
            <a:off x="6245225" y="4685030"/>
            <a:ext cx="2441575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fld id="{3F929B34-7AD2-C76D-9C2A-8C38D5646AD9}" type="slidenum">
              <a:t>‹№›</a:t>
            </a:fld>
            <a:endParaRPr/>
          </a:p>
        </p:txBody>
      </p:sp>
      <p:sp>
        <p:nvSpPr>
          <p:cNvPr id="5" name="ОбластьДляЗаголовк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HVwXA0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QBAABwNQAAhAYAABAAAAAmAAAACAAAAIOfAAD//8EB"/>
              </a:ext>
            </a:extLst>
          </p:cNvSpPr>
          <p:nvPr>
            <p:ph type="title" idx="3"/>
          </p:nvPr>
        </p:nvSpPr>
        <p:spPr>
          <a:xfrm>
            <a:off x="457200" y="205740"/>
            <a:ext cx="8229600" cy="853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</a:lstStyle>
          <a:p>
            <a:r>
              <a:t>Щелкните для редактирования стиля образца заголовков</a:t>
            </a:r>
          </a:p>
        </p:txBody>
      </p:sp>
      <p:sp>
        <p:nvSpPr>
          <p:cNvPr id="6" name="ОбластьДляТекст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HAABwNQAAQRwAABAAAAAmAAAACAAAAIOfAAD//8EB"/>
              </a:ext>
            </a:extLst>
          </p:cNvSpPr>
          <p:nvPr>
            <p:ph type="body" idx="4"/>
          </p:nvPr>
        </p:nvSpPr>
        <p:spPr>
          <a:xfrm>
            <a:off x="457200" y="1192530"/>
            <a:ext cx="8229600" cy="3400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r>
              <a:t>Щелкните для редактирования стилей образца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SimSun" charset="0"/>
          <a:cs typeface="Times New Roman" pitchFamily="1" charset="-52"/>
        </a:defRPr>
      </a:lvl1pPr>
      <a:lvl2pPr marL="381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2pPr>
      <a:lvl3pPr marL="762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3pPr>
      <a:lvl4pPr marL="1143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4pPr>
      <a:lvl5pPr marL="1524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9pPr>
    </p:titleStyle>
    <p:bodyStyle>
      <a:lvl1pPr marL="2857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1pPr>
      <a:lvl2pPr marL="619125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2pPr>
      <a:lvl3pPr marL="952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3pPr>
      <a:lvl4pPr marL="1333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4pPr>
      <a:lvl5pPr marL="1714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9pPr>
    </p:bodyStyle>
    <p:otherStyle>
      <a:lvl1pPr marL="2857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1pPr>
      <a:lvl2pPr marL="619125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2pPr>
      <a:lvl3pPr marL="952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3pPr>
      <a:lvl4pPr marL="1333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16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4pPr>
      <a:lvl5pPr marL="1714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16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SimSun" charset="0"/>
          <a:cs typeface="Times New Roman" pitchFamily="1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ВремениДаты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0AIAANIcAADUEQAAAh8AABAAAAAmAAAACAAAAACQAAD//8EB"/>
              </a:ext>
            </a:extLst>
          </p:cNvSpPr>
          <p:nvPr>
            <p:ph type="dt" sz="quarter" idx="4294967295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pPr algn="l">
              <a:defRPr sz="1400"/>
            </a:pPr>
            <a:fld id="{3F92B3B2-FCD2-C745-9C2A-0A10FD646A5F}" type="datetime1">
              <a:t>12.04.2019</a:t>
            </a:fld>
            <a:endParaRPr/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lhQAANIcAACpIwAAAh8AABAAAAAmAAAACAAAAACQAAD//8EB"/>
              </a:ext>
            </a:extLst>
          </p:cNvSpPr>
          <p:nvPr>
            <p:ph type="ftr" sz="quarter" idx="4294967295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lvl5pPr>
          </a:lstStyle>
          <a:p>
            <a:pPr algn="ctr"/>
            <a:endParaRPr/>
          </a:p>
        </p:txBody>
      </p:sp>
      <p:pic>
        <p:nvPicPr>
          <p:cNvPr id="4" name="Picture1"/>
          <p:cNvPicPr>
            <a:extLst>
              <a:ext uri="smNativeData">
                <pr:smNativeData xmlns:pr="smNativeData" xmlns:p14="http://schemas.microsoft.com/office/powerpoint/2010/main" xmlns="" val="SMDATA_18_inOsXBMAAAAlAAAAEQ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0RAUsNEQBAAAAAAAAAAAAAAAAAAAAAAAAAAAAAAAAAAAAAAAAAAD///8Cf39/AABaWAPMzMwAwMD/AH9/fwAAAAAAAAAAAAAAAAD///8AAAAAACEAAAAYAAAAFAAAAAAAAAACAAAAQTgAAKU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9144635" cy="51428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NwQAAFECAAAHNAAAtQgAABAAAAAmAAAACAAAAAEQAAAAAAAA"/>
              </a:ext>
            </a:extLst>
          </p:cNvSpPr>
          <p:nvPr>
            <p:ph type="ctrTitle"/>
          </p:nvPr>
        </p:nvSpPr>
        <p:spPr>
          <a:xfrm>
            <a:off x="685165" y="376555"/>
            <a:ext cx="7772400" cy="1038860"/>
          </a:xfrm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 sz="7200"/>
            </a:pPr>
            <a:r>
              <a:t>EMPATO AI</a:t>
            </a:r>
          </a:p>
          <a:p>
            <a:pPr>
              <a:defRPr sz="2400"/>
            </a:pPr>
            <a:r>
              <a:t>ADEPTS</a:t>
            </a:r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lhQAANIcAACpIwAAAh8AABAAAAAmAAAACAAAAAAAAAAAAAAA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U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0AIAAEQBAABwNQAAhAY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About us</a:t>
            </a:r>
          </a:p>
        </p:txBody>
      </p:sp>
      <p:sp>
        <p:nvSpPr>
          <p:cNvPr id="4" name="Objec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EAAAAAAAAALDREDCw0RAgAAAAAAAAAAAAAAAAAAAAAAAAAAAAAAAAAAAAAZAAAAAEAAABAAAAAAAAAAAAAAAAAAAAAAAAAAAAAAAAAAAAAAAAAAAAAAAAAAAAAAAAAAAAAAAAAAAAAAAAAAAAAAAAAAAAAAAAAAAAAAAAAAAAAAAAAAAAAAAAAAAAAFAAAADwAAAAB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0AIAAFYHAABwNQAAQRwAABAAAAAmAAAACAAAAHxw////////"/>
              </a:ext>
            </a:extLst>
          </p:cNvSpPr>
          <p:nvPr>
            <p:ph idx="1"/>
          </p:nvPr>
        </p:nvSpPr>
        <p:spPr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"/>
            </a:pPr>
            <a:r>
              <a:t>Vlad0$$ - face detection, statistics</a:t>
            </a:r>
          </a:p>
          <a:p>
            <a:pPr>
              <a:buFont typeface="Wingdings" pitchFamily="2" charset="2"/>
              <a:buChar char=""/>
            </a:pPr>
            <a:r>
              <a:t>KeШych - face detection, backend</a:t>
            </a:r>
          </a:p>
          <a:p>
            <a:pPr>
              <a:buFont typeface="Wingdings" pitchFamily="2" charset="2"/>
              <a:buChar char=""/>
            </a:pPr>
            <a:r>
              <a:t>Ru//a - emotion recognition, frontend</a:t>
            </a:r>
          </a:p>
          <a:p>
            <a:pPr>
              <a:buFont typeface="Wingdings" pitchFamily="2" charset="2"/>
              <a:buChar char=""/>
            </a:pPr>
            <a:r>
              <a:t>NaZZig - object detection, statistics</a:t>
            </a:r>
          </a:p>
          <a:p>
            <a:pPr>
              <a:buFont typeface="Wingdings" pitchFamily="2" charset="2"/>
              <a:buChar char="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lhQAANIcAACpIwAAAh8AABAAAAAmAAAACAAAAAAAAAAAAAAA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inOsXBMAAAAlAAAAEQAAAC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0RAUsNEQBAAAAAAAAAAAAAAAAAAAAAAAAAAAAAAAAAAAAAAAAAAD///8Cf39/AABaWAPMzMwAwMD/AH9/fwAAAAAAAAAAAAAAAAD///8AAAAAACEAAAAYAAAAFAAAAPr6//8AAAAART0AAKQ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816610" y="0"/>
            <a:ext cx="10776585" cy="51435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HA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lhQAANIcAACpIwAAAh8AABAAAAAmAAAACAAAAAAAAAAAAAAA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0AIAAEQBAABwNQAAhAY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About project</a:t>
            </a:r>
          </a:p>
        </p:txBody>
      </p:sp>
      <p:sp>
        <p:nvSpPr>
          <p:cNvPr id="4" name="Objec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EAAAAAAAAALDREDCw0RAgAAAAAAAAAAAAAAAAAAAAAAAAAAAAAAAAAAAAAZAAAAAEAAABAAAAAAAAAAAAAAAAAAAAAAAAAAAAAAAAAAAAAAAAAAAAAAAAAAAAAAAAAAAAAAAAAAAAAAAAAAAAAAAAAAAAAAAAAAAAAAAAAAAAAAAAAAAAAAAAAAAAAFAAAADwAAAAB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0AIAAFYHAABwNQAAQRwAAAAAAAAmAAAACAAAAH1w////////"/>
              </a:ext>
            </a:extLst>
          </p:cNvSpPr>
          <p:nvPr>
            <p:ph idx="1"/>
          </p:nvPr>
        </p:nvSpPr>
        <p:spPr>
          <a:xfrm>
            <a:off x="457200" y="1192530"/>
            <a:ext cx="8229600" cy="3400425"/>
          </a:xfr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t>Our project is the expert system that tracks people’s reaction to social phenomenon.</a:t>
            </a:r>
          </a:p>
          <a:p>
            <a:pPr marL="0" indent="0">
              <a:buNone/>
            </a:pPr>
            <a:r>
              <a:t>It’s assignment belongs in creating accurate statistics of real crowd feelings about something.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lhQAANIcAACpIwAAAh8AABAAAAAmAAAACAAAAAAAAAAAAAAA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EAAAAAAAAALDREDCw0RAgAAAAAAAAAAAAAAAAAAAAAAAAAAAAAAAAAAAAAZAAAAAEAAABAAAAAAAAAAAAAAAAAAAAAAAAAAAAAAAAAAAAAAAAAAAAAAAAAAAAAAAAAAAAAAAAAAAAAAAAAAAAAAAAAAAAAAAAAAAAAAAAAAAAAAAAAAAAAAAAAAAAAFAAAADwAAAAB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zwIAANUBAABvNQAA0hwAAAAAAAAmAAAACAAAAH1w////////"/>
              </a:ext>
            </a:extLst>
          </p:cNvSpPr>
          <p:nvPr>
            <p:ph/>
          </p:nvPr>
        </p:nvSpPr>
        <p:spPr>
          <a:xfrm>
            <a:off x="456565" y="297815"/>
            <a:ext cx="8229600" cy="4387215"/>
          </a:xfr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t>SO WHERE CAN WE USE IT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:pr="smNativeData" xmlns:p14="http://schemas.microsoft.com/office/powerpoint/2010/main" xmlns="" val="SMDATA_16_inOsXBMAAAAlAAAAEgAAAE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/zAAAAAAAADbOQAAHwEAABAgAAAmAAAACAAAAP//////////"/>
              </a:ext>
            </a:extLst>
          </p:cNvSpPr>
          <p:nvPr/>
        </p:nvSpPr>
        <p:spPr>
          <a:xfrm>
            <a:off x="7964805" y="0"/>
            <a:ext cx="1440180" cy="182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sz="1000">
                <a:latin typeface="Blackadder ITC" pitchFamily="5" charset="0"/>
                <a:ea typeface="Blackadder ITC" pitchFamily="5" charset="0"/>
                <a:cs typeface="Blackadder ITC" pitchFamily="5" charset="0"/>
              </a:defRPr>
            </a:pPr>
            <a:r>
              <a:t>Ми дибіли</a:t>
            </a:r>
          </a:p>
        </p:txBody>
      </p:sp>
      <p:pic>
        <p:nvPicPr>
          <p:cNvPr id="3" name="Picture2"/>
          <p:cNvPicPr>
            <a:extLst>
              <a:ext uri="smNativeData">
                <pr:smNativeData xmlns:pr="smNativeData" xmlns:p14="http://schemas.microsoft.com/office/powerpoint/2010/main" xmlns="" val="SMDATA_18_inOsXBMAAAAlAAAAEQ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AcAAAA4AAAAAAAAAAAAAAAAAAAA////AAAAAAAAAAAAAAAAAAAAAAAAAAAAAAAAAAAAAABkAAAAZAAAAAAAAAAjAAAABAAAAGQAAAAXAAAAFAAAAAAAAAAAAAAA/38AAP9/AAAAAAAACQAAAAQAAADL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0RAUsNEQBAAAAAAAAAAAAAAAAAAAAAAAAAAAAAAAAAAAAAAAAAAD///8Cf39/AABaWAPMzMwAwMD/AH9/fwAAAAAAAAAAAAAAAAD///8AAAAAACEAAAAYAAAAFAAAAAEAAAAAAAAAQTgAAKQf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HA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lhQAANIcAACpIwAAAh8AABAAAAAmAAAACAAAAAAAAAAAAAAA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inOsXBMAAAAlAAAAEQAAAC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0RAUsNEQBAAAAAAAAAAAAAAAAAAAAAAAAAAAAAAAAAAAAAAAAAAD///8Cf39/AABaWAPMzMwAwMD/AH9/fwAAAAAAAAAAAAAAAAD///8AAAAAACEAAAAYAAAAFAAAAAAAAACp////QDgAAPo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245"/>
            <a:ext cx="9144000" cy="52533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lhQAANIcAACpIwAAAh8AABAAAAAmAAAACAAAAAAAAAAAAAAA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inOsXBMAAAAlAAAAEQAAAC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AcAAAA4AAAAAAAAAAAAAAAAAAAA////AAAAAAAAAAAAAAAAAAAAAAAAAAAAAAAAAAAAAABkAAAAZAAAAAAAAAAjAAAABAAAAGQAAAAXAAAAFAAAAAAAAAAAAAAA/38AAP9/AAAAAAAACQAAAAQAAABl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0RAUsNEQBAAAAAAAAAAAAAAAAAAAAAAAAAAAAAAAAAAAAAAAAAAD///8Cf39/AABaWAPMzMwAwMD/AH9/fwAAAAAAAAAAAAAAAAD///8AAAAAACEAAAAYAAAAFAAAAAAAAAAAAAAAPzgAAKQf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365" cy="51435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lhQAANIcAACpIwAAAh8AABAAAAAmAAAACAAAAAAAAAAAAAAA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0AIAAEQBAABwNQAAhAY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TECHNOLOGIES </a:t>
            </a:r>
          </a:p>
        </p:txBody>
      </p:sp>
      <p:sp>
        <p:nvSpPr>
          <p:cNvPr id="4" name="Objec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EAAAAAAAAALDREDCw0RAgAAAAAAAAAAAAAAAAAAAAAAAAAAAAAAAAAAAAAZAAAAAEAAABAAAAAAAAAAAAAAAAAAAAAAAAAAAAAAAAAAAAAAAAAAAAAAAAAAAAAAAAAAAAAAAAAAAAAAAAAAAAAAAAAAAAAAAAAAAAAAAAAAAAAAAAAAAAAAAAAAAAAFAAAADwAAAAB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0AIAAFYHAABwNQAAQRwAABAAAAAmAAAACAAAAHxw////////"/>
              </a:ext>
            </a:extLst>
          </p:cNvSpPr>
          <p:nvPr>
            <p:ph idx="1"/>
          </p:nvPr>
        </p:nvSpPr>
        <p:spPr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"/>
            </a:pPr>
            <a:r>
              <a:t>Python 3.6</a:t>
            </a:r>
          </a:p>
          <a:p>
            <a:pPr>
              <a:buFont typeface="Wingdings" pitchFamily="2" charset="2"/>
              <a:buChar char=""/>
            </a:pPr>
            <a:r>
              <a:t>OpenCV</a:t>
            </a:r>
          </a:p>
          <a:p>
            <a:pPr>
              <a:buFont typeface="Wingdings" pitchFamily="2" charset="2"/>
              <a:buChar char=""/>
            </a:pPr>
            <a:r>
              <a:t>TensorFlow</a:t>
            </a:r>
          </a:p>
          <a:p>
            <a:pPr>
              <a:buFont typeface="Wingdings" pitchFamily="2" charset="2"/>
              <a:buChar char=""/>
            </a:pPr>
            <a:r>
              <a:t>Flask</a:t>
            </a:r>
          </a:p>
          <a:p>
            <a:pPr>
              <a:buFont typeface="Wingdings" pitchFamily="2" charset="2"/>
              <a:buChar char=""/>
            </a:pPr>
            <a:r>
              <a:t>MatPlotLib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lhQAANIcAACpIwAAAh8AABAAAAAmAAAACAAAAAAAAAAAAAAA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0AIAAEQBAABwNQAAhAY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How it works?</a:t>
            </a:r>
          </a:p>
        </p:txBody>
      </p:sp>
      <p:sp>
        <p:nvSpPr>
          <p:cNvPr id="4" name="Objec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EAAAAAAAAALDREDCw0RAgAAAAAAAAAAAAAAAAAAAAAAAAAAAAAAAAAAAAAZAAAAAEAAABAAAAAAAAAAAAAAAAAAAAAAAAAAAAAAAAAAAAAAAAAAAAAAAAAAAAAAAAAAAAAAAAAAAAAAAAAAAAAAAAAAAAAAAAAAAAAAAAAAAAAAAAAAAAAAAAAAAAAFAAAADwAAAAB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0AIAAFYHAABwNQAAQRwAABAAAAAmAAAACAAAAHxw////////"/>
              </a:ext>
            </a:extLst>
          </p:cNvSpPr>
          <p:nvPr>
            <p:ph idx="1"/>
          </p:nvPr>
        </p:nvSpPr>
        <p:spPr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"/>
              <a:defRPr sz="2800"/>
            </a:pPr>
            <a:r>
              <a:t>OpenCV tracks video in real-time from camera</a:t>
            </a:r>
          </a:p>
          <a:p>
            <a:pPr>
              <a:buFont typeface="Wingdings" pitchFamily="2" charset="2"/>
              <a:buChar char=""/>
              <a:defRPr sz="2800"/>
            </a:pPr>
            <a:r>
              <a:t>Neural Network finds face(s)</a:t>
            </a:r>
          </a:p>
          <a:p>
            <a:pPr>
              <a:buFont typeface="Wingdings" pitchFamily="2" charset="2"/>
              <a:buChar char=""/>
              <a:defRPr sz="2800"/>
            </a:pPr>
            <a:r>
              <a:t>Another network analyze emotion, what can be: interest, anger, indifference, surprise etc.</a:t>
            </a:r>
          </a:p>
          <a:p>
            <a:pPr>
              <a:buFont typeface="Wingdings" pitchFamily="2" charset="2"/>
              <a:buChar char=""/>
            </a:pPr>
            <a:r>
              <a:rPr sz="2800"/>
              <a:t>Script creates statistics</a:t>
            </a:r>
          </a:p>
          <a:p>
            <a:pPr>
              <a:buFont typeface="Wingdings" pitchFamily="2" charset="2"/>
              <a:buChar char=""/>
              <a:defRPr sz="2800"/>
            </a:pPr>
            <a:r>
              <a:t>Matplotlib visualizes it</a:t>
            </a:r>
          </a:p>
          <a:p>
            <a:pPr>
              <a:buFont typeface="Wingdings" pitchFamily="2" charset="2"/>
              <a:buChar char=""/>
              <a:defRPr sz="2800"/>
            </a:pPr>
            <a:r>
              <a:t>And all of it runs on Flask backend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lhQAANIcAACpIwAAAh8AABAAAAAmAAAACAAAAAAAAAAAAAAA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BAAAAAAAAAAEAAABQAAAAAAAAAAAA4D8AAAAAAADgPwAAAAAAAOA/AAAAAAAA4D8AAAAAAADgPwAAAAAAAOA/AAAAAAAA4D8AAAAAAADgPwAAAAAAAOA/AAAAAAAA4D8CAAAAjAAAAAAAAAAAAAAALDREDCw0R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0AIAAEQBAABwNQAAhAY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Work plan</a:t>
            </a:r>
          </a:p>
        </p:txBody>
      </p:sp>
      <p:sp>
        <p:nvSpPr>
          <p:cNvPr id="4" name="Objec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inOsXBMAAAAlAAAAZAAAAA8BAAAAkAAAAEgAAACQAAAASAAAAAAAAAAAAAAAAAAAAAEAAABQAAAAAAAAAAAA4D8AAAAAAADgPwAAAAAAAOA/AAAAAAAA4D8AAAAAAADgPwAAAAAAAOA/AAAAAAAA4D8AAAAAAADgPwAAAAAAAOA/AAAAAAAA4D8CAAAAjAAAAAEAAAAAAAAALDREDCw0RAgAAAAAAAAAAAAAAAAAAAAAAAAAAAAAAAAAAAAAZAAAAAEAAABAAAAAAAAAAAAAAAAAAAAAAAAAAAAAAAAAAAAAAAAAAAAAAAAAAAAAAAAAAAAAAAAAAAAAAAAAAAAAAAAAAAAAAAAAAAAAAAAAAAAAAAAAAAAAAAAAAAAAFAAAADwAAAAB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DREBSw0RAEAAAAAAAAAAAAAAAAAAAAAAAAAAAAAAAAAAAAAAAAAAP///wJ/f38AAFpYA8zMzADAwP8Af39/AAAAAAAAAAAAAAAAAAAAAAAAAAAAIQAAABgAAAAUAAAA0AIAAFYHAABwNQAAQRwAABAAAAAmAAAACAAAAHxw////////"/>
              </a:ext>
            </a:extLst>
          </p:cNvSpPr>
          <p:nvPr>
            <p:ph idx="1"/>
          </p:nvPr>
        </p:nvSpPr>
        <p:spPr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buFontTx/>
              <a:buAutoNum type="arabicPeriod"/>
            </a:pPr>
            <a:r>
              <a:t>Create working model </a:t>
            </a:r>
          </a:p>
          <a:p>
            <a:pPr>
              <a:buFontTx/>
              <a:buAutoNum type="arabicPeriod"/>
            </a:pPr>
            <a:r>
              <a:t>Create statistics software</a:t>
            </a:r>
          </a:p>
          <a:p>
            <a:pPr>
              <a:buFontTx/>
              <a:buAutoNum type="arabicPeriod"/>
            </a:pPr>
            <a:r>
              <a:t>Create website</a:t>
            </a:r>
          </a:p>
          <a:p>
            <a:pPr>
              <a:buFontTx/>
              <a:buAutoNum type="arabicPeriod"/>
            </a:pPr>
            <a:r>
              <a:t>Retrain network with custom emotions</a:t>
            </a:r>
          </a:p>
          <a:p>
            <a:pPr>
              <a:buFontTx/>
              <a:buAutoNum type="arabicPeriod"/>
            </a:pPr>
            <a:endParaRPr/>
          </a:p>
          <a:p>
            <a:pPr>
              <a:buFontTx/>
              <a:buAutoNum type="arabicPeriod"/>
            </a:pPr>
            <a:endParaRPr/>
          </a:p>
          <a:p>
            <a:pPr>
              <a:buFontTx/>
              <a:buAutoNum type="arabicPeriod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2C3444"/>
      </a:lt1>
      <a:dk2>
        <a:srgbClr val="FFFFFF"/>
      </a:dk2>
      <a:lt2>
        <a:srgbClr val="005A58"/>
      </a:lt2>
      <a:accent1>
        <a:srgbClr val="2C3444"/>
      </a:accent1>
      <a:accent2>
        <a:srgbClr val="6D6FC7"/>
      </a:accent2>
      <a:accent3>
        <a:srgbClr val="6D8FA7"/>
      </a:accent3>
      <a:accent4>
        <a:srgbClr val="8DAF87"/>
      </a:accent4>
      <a:accent5>
        <a:srgbClr val="ADCF67"/>
      </a:accent5>
      <a:accent6>
        <a:srgbClr val="CDEF47"/>
      </a:accent6>
      <a:hlink>
        <a:srgbClr val="00FFFF"/>
      </a:hlink>
      <a:folHlink>
        <a:srgbClr val="2C3444"/>
      </a:folHlink>
    </a:clrScheme>
    <a:fontScheme name="Presentation">
      <a:majorFont>
        <a:latin typeface="Arial"/>
        <a:ea typeface="SimSun"/>
        <a:cs typeface="Times New Roman"/>
      </a:majorFont>
      <a:minorFont>
        <a:latin typeface="Arial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FFFFFF"/>
        </a:dk1>
        <a:lt1>
          <a:srgbClr val="2C3444"/>
        </a:lt1>
        <a:dk2>
          <a:srgbClr val="FFFFFF"/>
        </a:dk2>
        <a:lt2>
          <a:srgbClr val="005A58"/>
        </a:lt2>
        <a:accent1>
          <a:srgbClr val="2C3444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2C3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415484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FFFFFF"/>
        </a:dk1>
        <a:lt1>
          <a:srgbClr val="2C385A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FFFFFF"/>
        </a:dk1>
        <a:lt1>
          <a:srgbClr val="2C3444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2C3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FFFFFF"/>
        </a:dk1>
        <a:lt1>
          <a:srgbClr val="2C3444"/>
        </a:lt1>
        <a:dk2>
          <a:srgbClr val="FFFF99"/>
        </a:dk2>
        <a:lt2>
          <a:srgbClr val="005A58"/>
        </a:lt2>
        <a:accent1>
          <a:srgbClr val="2C3444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2C3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FFFFFF"/>
        </a:dk1>
        <a:lt1>
          <a:srgbClr val="2C3444"/>
        </a:lt1>
        <a:dk2>
          <a:srgbClr val="FFFFFF"/>
        </a:dk2>
        <a:lt2>
          <a:srgbClr val="005A58"/>
        </a:lt2>
        <a:accent1>
          <a:srgbClr val="2C3444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2C34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Екран (16:9)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SimSun</vt:lpstr>
      <vt:lpstr>Arial</vt:lpstr>
      <vt:lpstr>Blackadder ITC</vt:lpstr>
      <vt:lpstr>Times New Roman</vt:lpstr>
      <vt:lpstr>Wingdings</vt:lpstr>
      <vt:lpstr>Presentation</vt:lpstr>
      <vt:lpstr>EMPATO AI ADEPTS </vt:lpstr>
      <vt:lpstr>About project</vt:lpstr>
      <vt:lpstr>Презентація PowerPoint</vt:lpstr>
      <vt:lpstr>Презентація PowerPoint</vt:lpstr>
      <vt:lpstr>Презентація PowerPoint</vt:lpstr>
      <vt:lpstr>Презентація PowerPoint</vt:lpstr>
      <vt:lpstr>TECHNOLOGIES </vt:lpstr>
      <vt:lpstr>How it works?</vt:lpstr>
      <vt:lpstr>Work plan</vt:lpstr>
      <vt:lpstr>About us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EMPATO AI ADEPTS </dc:title>
  <dc:subject/>
  <dc:creator>Назар Кішко</dc:creator>
  <cp:keywords/>
  <dc:description/>
  <cp:lastModifiedBy>MSS</cp:lastModifiedBy>
  <cp:revision>1</cp:revision>
  <dcterms:created xsi:type="dcterms:W3CDTF">2015-07-01T15:48:09Z</dcterms:created>
  <dcterms:modified xsi:type="dcterms:W3CDTF">2019-04-12T08:32:51Z</dcterms:modified>
</cp:coreProperties>
</file>