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sldIdLst>
    <p:sldId id="256" r:id="rId4"/>
    <p:sldId id="278" r:id="rId5"/>
    <p:sldId id="259" r:id="rId6"/>
    <p:sldId id="318" r:id="rId7"/>
    <p:sldId id="269" r:id="rId8"/>
    <p:sldId id="260" r:id="rId9"/>
    <p:sldId id="282" r:id="rId10"/>
    <p:sldId id="319"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25" d="100"/>
          <a:sy n="125" d="100"/>
        </p:scale>
        <p:origin x="322"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343F8-DEF2-42F6-B589-AA1CD501526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95EB416-39DB-42FE-B4F1-01833E224025}">
      <dgm:prSet custT="1"/>
      <dgm:spPr/>
      <dgm:t>
        <a:bodyPr/>
        <a:lstStyle/>
        <a:p>
          <a:pPr>
            <a:lnSpc>
              <a:spcPct val="100000"/>
            </a:lnSpc>
          </a:pPr>
          <a:r>
            <a:rPr lang="en-US" sz="1400" i="1" dirty="0">
              <a:latin typeface="Tahoma" panose="020B0604030504040204" pitchFamily="34" charset="0"/>
              <a:ea typeface="Tahoma" panose="020B0604030504040204" pitchFamily="34" charset="0"/>
              <a:cs typeface="Tahoma" panose="020B0604030504040204" pitchFamily="34" charset="0"/>
            </a:rPr>
            <a:t>- </a:t>
          </a:r>
          <a:r>
            <a:rPr lang="en-US" sz="1400" b="1" i="1" dirty="0">
              <a:latin typeface="Tahoma" panose="020B0604030504040204" pitchFamily="34" charset="0"/>
              <a:ea typeface="Tahoma" panose="020B0604030504040204" pitchFamily="34" charset="0"/>
              <a:cs typeface="Tahoma" panose="020B0604030504040204" pitchFamily="34" charset="0"/>
            </a:rPr>
            <a:t>Practitioners</a:t>
          </a:r>
          <a:endParaRPr lang="en-US" sz="1400" i="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400" i="1" dirty="0">
              <a:latin typeface="Tahoma" panose="020B0604030504040204" pitchFamily="34" charset="0"/>
              <a:ea typeface="Tahoma" panose="020B0604030504040204" pitchFamily="34" charset="0"/>
              <a:cs typeface="Tahoma" panose="020B0604030504040204" pitchFamily="34" charset="0"/>
            </a:rPr>
            <a:t>e</a:t>
          </a:r>
          <a:r>
            <a:rPr lang="uk-UA" sz="1400" i="1" dirty="0" err="1">
              <a:latin typeface="Tahoma" panose="020B0604030504040204" pitchFamily="34" charset="0"/>
              <a:ea typeface="Tahoma" panose="020B0604030504040204" pitchFamily="34" charset="0"/>
              <a:cs typeface="Tahoma" panose="020B0604030504040204" pitchFamily="34" charset="0"/>
            </a:rPr>
            <a:t>ntrepreneurs</a:t>
          </a:r>
          <a:r>
            <a:rPr lang="en-US" sz="1400" i="1" dirty="0">
              <a:latin typeface="Tahoma" panose="020B0604030504040204" pitchFamily="34" charset="0"/>
              <a:ea typeface="Tahoma" panose="020B0604030504040204" pitchFamily="34" charset="0"/>
              <a:cs typeface="Tahoma" panose="020B0604030504040204" pitchFamily="34" charset="0"/>
            </a:rPr>
            <a:t>, </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manager</a:t>
          </a:r>
          <a:r>
            <a:rPr lang="en-US" sz="1400" i="1" dirty="0">
              <a:latin typeface="Tahoma" panose="020B0604030504040204" pitchFamily="34" charset="0"/>
              <a:ea typeface="Tahoma" panose="020B0604030504040204" pitchFamily="34" charset="0"/>
              <a:cs typeface="Tahoma" panose="020B0604030504040204" pitchFamily="34" charset="0"/>
            </a:rPr>
            <a:t>s, </a:t>
          </a:r>
          <a:r>
            <a:rPr lang="en-GB" sz="1400" i="1" dirty="0">
              <a:latin typeface="Tahoma" panose="020B0604030504040204" pitchFamily="34" charset="0"/>
              <a:ea typeface="Tahoma" panose="020B0604030504040204" pitchFamily="34" charset="0"/>
              <a:cs typeface="Tahoma" panose="020B0604030504040204" pitchFamily="34" charset="0"/>
            </a:rPr>
            <a:t>authorities</a:t>
          </a:r>
          <a:endParaRPr lang="en-US" sz="1400" i="1" dirty="0">
            <a:latin typeface="Tahoma" panose="020B0604030504040204" pitchFamily="34" charset="0"/>
            <a:ea typeface="Tahoma" panose="020B0604030504040204" pitchFamily="34" charset="0"/>
            <a:cs typeface="Tahoma" panose="020B0604030504040204" pitchFamily="34" charset="0"/>
          </a:endParaRPr>
        </a:p>
      </dgm:t>
    </dgm:pt>
    <dgm:pt modelId="{442C1217-4147-4E53-8D44-40540E6652C1}" type="parTrans" cxnId="{B4D5D28B-8C5C-4672-B400-C0571AD093ED}">
      <dgm:prSet/>
      <dgm:spPr/>
      <dgm:t>
        <a:bodyPr/>
        <a:lstStyle/>
        <a:p>
          <a:endParaRPr lang="en-US"/>
        </a:p>
      </dgm:t>
    </dgm:pt>
    <dgm:pt modelId="{68F15388-2C5E-48A3-8D24-1E1B0D3CAC23}" type="sibTrans" cxnId="{B4D5D28B-8C5C-4672-B400-C0571AD093ED}">
      <dgm:prSet/>
      <dgm:spPr/>
      <dgm:t>
        <a:bodyPr/>
        <a:lstStyle/>
        <a:p>
          <a:pPr>
            <a:lnSpc>
              <a:spcPct val="100000"/>
            </a:lnSpc>
          </a:pPr>
          <a:endParaRPr lang="en-US"/>
        </a:p>
      </dgm:t>
    </dgm:pt>
    <dgm:pt modelId="{6A4ECA0D-3796-4BBD-B23C-60692EE0F909}">
      <dgm:prSet custT="1"/>
      <dgm:spPr/>
      <dgm:t>
        <a:bodyPr/>
        <a:lstStyle/>
        <a:p>
          <a:pPr>
            <a:lnSpc>
              <a:spcPct val="100000"/>
            </a:lnSpc>
          </a:pPr>
          <a:r>
            <a:rPr lang="uk-UA" sz="1200" noProof="0" dirty="0">
              <a:latin typeface="Tahoma" panose="020B0604030504040204" pitchFamily="34" charset="0"/>
              <a:ea typeface="Tahoma" panose="020B0604030504040204" pitchFamily="34" charset="0"/>
              <a:cs typeface="Tahoma" panose="020B0604030504040204" pitchFamily="34" charset="0"/>
            </a:rPr>
            <a:t>- </a:t>
          </a:r>
          <a:r>
            <a:rPr lang="en-US" sz="1400" b="1" i="1" noProof="0" dirty="0">
              <a:latin typeface="Tahoma" panose="020B0604030504040204" pitchFamily="34" charset="0"/>
              <a:ea typeface="Tahoma" panose="020B0604030504040204" pitchFamily="34" charset="0"/>
              <a:cs typeface="Tahoma" panose="020B0604030504040204" pitchFamily="34" charset="0"/>
            </a:rPr>
            <a:t>Pupils</a:t>
          </a:r>
          <a:r>
            <a:rPr lang="uk-UA" sz="1400" b="1" i="1" noProof="0"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US" sz="1400" i="1" noProof="0" dirty="0">
              <a:latin typeface="Tahoma" panose="020B0604030504040204" pitchFamily="34" charset="0"/>
              <a:ea typeface="Tahoma" panose="020B0604030504040204" pitchFamily="34" charset="0"/>
              <a:cs typeface="Tahoma" panose="020B0604030504040204" pitchFamily="34" charset="0"/>
            </a:rPr>
            <a:t>middle and senior classes of schools in Lviv</a:t>
          </a:r>
          <a:endParaRPr lang="en-US" sz="1400" i="1" dirty="0">
            <a:latin typeface="Tahoma" panose="020B0604030504040204" pitchFamily="34" charset="0"/>
            <a:ea typeface="Tahoma" panose="020B0604030504040204" pitchFamily="34" charset="0"/>
            <a:cs typeface="Tahoma" panose="020B0604030504040204" pitchFamily="34" charset="0"/>
          </a:endParaRPr>
        </a:p>
      </dgm:t>
    </dgm:pt>
    <dgm:pt modelId="{A434DD7D-BFBC-4AF9-8BBA-D062EE78D5E7}" type="parTrans" cxnId="{113F47C0-35B2-48C8-B6DB-0DC4DC8CA9BF}">
      <dgm:prSet/>
      <dgm:spPr/>
      <dgm:t>
        <a:bodyPr/>
        <a:lstStyle/>
        <a:p>
          <a:endParaRPr lang="en-US"/>
        </a:p>
      </dgm:t>
    </dgm:pt>
    <dgm:pt modelId="{D7168FED-113F-4D53-BBE5-BD7CD94C1542}" type="sibTrans" cxnId="{113F47C0-35B2-48C8-B6DB-0DC4DC8CA9BF}">
      <dgm:prSet/>
      <dgm:spPr/>
      <dgm:t>
        <a:bodyPr/>
        <a:lstStyle/>
        <a:p>
          <a:pPr>
            <a:lnSpc>
              <a:spcPct val="100000"/>
            </a:lnSpc>
          </a:pPr>
          <a:endParaRPr lang="en-US"/>
        </a:p>
      </dgm:t>
    </dgm:pt>
    <dgm:pt modelId="{967D79C0-E97D-4AD3-BD08-7B2F5A08F722}">
      <dgm:prSet custT="1"/>
      <dgm:spPr/>
      <dgm:t>
        <a:bodyPr/>
        <a:lstStyle/>
        <a:p>
          <a:pPr>
            <a:lnSpc>
              <a:spcPct val="100000"/>
            </a:lnSpc>
          </a:pPr>
          <a:endParaRPr lang="en-US" sz="1400" i="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1400" i="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400" i="1" dirty="0">
              <a:latin typeface="Tahoma" panose="020B0604030504040204" pitchFamily="34" charset="0"/>
              <a:ea typeface="Tahoma" panose="020B0604030504040204" pitchFamily="34" charset="0"/>
              <a:cs typeface="Tahoma" panose="020B0604030504040204" pitchFamily="34" charset="0"/>
            </a:rPr>
            <a:t>- </a:t>
          </a:r>
          <a:r>
            <a:rPr lang="en-US" sz="1400" b="1" i="1" dirty="0">
              <a:latin typeface="Tahoma" panose="020B0604030504040204" pitchFamily="34" charset="0"/>
              <a:ea typeface="Tahoma" panose="020B0604030504040204" pitchFamily="34" charset="0"/>
              <a:cs typeface="Tahoma" panose="020B0604030504040204" pitchFamily="34" charset="0"/>
            </a:rPr>
            <a:t>S</a:t>
          </a:r>
          <a:r>
            <a:rPr lang="uk-UA" sz="1400" b="1" i="1" dirty="0" err="1">
              <a:latin typeface="Tahoma" panose="020B0604030504040204" pitchFamily="34" charset="0"/>
              <a:ea typeface="Tahoma" panose="020B0604030504040204" pitchFamily="34" charset="0"/>
              <a:cs typeface="Tahoma" panose="020B0604030504040204" pitchFamily="34" charset="0"/>
            </a:rPr>
            <a:t>tudents</a:t>
          </a:r>
          <a:r>
            <a:rPr lang="uk-UA" sz="1400" b="1" i="1" dirty="0">
              <a:latin typeface="Tahoma" panose="020B0604030504040204" pitchFamily="34" charset="0"/>
              <a:ea typeface="Tahoma" panose="020B0604030504040204" pitchFamily="34" charset="0"/>
              <a:cs typeface="Tahoma" panose="020B0604030504040204" pitchFamily="34" charset="0"/>
            </a:rPr>
            <a:t> </a:t>
          </a:r>
          <a:endParaRPr lang="en-US" sz="1400" b="1" i="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uk-UA" sz="1400" i="1" dirty="0" err="1">
              <a:latin typeface="Tahoma" panose="020B0604030504040204" pitchFamily="34" charset="0"/>
              <a:ea typeface="Tahoma" panose="020B0604030504040204" pitchFamily="34" charset="0"/>
              <a:cs typeface="Tahoma" panose="020B0604030504040204" pitchFamily="34" charset="0"/>
            </a:rPr>
            <a:t>of</a:t>
          </a:r>
          <a:r>
            <a:rPr lang="uk-UA" sz="1400" i="1" dirty="0">
              <a:latin typeface="Tahoma" panose="020B0604030504040204" pitchFamily="34" charset="0"/>
              <a:ea typeface="Tahoma" panose="020B0604030504040204" pitchFamily="34" charset="0"/>
              <a:cs typeface="Tahoma" panose="020B0604030504040204" pitchFamily="34" charset="0"/>
            </a:rPr>
            <a:t> </a:t>
          </a:r>
          <a:r>
            <a:rPr lang="en-US" sz="1400" i="1" dirty="0">
              <a:latin typeface="Tahoma" panose="020B0604030504040204" pitchFamily="34" charset="0"/>
              <a:ea typeface="Tahoma" panose="020B0604030504040204" pitchFamily="34" charset="0"/>
              <a:cs typeface="Tahoma" panose="020B0604030504040204" pitchFamily="34" charset="0"/>
            </a:rPr>
            <a:t>Lviv Polytechnic </a:t>
          </a:r>
        </a:p>
        <a:p>
          <a:pPr>
            <a:lnSpc>
              <a:spcPct val="100000"/>
            </a:lnSpc>
          </a:pPr>
          <a:r>
            <a:rPr lang="en-US" sz="1400" i="1" dirty="0">
              <a:latin typeface="Tahoma" panose="020B0604030504040204" pitchFamily="34" charset="0"/>
              <a:ea typeface="Tahoma" panose="020B0604030504040204" pitchFamily="34" charset="0"/>
              <a:cs typeface="Tahoma" panose="020B0604030504040204" pitchFamily="34" charset="0"/>
            </a:rPr>
            <a:t>National University </a:t>
          </a:r>
        </a:p>
        <a:p>
          <a:pPr>
            <a:lnSpc>
              <a:spcPct val="100000"/>
            </a:lnSpc>
          </a:pPr>
          <a:r>
            <a:rPr lang="uk-UA" sz="1400" i="1" dirty="0" err="1">
              <a:latin typeface="Tahoma" panose="020B0604030504040204" pitchFamily="34" charset="0"/>
              <a:ea typeface="Tahoma" panose="020B0604030504040204" pitchFamily="34" charset="0"/>
              <a:cs typeface="Tahoma" panose="020B0604030504040204" pitchFamily="34" charset="0"/>
            </a:rPr>
            <a:t>of</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b="1" i="1" dirty="0" err="1">
              <a:latin typeface="Tahoma" panose="020B0604030504040204" pitchFamily="34" charset="0"/>
              <a:ea typeface="Tahoma" panose="020B0604030504040204" pitchFamily="34" charset="0"/>
              <a:cs typeface="Tahoma" panose="020B0604030504040204" pitchFamily="34" charset="0"/>
            </a:rPr>
            <a:t>all</a:t>
          </a:r>
          <a:r>
            <a:rPr lang="uk-UA" sz="1400" b="1" i="1" dirty="0">
              <a:latin typeface="Tahoma" panose="020B0604030504040204" pitchFamily="34" charset="0"/>
              <a:ea typeface="Tahoma" panose="020B0604030504040204" pitchFamily="34" charset="0"/>
              <a:cs typeface="Tahoma" panose="020B0604030504040204" pitchFamily="34" charset="0"/>
            </a:rPr>
            <a:t> </a:t>
          </a:r>
          <a:r>
            <a:rPr lang="uk-UA" sz="1400" b="1" i="1" dirty="0" err="1">
              <a:latin typeface="Tahoma" panose="020B0604030504040204" pitchFamily="34" charset="0"/>
              <a:ea typeface="Tahoma" panose="020B0604030504040204" pitchFamily="34" charset="0"/>
              <a:cs typeface="Tahoma" panose="020B0604030504040204" pitchFamily="34" charset="0"/>
            </a:rPr>
            <a:t>specialties</a:t>
          </a:r>
          <a:r>
            <a:rPr lang="uk-UA" sz="1400" i="1" dirty="0">
              <a:latin typeface="Tahoma" panose="020B0604030504040204" pitchFamily="34" charset="0"/>
              <a:ea typeface="Tahoma" panose="020B0604030504040204" pitchFamily="34" charset="0"/>
              <a:cs typeface="Tahoma" panose="020B0604030504040204" pitchFamily="34" charset="0"/>
            </a:rPr>
            <a:t>, </a:t>
          </a:r>
          <a:r>
            <a:rPr lang="en-US" sz="1400" i="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US" sz="1400" i="1" dirty="0">
              <a:latin typeface="Tahoma" panose="020B0604030504040204" pitchFamily="34" charset="0"/>
              <a:ea typeface="Tahoma" panose="020B0604030504040204" pitchFamily="34" charset="0"/>
              <a:cs typeface="Tahoma" panose="020B0604030504040204" pitchFamily="34" charset="0"/>
            </a:rPr>
            <a:t>1</a:t>
          </a:r>
          <a:r>
            <a:rPr lang="en-US" sz="1400" i="1" baseline="30000" dirty="0">
              <a:latin typeface="Tahoma" panose="020B0604030504040204" pitchFamily="34" charset="0"/>
              <a:ea typeface="Tahoma" panose="020B0604030504040204" pitchFamily="34" charset="0"/>
              <a:cs typeface="Tahoma" panose="020B0604030504040204" pitchFamily="34" charset="0"/>
            </a:rPr>
            <a:t>st</a:t>
          </a:r>
          <a:r>
            <a:rPr lang="en-US" sz="1400" i="1" dirty="0">
              <a:latin typeface="Tahoma" panose="020B0604030504040204" pitchFamily="34" charset="0"/>
              <a:ea typeface="Tahoma" panose="020B0604030504040204" pitchFamily="34" charset="0"/>
              <a:cs typeface="Tahoma" panose="020B0604030504040204" pitchFamily="34" charset="0"/>
            </a:rPr>
            <a:t>, 2</a:t>
          </a:r>
          <a:r>
            <a:rPr lang="en-US" sz="1400" i="1" baseline="30000" dirty="0">
              <a:latin typeface="Tahoma" panose="020B0604030504040204" pitchFamily="34" charset="0"/>
              <a:ea typeface="Tahoma" panose="020B0604030504040204" pitchFamily="34" charset="0"/>
              <a:cs typeface="Tahoma" panose="020B0604030504040204" pitchFamily="34" charset="0"/>
            </a:rPr>
            <a:t>nd</a:t>
          </a:r>
          <a:r>
            <a:rPr lang="en-US" sz="1400" i="1" dirty="0">
              <a:latin typeface="Tahoma" panose="020B0604030504040204" pitchFamily="34" charset="0"/>
              <a:ea typeface="Tahoma" panose="020B0604030504040204" pitchFamily="34" charset="0"/>
              <a:cs typeface="Tahoma" panose="020B0604030504040204" pitchFamily="34" charset="0"/>
            </a:rPr>
            <a:t> and 3</a:t>
          </a:r>
          <a:r>
            <a:rPr lang="en-US" sz="1400" i="1" baseline="30000" dirty="0">
              <a:latin typeface="Tahoma" panose="020B0604030504040204" pitchFamily="34" charset="0"/>
              <a:ea typeface="Tahoma" panose="020B0604030504040204" pitchFamily="34" charset="0"/>
              <a:cs typeface="Tahoma" panose="020B0604030504040204" pitchFamily="34" charset="0"/>
            </a:rPr>
            <a:t>rd</a:t>
          </a:r>
          <a:r>
            <a:rPr lang="en-US"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levels</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of</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higher</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education</a:t>
          </a:r>
          <a:endParaRPr lang="en-US" sz="1400" i="1" dirty="0">
            <a:latin typeface="Tahoma" panose="020B0604030504040204" pitchFamily="34" charset="0"/>
            <a:ea typeface="Tahoma" panose="020B0604030504040204" pitchFamily="34" charset="0"/>
            <a:cs typeface="Tahoma" panose="020B0604030504040204" pitchFamily="34" charset="0"/>
          </a:endParaRPr>
        </a:p>
      </dgm:t>
    </dgm:pt>
    <dgm:pt modelId="{E3A6A469-0422-4C63-B867-0F5D27446336}" type="parTrans" cxnId="{D0172905-602E-4CB7-BB9D-3CCC7253E27E}">
      <dgm:prSet/>
      <dgm:spPr/>
      <dgm:t>
        <a:bodyPr/>
        <a:lstStyle/>
        <a:p>
          <a:endParaRPr lang="en-US"/>
        </a:p>
      </dgm:t>
    </dgm:pt>
    <dgm:pt modelId="{D1C75EF9-C5EA-469C-AE58-95184425428B}" type="sibTrans" cxnId="{D0172905-602E-4CB7-BB9D-3CCC7253E27E}">
      <dgm:prSet/>
      <dgm:spPr/>
      <dgm:t>
        <a:bodyPr/>
        <a:lstStyle/>
        <a:p>
          <a:pPr>
            <a:lnSpc>
              <a:spcPct val="100000"/>
            </a:lnSpc>
          </a:pPr>
          <a:endParaRPr lang="en-US"/>
        </a:p>
      </dgm:t>
    </dgm:pt>
    <dgm:pt modelId="{FA153331-3AE8-4EA5-930A-AD063DE53DC1}" type="pres">
      <dgm:prSet presAssocID="{7BD343F8-DEF2-42F6-B589-AA1CD5015262}" presName="root" presStyleCnt="0">
        <dgm:presLayoutVars>
          <dgm:dir/>
          <dgm:resizeHandles val="exact"/>
        </dgm:presLayoutVars>
      </dgm:prSet>
      <dgm:spPr/>
    </dgm:pt>
    <dgm:pt modelId="{34C3FCA6-6F82-4A9C-BD21-38B059BCDB78}" type="pres">
      <dgm:prSet presAssocID="{7BD343F8-DEF2-42F6-B589-AA1CD5015262}" presName="container" presStyleCnt="0">
        <dgm:presLayoutVars>
          <dgm:dir/>
          <dgm:resizeHandles val="exact"/>
        </dgm:presLayoutVars>
      </dgm:prSet>
      <dgm:spPr/>
    </dgm:pt>
    <dgm:pt modelId="{788DBC5A-2E1C-4AF1-A915-62F15280DB06}" type="pres">
      <dgm:prSet presAssocID="{C95EB416-39DB-42FE-B4F1-01833E224025}" presName="compNode" presStyleCnt="0"/>
      <dgm:spPr/>
    </dgm:pt>
    <dgm:pt modelId="{30CCB5AA-F168-4A4C-B78A-CF7C07AC2188}" type="pres">
      <dgm:prSet presAssocID="{C95EB416-39DB-42FE-B4F1-01833E224025}" presName="iconBgRect" presStyleLbl="bgShp" presStyleIdx="0" presStyleCnt="3" custScaleX="166776" custScaleY="157373" custLinFactNeighborX="639" custLinFactNeighborY="-10737"/>
      <dgm:spPr/>
    </dgm:pt>
    <dgm:pt modelId="{6A2357E6-84CD-4C3C-AD9D-DDD772CE4F64}" type="pres">
      <dgm:prSet presAssocID="{C95EB416-39DB-42FE-B4F1-01833E224025}" presName="iconRect" presStyleLbl="node1" presStyleIdx="0" presStyleCnt="3" custScaleX="205780" custScaleY="217179" custLinFactNeighborX="2890" custLinFactNeighborY="-2468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04D6A42-81A7-4A5D-BCA5-ADB293F8CAA8}" type="pres">
      <dgm:prSet presAssocID="{C95EB416-39DB-42FE-B4F1-01833E224025}" presName="spaceRect" presStyleCnt="0"/>
      <dgm:spPr/>
    </dgm:pt>
    <dgm:pt modelId="{AE432845-D1CB-4A29-A87C-6728358F7C25}" type="pres">
      <dgm:prSet presAssocID="{C95EB416-39DB-42FE-B4F1-01833E224025}" presName="textRect" presStyleLbl="revTx" presStyleIdx="0" presStyleCnt="3" custScaleX="173662" custScaleY="198759" custLinFactNeighborX="43968" custLinFactNeighborY="-84706">
        <dgm:presLayoutVars>
          <dgm:chMax val="1"/>
          <dgm:chPref val="1"/>
        </dgm:presLayoutVars>
      </dgm:prSet>
      <dgm:spPr/>
    </dgm:pt>
    <dgm:pt modelId="{520E42B5-F61A-4B6F-9E69-167875FA0957}" type="pres">
      <dgm:prSet presAssocID="{68F15388-2C5E-48A3-8D24-1E1B0D3CAC23}" presName="sibTrans" presStyleLbl="sibTrans2D1" presStyleIdx="0" presStyleCnt="0"/>
      <dgm:spPr/>
    </dgm:pt>
    <dgm:pt modelId="{BD4DB179-C69B-4BD1-A605-6E40895D0623}" type="pres">
      <dgm:prSet presAssocID="{6A4ECA0D-3796-4BBD-B23C-60692EE0F909}" presName="compNode" presStyleCnt="0"/>
      <dgm:spPr/>
    </dgm:pt>
    <dgm:pt modelId="{AE1D51BB-1C13-4A58-BE8F-5345D84BA69D}" type="pres">
      <dgm:prSet presAssocID="{6A4ECA0D-3796-4BBD-B23C-60692EE0F909}" presName="iconBgRect" presStyleLbl="bgShp" presStyleIdx="1" presStyleCnt="3" custScaleX="188709" custScaleY="184770" custLinFactY="44189" custLinFactNeighborX="15259" custLinFactNeighborY="100000"/>
      <dgm:spPr/>
    </dgm:pt>
    <dgm:pt modelId="{DD688EE8-E8F1-4652-9AB9-84377580E5C4}" type="pres">
      <dgm:prSet presAssocID="{6A4ECA0D-3796-4BBD-B23C-60692EE0F909}" presName="iconRect" presStyleLbl="node1" presStyleIdx="1" presStyleCnt="3" custScaleX="167182" custScaleY="173334" custLinFactY="100000" custLinFactNeighborX="26187" custLinFactNeighborY="14860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E878BAA-44CB-4A0D-844D-E7D5D7DC1F07}" type="pres">
      <dgm:prSet presAssocID="{6A4ECA0D-3796-4BBD-B23C-60692EE0F909}" presName="spaceRect" presStyleCnt="0"/>
      <dgm:spPr/>
    </dgm:pt>
    <dgm:pt modelId="{31271E82-0CF1-440E-9C55-5487C958CF87}" type="pres">
      <dgm:prSet presAssocID="{6A4ECA0D-3796-4BBD-B23C-60692EE0F909}" presName="textRect" presStyleLbl="revTx" presStyleIdx="1" presStyleCnt="3" custLinFactY="41749" custLinFactNeighborX="18531" custLinFactNeighborY="100000">
        <dgm:presLayoutVars>
          <dgm:chMax val="1"/>
          <dgm:chPref val="1"/>
        </dgm:presLayoutVars>
      </dgm:prSet>
      <dgm:spPr/>
    </dgm:pt>
    <dgm:pt modelId="{9B557105-439F-4CD5-9307-5DBD7C9F2E99}" type="pres">
      <dgm:prSet presAssocID="{D7168FED-113F-4D53-BBE5-BD7CD94C1542}" presName="sibTrans" presStyleLbl="sibTrans2D1" presStyleIdx="0" presStyleCnt="0"/>
      <dgm:spPr/>
    </dgm:pt>
    <dgm:pt modelId="{DEC7B306-8468-4173-A3CC-EC12F0672BA3}" type="pres">
      <dgm:prSet presAssocID="{967D79C0-E97D-4AD3-BD08-7B2F5A08F722}" presName="compNode" presStyleCnt="0"/>
      <dgm:spPr/>
    </dgm:pt>
    <dgm:pt modelId="{A78812C7-9C09-4881-9BBF-D2363C2D2C33}" type="pres">
      <dgm:prSet presAssocID="{967D79C0-E97D-4AD3-BD08-7B2F5A08F722}" presName="iconBgRect" presStyleLbl="bgShp" presStyleIdx="2" presStyleCnt="3" custScaleX="177063" custScaleY="173167" custLinFactNeighborX="859" custLinFactNeighborY="-8488"/>
      <dgm:spPr>
        <a:solidFill>
          <a:srgbClr val="92D050"/>
        </a:solidFill>
      </dgm:spPr>
    </dgm:pt>
    <dgm:pt modelId="{5F05C063-CDB7-405E-8658-FF0BEC6CDEB8}" type="pres">
      <dgm:prSet presAssocID="{967D79C0-E97D-4AD3-BD08-7B2F5A08F722}" presName="iconRect" presStyleLbl="node1" presStyleIdx="2" presStyleCnt="3" custScaleX="228138" custScaleY="238303" custLinFactNeighborX="-20" custLinFactNeighborY="-14119"/>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E86ACFA-9AD6-4788-AC8E-3974B5D557DB}" type="pres">
      <dgm:prSet presAssocID="{967D79C0-E97D-4AD3-BD08-7B2F5A08F722}" presName="spaceRect" presStyleCnt="0"/>
      <dgm:spPr/>
    </dgm:pt>
    <dgm:pt modelId="{467543B6-44A5-4D0F-9001-9C8B2061264D}" type="pres">
      <dgm:prSet presAssocID="{967D79C0-E97D-4AD3-BD08-7B2F5A08F722}" presName="textRect" presStyleLbl="revTx" presStyleIdx="2" presStyleCnt="3" custScaleX="134428" custLinFactNeighborX="22786" custLinFactNeighborY="-82989">
        <dgm:presLayoutVars>
          <dgm:chMax val="1"/>
          <dgm:chPref val="1"/>
        </dgm:presLayoutVars>
      </dgm:prSet>
      <dgm:spPr/>
    </dgm:pt>
  </dgm:ptLst>
  <dgm:cxnLst>
    <dgm:cxn modelId="{D0172905-602E-4CB7-BB9D-3CCC7253E27E}" srcId="{7BD343F8-DEF2-42F6-B589-AA1CD5015262}" destId="{967D79C0-E97D-4AD3-BD08-7B2F5A08F722}" srcOrd="2" destOrd="0" parTransId="{E3A6A469-0422-4C63-B867-0F5D27446336}" sibTransId="{D1C75EF9-C5EA-469C-AE58-95184425428B}"/>
    <dgm:cxn modelId="{25321A40-3BE2-4E7B-B6CD-CD1E9313C93B}" type="presOf" srcId="{967D79C0-E97D-4AD3-BD08-7B2F5A08F722}" destId="{467543B6-44A5-4D0F-9001-9C8B2061264D}" srcOrd="0" destOrd="0" presId="urn:microsoft.com/office/officeart/2018/2/layout/IconCircleList"/>
    <dgm:cxn modelId="{E2FA0F4B-9424-47FA-99E3-7BCEBD0D016D}" type="presOf" srcId="{7BD343F8-DEF2-42F6-B589-AA1CD5015262}" destId="{FA153331-3AE8-4EA5-930A-AD063DE53DC1}" srcOrd="0" destOrd="0" presId="urn:microsoft.com/office/officeart/2018/2/layout/IconCircleList"/>
    <dgm:cxn modelId="{0014A04B-AD5E-48AE-98B0-757559153688}" type="presOf" srcId="{D7168FED-113F-4D53-BBE5-BD7CD94C1542}" destId="{9B557105-439F-4CD5-9307-5DBD7C9F2E99}" srcOrd="0" destOrd="0" presId="urn:microsoft.com/office/officeart/2018/2/layout/IconCircleList"/>
    <dgm:cxn modelId="{37EEE06B-B597-4486-AC7D-2BCD589F40EA}" type="presOf" srcId="{68F15388-2C5E-48A3-8D24-1E1B0D3CAC23}" destId="{520E42B5-F61A-4B6F-9E69-167875FA0957}" srcOrd="0" destOrd="0" presId="urn:microsoft.com/office/officeart/2018/2/layout/IconCircleList"/>
    <dgm:cxn modelId="{B4D5D28B-8C5C-4672-B400-C0571AD093ED}" srcId="{7BD343F8-DEF2-42F6-B589-AA1CD5015262}" destId="{C95EB416-39DB-42FE-B4F1-01833E224025}" srcOrd="0" destOrd="0" parTransId="{442C1217-4147-4E53-8D44-40540E6652C1}" sibTransId="{68F15388-2C5E-48A3-8D24-1E1B0D3CAC23}"/>
    <dgm:cxn modelId="{1B4C019E-443B-43E7-98CB-80E61F18269D}" type="presOf" srcId="{6A4ECA0D-3796-4BBD-B23C-60692EE0F909}" destId="{31271E82-0CF1-440E-9C55-5487C958CF87}" srcOrd="0" destOrd="0" presId="urn:microsoft.com/office/officeart/2018/2/layout/IconCircleList"/>
    <dgm:cxn modelId="{113F47C0-35B2-48C8-B6DB-0DC4DC8CA9BF}" srcId="{7BD343F8-DEF2-42F6-B589-AA1CD5015262}" destId="{6A4ECA0D-3796-4BBD-B23C-60692EE0F909}" srcOrd="1" destOrd="0" parTransId="{A434DD7D-BFBC-4AF9-8BBA-D062EE78D5E7}" sibTransId="{D7168FED-113F-4D53-BBE5-BD7CD94C1542}"/>
    <dgm:cxn modelId="{AC524BEC-7DED-4FD8-AFF5-BA744E7AB7F0}" type="presOf" srcId="{C95EB416-39DB-42FE-B4F1-01833E224025}" destId="{AE432845-D1CB-4A29-A87C-6728358F7C25}" srcOrd="0" destOrd="0" presId="urn:microsoft.com/office/officeart/2018/2/layout/IconCircleList"/>
    <dgm:cxn modelId="{9E175903-4D6E-43DE-84FF-9A2C03CF12EB}" type="presParOf" srcId="{FA153331-3AE8-4EA5-930A-AD063DE53DC1}" destId="{34C3FCA6-6F82-4A9C-BD21-38B059BCDB78}" srcOrd="0" destOrd="0" presId="urn:microsoft.com/office/officeart/2018/2/layout/IconCircleList"/>
    <dgm:cxn modelId="{A01D256A-DB3A-4AC1-8BF6-C488E16AEA59}" type="presParOf" srcId="{34C3FCA6-6F82-4A9C-BD21-38B059BCDB78}" destId="{788DBC5A-2E1C-4AF1-A915-62F15280DB06}" srcOrd="0" destOrd="0" presId="urn:microsoft.com/office/officeart/2018/2/layout/IconCircleList"/>
    <dgm:cxn modelId="{BFE75F3C-1796-488B-9ABE-30EA11C80BAD}" type="presParOf" srcId="{788DBC5A-2E1C-4AF1-A915-62F15280DB06}" destId="{30CCB5AA-F168-4A4C-B78A-CF7C07AC2188}" srcOrd="0" destOrd="0" presId="urn:microsoft.com/office/officeart/2018/2/layout/IconCircleList"/>
    <dgm:cxn modelId="{89EEED74-E699-41BF-9B18-9B93742264FD}" type="presParOf" srcId="{788DBC5A-2E1C-4AF1-A915-62F15280DB06}" destId="{6A2357E6-84CD-4C3C-AD9D-DDD772CE4F64}" srcOrd="1" destOrd="0" presId="urn:microsoft.com/office/officeart/2018/2/layout/IconCircleList"/>
    <dgm:cxn modelId="{DD17884D-EE41-4922-BD09-0C887473B62B}" type="presParOf" srcId="{788DBC5A-2E1C-4AF1-A915-62F15280DB06}" destId="{404D6A42-81A7-4A5D-BCA5-ADB293F8CAA8}" srcOrd="2" destOrd="0" presId="urn:microsoft.com/office/officeart/2018/2/layout/IconCircleList"/>
    <dgm:cxn modelId="{7D63B2B6-2917-453D-B25E-2133627AF615}" type="presParOf" srcId="{788DBC5A-2E1C-4AF1-A915-62F15280DB06}" destId="{AE432845-D1CB-4A29-A87C-6728358F7C25}" srcOrd="3" destOrd="0" presId="urn:microsoft.com/office/officeart/2018/2/layout/IconCircleList"/>
    <dgm:cxn modelId="{6A23077C-00D0-41D9-A032-BA734392B111}" type="presParOf" srcId="{34C3FCA6-6F82-4A9C-BD21-38B059BCDB78}" destId="{520E42B5-F61A-4B6F-9E69-167875FA0957}" srcOrd="1" destOrd="0" presId="urn:microsoft.com/office/officeart/2018/2/layout/IconCircleList"/>
    <dgm:cxn modelId="{08910337-E146-4BB2-B9F1-438828D494A5}" type="presParOf" srcId="{34C3FCA6-6F82-4A9C-BD21-38B059BCDB78}" destId="{BD4DB179-C69B-4BD1-A605-6E40895D0623}" srcOrd="2" destOrd="0" presId="urn:microsoft.com/office/officeart/2018/2/layout/IconCircleList"/>
    <dgm:cxn modelId="{1E2F21EA-0932-44F9-A8D3-65FAE7CD51C1}" type="presParOf" srcId="{BD4DB179-C69B-4BD1-A605-6E40895D0623}" destId="{AE1D51BB-1C13-4A58-BE8F-5345D84BA69D}" srcOrd="0" destOrd="0" presId="urn:microsoft.com/office/officeart/2018/2/layout/IconCircleList"/>
    <dgm:cxn modelId="{52C22CEF-D3EE-43A1-AB30-8CCAFB12CD46}" type="presParOf" srcId="{BD4DB179-C69B-4BD1-A605-6E40895D0623}" destId="{DD688EE8-E8F1-4652-9AB9-84377580E5C4}" srcOrd="1" destOrd="0" presId="urn:microsoft.com/office/officeart/2018/2/layout/IconCircleList"/>
    <dgm:cxn modelId="{C11F4EF7-12E3-4F96-9BBD-AF179D68B60C}" type="presParOf" srcId="{BD4DB179-C69B-4BD1-A605-6E40895D0623}" destId="{DE878BAA-44CB-4A0D-844D-E7D5D7DC1F07}" srcOrd="2" destOrd="0" presId="urn:microsoft.com/office/officeart/2018/2/layout/IconCircleList"/>
    <dgm:cxn modelId="{27EFF382-5517-4B7A-A9B3-F72D761CC600}" type="presParOf" srcId="{BD4DB179-C69B-4BD1-A605-6E40895D0623}" destId="{31271E82-0CF1-440E-9C55-5487C958CF87}" srcOrd="3" destOrd="0" presId="urn:microsoft.com/office/officeart/2018/2/layout/IconCircleList"/>
    <dgm:cxn modelId="{12F0743A-8582-4F83-8129-266388EBD1C8}" type="presParOf" srcId="{34C3FCA6-6F82-4A9C-BD21-38B059BCDB78}" destId="{9B557105-439F-4CD5-9307-5DBD7C9F2E99}" srcOrd="3" destOrd="0" presId="urn:microsoft.com/office/officeart/2018/2/layout/IconCircleList"/>
    <dgm:cxn modelId="{F8069DDE-3176-43E3-A59B-60E84501CAC8}" type="presParOf" srcId="{34C3FCA6-6F82-4A9C-BD21-38B059BCDB78}" destId="{DEC7B306-8468-4173-A3CC-EC12F0672BA3}" srcOrd="4" destOrd="0" presId="urn:microsoft.com/office/officeart/2018/2/layout/IconCircleList"/>
    <dgm:cxn modelId="{955EAC52-8618-4F38-9B64-CAABF32F7926}" type="presParOf" srcId="{DEC7B306-8468-4173-A3CC-EC12F0672BA3}" destId="{A78812C7-9C09-4881-9BBF-D2363C2D2C33}" srcOrd="0" destOrd="0" presId="urn:microsoft.com/office/officeart/2018/2/layout/IconCircleList"/>
    <dgm:cxn modelId="{8C367F35-E711-425D-8A6C-67598D353317}" type="presParOf" srcId="{DEC7B306-8468-4173-A3CC-EC12F0672BA3}" destId="{5F05C063-CDB7-405E-8658-FF0BEC6CDEB8}" srcOrd="1" destOrd="0" presId="urn:microsoft.com/office/officeart/2018/2/layout/IconCircleList"/>
    <dgm:cxn modelId="{8EE2C8A4-32D9-4E17-9952-9ABE45B46987}" type="presParOf" srcId="{DEC7B306-8468-4173-A3CC-EC12F0672BA3}" destId="{3E86ACFA-9AD6-4788-AC8E-3974B5D557DB}" srcOrd="2" destOrd="0" presId="urn:microsoft.com/office/officeart/2018/2/layout/IconCircleList"/>
    <dgm:cxn modelId="{D1CA0A31-657B-42D9-B75E-0F6FE0274757}" type="presParOf" srcId="{DEC7B306-8468-4173-A3CC-EC12F0672BA3}" destId="{467543B6-44A5-4D0F-9001-9C8B2061264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FED20-EDA2-4FA1-824A-9B5CFCE4C43B}"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E92E1A88-CF39-4D9E-9CA6-3AC0821ED021}">
      <dgm:prSet/>
      <dgm:spPr/>
      <dgm:t>
        <a:bodyPr/>
        <a:lstStyle/>
        <a:p>
          <a:pPr algn="ctr"/>
          <a:r>
            <a:rPr lang="en-US" b="0" dirty="0">
              <a:latin typeface="Tahoma" panose="020B0604030504040204" pitchFamily="34" charset="0"/>
              <a:ea typeface="Tahoma" panose="020B0604030504040204" pitchFamily="34" charset="0"/>
              <a:cs typeface="Tahoma" panose="020B0604030504040204" pitchFamily="34" charset="0"/>
            </a:rPr>
            <a:t>1. </a:t>
          </a:r>
        </a:p>
        <a:p>
          <a:pPr algn="ctr"/>
          <a:r>
            <a:rPr lang="en-US" b="0" dirty="0">
              <a:latin typeface="Tahoma" panose="020B0604030504040204" pitchFamily="34" charset="0"/>
              <a:ea typeface="Tahoma" panose="020B0604030504040204" pitchFamily="34" charset="0"/>
              <a:cs typeface="Tahoma" panose="020B0604030504040204" pitchFamily="34" charset="0"/>
            </a:rPr>
            <a:t>Dissemination of European experience in implementing the best logistics practices</a:t>
          </a:r>
        </a:p>
      </dgm:t>
    </dgm:pt>
    <dgm:pt modelId="{4C0C18F4-E993-4676-9B40-49DEFAE15912}" type="parTrans" cxnId="{8D44C35B-2883-404F-83F4-F21804C8A4AE}">
      <dgm:prSet/>
      <dgm:spPr/>
      <dgm:t>
        <a:bodyPr/>
        <a:lstStyle/>
        <a:p>
          <a:endParaRPr lang="en-US"/>
        </a:p>
      </dgm:t>
    </dgm:pt>
    <dgm:pt modelId="{C4F9CA71-7FAC-48B7-9ABC-841ACAC77B93}" type="sibTrans" cxnId="{8D44C35B-2883-404F-83F4-F21804C8A4AE}">
      <dgm:prSet/>
      <dgm:spPr/>
      <dgm:t>
        <a:bodyPr/>
        <a:lstStyle/>
        <a:p>
          <a:endParaRPr lang="en-US"/>
        </a:p>
      </dgm:t>
    </dgm:pt>
    <dgm:pt modelId="{5D2E2A7F-0E1C-4CE4-A907-AF0CD1189915}">
      <dgm:prSet/>
      <dgm:spPr>
        <a:solidFill>
          <a:schemeClr val="accent1"/>
        </a:solidFill>
      </dgm:spPr>
      <dgm:t>
        <a:bodyPr/>
        <a:lstStyle/>
        <a:p>
          <a:pPr algn="ctr"/>
          <a:r>
            <a:rPr lang="en-US" dirty="0">
              <a:latin typeface="Tahoma" panose="020B0604030504040204" pitchFamily="34" charset="0"/>
              <a:ea typeface="Tahoma" panose="020B0604030504040204" pitchFamily="34" charset="0"/>
              <a:cs typeface="Tahoma" panose="020B0604030504040204" pitchFamily="34" charset="0"/>
            </a:rPr>
            <a:t>2. </a:t>
          </a:r>
        </a:p>
        <a:p>
          <a:pPr algn="ctr"/>
          <a:r>
            <a:rPr lang="en-US" dirty="0">
              <a:latin typeface="Tahoma" panose="020B0604030504040204" pitchFamily="34" charset="0"/>
              <a:ea typeface="Tahoma" panose="020B0604030504040204" pitchFamily="34" charset="0"/>
              <a:cs typeface="Tahoma" panose="020B0604030504040204" pitchFamily="34" charset="0"/>
            </a:rPr>
            <a:t>Providing the target audience with professional knowledge on European practices in  supply chains management</a:t>
          </a:r>
        </a:p>
      </dgm:t>
    </dgm:pt>
    <dgm:pt modelId="{C830C107-4E3E-4568-B6A3-0BD7B5F79000}" type="parTrans" cxnId="{D18AFB16-AE41-4AFB-92F3-7F331C9AE9DC}">
      <dgm:prSet/>
      <dgm:spPr/>
      <dgm:t>
        <a:bodyPr/>
        <a:lstStyle/>
        <a:p>
          <a:endParaRPr lang="en-US"/>
        </a:p>
      </dgm:t>
    </dgm:pt>
    <dgm:pt modelId="{619AF9E9-56CB-4787-B8B2-98012208EE31}" type="sibTrans" cxnId="{D18AFB16-AE41-4AFB-92F3-7F331C9AE9DC}">
      <dgm:prSet/>
      <dgm:spPr/>
      <dgm:t>
        <a:bodyPr/>
        <a:lstStyle/>
        <a:p>
          <a:endParaRPr lang="en-US"/>
        </a:p>
      </dgm:t>
    </dgm:pt>
    <dgm:pt modelId="{F2DDBD68-9E1D-4B28-A8F4-886444276B24}">
      <dgm:prSet/>
      <dgm:spPr>
        <a:solidFill>
          <a:schemeClr val="accent2">
            <a:lumMod val="60000"/>
            <a:lumOff val="40000"/>
          </a:schemeClr>
        </a:solidFill>
      </dgm:spPr>
      <dgm:t>
        <a:bodyPr/>
        <a:lstStyle/>
        <a:p>
          <a:pPr algn="ctr"/>
          <a:r>
            <a:rPr lang="en-US" dirty="0">
              <a:latin typeface="Tahoma" panose="020B0604030504040204" pitchFamily="34" charset="0"/>
              <a:ea typeface="Tahoma" panose="020B0604030504040204" pitchFamily="34" charset="0"/>
              <a:cs typeface="Tahoma" panose="020B0604030504040204" pitchFamily="34" charset="0"/>
            </a:rPr>
            <a:t>3. </a:t>
          </a:r>
        </a:p>
        <a:p>
          <a:pPr algn="ctr"/>
          <a:r>
            <a:rPr lang="en-US" dirty="0">
              <a:latin typeface="Tahoma" panose="020B0604030504040204" pitchFamily="34" charset="0"/>
              <a:ea typeface="Tahoma" panose="020B0604030504040204" pitchFamily="34" charset="0"/>
              <a:cs typeface="Tahoma" panose="020B0604030504040204" pitchFamily="34" charset="0"/>
            </a:rPr>
            <a:t>Promoting a European approach to provide the integration of science, business and authorities</a:t>
          </a:r>
        </a:p>
      </dgm:t>
    </dgm:pt>
    <dgm:pt modelId="{72FE2E5A-18FF-4041-B5AF-1BF92B61C9D9}" type="parTrans" cxnId="{310D219B-FF42-429C-9B46-6BEDFDEBF046}">
      <dgm:prSet/>
      <dgm:spPr/>
      <dgm:t>
        <a:bodyPr/>
        <a:lstStyle/>
        <a:p>
          <a:endParaRPr lang="en-US"/>
        </a:p>
      </dgm:t>
    </dgm:pt>
    <dgm:pt modelId="{05733A44-BA8E-43B1-8E07-F6CEB881F181}" type="sibTrans" cxnId="{310D219B-FF42-429C-9B46-6BEDFDEBF046}">
      <dgm:prSet/>
      <dgm:spPr/>
      <dgm:t>
        <a:bodyPr/>
        <a:lstStyle/>
        <a:p>
          <a:endParaRPr lang="en-US"/>
        </a:p>
      </dgm:t>
    </dgm:pt>
    <dgm:pt modelId="{580B1589-C40F-4C41-B5CF-37F90EA4511F}" type="pres">
      <dgm:prSet presAssocID="{835FED20-EDA2-4FA1-824A-9B5CFCE4C43B}" presName="linear" presStyleCnt="0">
        <dgm:presLayoutVars>
          <dgm:animLvl val="lvl"/>
          <dgm:resizeHandles val="exact"/>
        </dgm:presLayoutVars>
      </dgm:prSet>
      <dgm:spPr/>
    </dgm:pt>
    <dgm:pt modelId="{0A28BD32-3491-4CC4-9889-DBBB065DEC72}" type="pres">
      <dgm:prSet presAssocID="{E92E1A88-CF39-4D9E-9CA6-3AC0821ED021}" presName="parentText" presStyleLbl="node1" presStyleIdx="0" presStyleCnt="3" custLinFactNeighborX="-131" custLinFactNeighborY="1721">
        <dgm:presLayoutVars>
          <dgm:chMax val="0"/>
          <dgm:bulletEnabled val="1"/>
        </dgm:presLayoutVars>
      </dgm:prSet>
      <dgm:spPr/>
    </dgm:pt>
    <dgm:pt modelId="{62977605-A77E-4ACB-AB3B-12E453A732D5}" type="pres">
      <dgm:prSet presAssocID="{C4F9CA71-7FAC-48B7-9ABC-841ACAC77B93}" presName="spacer" presStyleCnt="0"/>
      <dgm:spPr/>
    </dgm:pt>
    <dgm:pt modelId="{D9D32535-7379-4205-9A9E-50A37AA574FA}" type="pres">
      <dgm:prSet presAssocID="{5D2E2A7F-0E1C-4CE4-A907-AF0CD1189915}" presName="parentText" presStyleLbl="node1" presStyleIdx="1" presStyleCnt="3" custLinFactNeighborX="0" custLinFactNeighborY="-57340">
        <dgm:presLayoutVars>
          <dgm:chMax val="0"/>
          <dgm:bulletEnabled val="1"/>
        </dgm:presLayoutVars>
      </dgm:prSet>
      <dgm:spPr/>
    </dgm:pt>
    <dgm:pt modelId="{5E6D1D2A-90E4-489C-B03E-7CCEB14C72EF}" type="pres">
      <dgm:prSet presAssocID="{619AF9E9-56CB-4787-B8B2-98012208EE31}" presName="spacer" presStyleCnt="0"/>
      <dgm:spPr/>
    </dgm:pt>
    <dgm:pt modelId="{41FD05C5-91DD-4A74-B0DA-8A5C0883DC24}" type="pres">
      <dgm:prSet presAssocID="{F2DDBD68-9E1D-4B28-A8F4-886444276B24}" presName="parentText" presStyleLbl="node1" presStyleIdx="2" presStyleCnt="3">
        <dgm:presLayoutVars>
          <dgm:chMax val="0"/>
          <dgm:bulletEnabled val="1"/>
        </dgm:presLayoutVars>
      </dgm:prSet>
      <dgm:spPr/>
    </dgm:pt>
  </dgm:ptLst>
  <dgm:cxnLst>
    <dgm:cxn modelId="{EE3B150E-793D-4893-BE23-38588ACCE4E9}" type="presOf" srcId="{E92E1A88-CF39-4D9E-9CA6-3AC0821ED021}" destId="{0A28BD32-3491-4CC4-9889-DBBB065DEC72}" srcOrd="0" destOrd="0" presId="urn:microsoft.com/office/officeart/2005/8/layout/vList2"/>
    <dgm:cxn modelId="{D18AFB16-AE41-4AFB-92F3-7F331C9AE9DC}" srcId="{835FED20-EDA2-4FA1-824A-9B5CFCE4C43B}" destId="{5D2E2A7F-0E1C-4CE4-A907-AF0CD1189915}" srcOrd="1" destOrd="0" parTransId="{C830C107-4E3E-4568-B6A3-0BD7B5F79000}" sibTransId="{619AF9E9-56CB-4787-B8B2-98012208EE31}"/>
    <dgm:cxn modelId="{8D44C35B-2883-404F-83F4-F21804C8A4AE}" srcId="{835FED20-EDA2-4FA1-824A-9B5CFCE4C43B}" destId="{E92E1A88-CF39-4D9E-9CA6-3AC0821ED021}" srcOrd="0" destOrd="0" parTransId="{4C0C18F4-E993-4676-9B40-49DEFAE15912}" sibTransId="{C4F9CA71-7FAC-48B7-9ABC-841ACAC77B93}"/>
    <dgm:cxn modelId="{ABB4A04D-AD83-4A67-BABF-6A38C17FF92C}" type="presOf" srcId="{5D2E2A7F-0E1C-4CE4-A907-AF0CD1189915}" destId="{D9D32535-7379-4205-9A9E-50A37AA574FA}" srcOrd="0" destOrd="0" presId="urn:microsoft.com/office/officeart/2005/8/layout/vList2"/>
    <dgm:cxn modelId="{BBF81197-E0B5-4EC5-8555-564C4524F3C3}" type="presOf" srcId="{835FED20-EDA2-4FA1-824A-9B5CFCE4C43B}" destId="{580B1589-C40F-4C41-B5CF-37F90EA4511F}" srcOrd="0" destOrd="0" presId="urn:microsoft.com/office/officeart/2005/8/layout/vList2"/>
    <dgm:cxn modelId="{310D219B-FF42-429C-9B46-6BEDFDEBF046}" srcId="{835FED20-EDA2-4FA1-824A-9B5CFCE4C43B}" destId="{F2DDBD68-9E1D-4B28-A8F4-886444276B24}" srcOrd="2" destOrd="0" parTransId="{72FE2E5A-18FF-4041-B5AF-1BF92B61C9D9}" sibTransId="{05733A44-BA8E-43B1-8E07-F6CEB881F181}"/>
    <dgm:cxn modelId="{A58AFFBD-6ABA-49B2-8127-CCFC0DCF07A0}" type="presOf" srcId="{F2DDBD68-9E1D-4B28-A8F4-886444276B24}" destId="{41FD05C5-91DD-4A74-B0DA-8A5C0883DC24}" srcOrd="0" destOrd="0" presId="urn:microsoft.com/office/officeart/2005/8/layout/vList2"/>
    <dgm:cxn modelId="{82E9F515-E80D-400C-9910-64009151107C}" type="presParOf" srcId="{580B1589-C40F-4C41-B5CF-37F90EA4511F}" destId="{0A28BD32-3491-4CC4-9889-DBBB065DEC72}" srcOrd="0" destOrd="0" presId="urn:microsoft.com/office/officeart/2005/8/layout/vList2"/>
    <dgm:cxn modelId="{7CAD2FEE-4311-4EB4-84BB-B606B3497997}" type="presParOf" srcId="{580B1589-C40F-4C41-B5CF-37F90EA4511F}" destId="{62977605-A77E-4ACB-AB3B-12E453A732D5}" srcOrd="1" destOrd="0" presId="urn:microsoft.com/office/officeart/2005/8/layout/vList2"/>
    <dgm:cxn modelId="{E7FC2D8E-5928-4841-9320-79965E4235BB}" type="presParOf" srcId="{580B1589-C40F-4C41-B5CF-37F90EA4511F}" destId="{D9D32535-7379-4205-9A9E-50A37AA574FA}" srcOrd="2" destOrd="0" presId="urn:microsoft.com/office/officeart/2005/8/layout/vList2"/>
    <dgm:cxn modelId="{BA825D2C-5145-450C-9F86-54875CEA6614}" type="presParOf" srcId="{580B1589-C40F-4C41-B5CF-37F90EA4511F}" destId="{5E6D1D2A-90E4-489C-B03E-7CCEB14C72EF}" srcOrd="3" destOrd="0" presId="urn:microsoft.com/office/officeart/2005/8/layout/vList2"/>
    <dgm:cxn modelId="{C73D2105-BF65-4E4B-B793-905AA10FED78}" type="presParOf" srcId="{580B1589-C40F-4C41-B5CF-37F90EA4511F}" destId="{41FD05C5-91DD-4A74-B0DA-8A5C0883DC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CB5AA-F168-4A4C-B78A-CF7C07AC2188}">
      <dsp:nvSpPr>
        <dsp:cNvPr id="0" name=""/>
        <dsp:cNvSpPr/>
      </dsp:nvSpPr>
      <dsp:spPr>
        <a:xfrm>
          <a:off x="552872" y="1179872"/>
          <a:ext cx="1131483" cy="106768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357E6-84CD-4C3C-AD9D-DDD772CE4F64}">
      <dsp:nvSpPr>
        <dsp:cNvPr id="0" name=""/>
        <dsp:cNvSpPr/>
      </dsp:nvSpPr>
      <dsp:spPr>
        <a:xfrm>
          <a:off x="720780" y="1262144"/>
          <a:ext cx="809740" cy="8545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E432845-D1CB-4A29-A87C-6728358F7C25}">
      <dsp:nvSpPr>
        <dsp:cNvPr id="0" name=""/>
        <dsp:cNvSpPr/>
      </dsp:nvSpPr>
      <dsp:spPr>
        <a:xfrm>
          <a:off x="1713016" y="537642"/>
          <a:ext cx="2777187" cy="1348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i="1" kern="1200" dirty="0">
              <a:latin typeface="Tahoma" panose="020B0604030504040204" pitchFamily="34" charset="0"/>
              <a:ea typeface="Tahoma" panose="020B0604030504040204" pitchFamily="34" charset="0"/>
              <a:cs typeface="Tahoma" panose="020B0604030504040204" pitchFamily="34" charset="0"/>
            </a:rPr>
            <a:t>- </a:t>
          </a:r>
          <a:r>
            <a:rPr lang="en-US" sz="1400" b="1" i="1" kern="1200" dirty="0">
              <a:latin typeface="Tahoma" panose="020B0604030504040204" pitchFamily="34" charset="0"/>
              <a:ea typeface="Tahoma" panose="020B0604030504040204" pitchFamily="34" charset="0"/>
              <a:cs typeface="Tahoma" panose="020B0604030504040204" pitchFamily="34" charset="0"/>
            </a:rPr>
            <a:t>Practitioners</a:t>
          </a:r>
          <a:endParaRPr lang="en-US" sz="1400" i="1"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100000"/>
            </a:lnSpc>
            <a:spcBef>
              <a:spcPct val="0"/>
            </a:spcBef>
            <a:spcAft>
              <a:spcPct val="35000"/>
            </a:spcAft>
            <a:buNone/>
          </a:pPr>
          <a:r>
            <a:rPr lang="en-US" sz="1400" i="1" kern="1200" dirty="0">
              <a:latin typeface="Tahoma" panose="020B0604030504040204" pitchFamily="34" charset="0"/>
              <a:ea typeface="Tahoma" panose="020B0604030504040204" pitchFamily="34" charset="0"/>
              <a:cs typeface="Tahoma" panose="020B0604030504040204" pitchFamily="34" charset="0"/>
            </a:rPr>
            <a:t>e</a:t>
          </a:r>
          <a:r>
            <a:rPr lang="uk-UA" sz="1400" i="1" kern="1200" dirty="0" err="1">
              <a:latin typeface="Tahoma" panose="020B0604030504040204" pitchFamily="34" charset="0"/>
              <a:ea typeface="Tahoma" panose="020B0604030504040204" pitchFamily="34" charset="0"/>
              <a:cs typeface="Tahoma" panose="020B0604030504040204" pitchFamily="34" charset="0"/>
            </a:rPr>
            <a:t>ntrepreneurs</a:t>
          </a:r>
          <a:r>
            <a:rPr lang="en-US" sz="1400" i="1" kern="1200" dirty="0">
              <a:latin typeface="Tahoma" panose="020B0604030504040204" pitchFamily="34" charset="0"/>
              <a:ea typeface="Tahoma" panose="020B0604030504040204" pitchFamily="34" charset="0"/>
              <a:cs typeface="Tahoma" panose="020B0604030504040204" pitchFamily="34" charset="0"/>
            </a:rPr>
            <a:t>, </a:t>
          </a:r>
          <a:r>
            <a:rPr lang="uk-UA" sz="1400" i="1" kern="1200" dirty="0">
              <a:latin typeface="Tahoma" panose="020B0604030504040204" pitchFamily="34" charset="0"/>
              <a:ea typeface="Tahoma" panose="020B0604030504040204" pitchFamily="34" charset="0"/>
              <a:cs typeface="Tahoma" panose="020B0604030504040204" pitchFamily="34" charset="0"/>
            </a:rPr>
            <a:t> </a:t>
          </a:r>
          <a:r>
            <a:rPr lang="uk-UA" sz="1400" i="1" kern="1200" dirty="0" err="1">
              <a:latin typeface="Tahoma" panose="020B0604030504040204" pitchFamily="34" charset="0"/>
              <a:ea typeface="Tahoma" panose="020B0604030504040204" pitchFamily="34" charset="0"/>
              <a:cs typeface="Tahoma" panose="020B0604030504040204" pitchFamily="34" charset="0"/>
            </a:rPr>
            <a:t>manager</a:t>
          </a:r>
          <a:r>
            <a:rPr lang="en-US" sz="1400" i="1" kern="1200" dirty="0">
              <a:latin typeface="Tahoma" panose="020B0604030504040204" pitchFamily="34" charset="0"/>
              <a:ea typeface="Tahoma" panose="020B0604030504040204" pitchFamily="34" charset="0"/>
              <a:cs typeface="Tahoma" panose="020B0604030504040204" pitchFamily="34" charset="0"/>
            </a:rPr>
            <a:t>s, </a:t>
          </a:r>
          <a:r>
            <a:rPr lang="en-GB" sz="1400" i="1" kern="1200" dirty="0">
              <a:latin typeface="Tahoma" panose="020B0604030504040204" pitchFamily="34" charset="0"/>
              <a:ea typeface="Tahoma" panose="020B0604030504040204" pitchFamily="34" charset="0"/>
              <a:cs typeface="Tahoma" panose="020B0604030504040204" pitchFamily="34" charset="0"/>
            </a:rPr>
            <a:t>authorities</a:t>
          </a:r>
          <a:endParaRPr lang="en-US" sz="1400" i="1" kern="1200" dirty="0">
            <a:latin typeface="Tahoma" panose="020B0604030504040204" pitchFamily="34" charset="0"/>
            <a:ea typeface="Tahoma" panose="020B0604030504040204" pitchFamily="34" charset="0"/>
            <a:cs typeface="Tahoma" panose="020B0604030504040204" pitchFamily="34" charset="0"/>
          </a:endParaRPr>
        </a:p>
      </dsp:txBody>
      <dsp:txXfrm>
        <a:off x="1713016" y="537642"/>
        <a:ext cx="2777187" cy="1348470"/>
      </dsp:txXfrm>
    </dsp:sp>
    <dsp:sp modelId="{AE1D51BB-1C13-4A58-BE8F-5345D84BA69D}">
      <dsp:nvSpPr>
        <dsp:cNvPr id="0" name=""/>
        <dsp:cNvSpPr/>
      </dsp:nvSpPr>
      <dsp:spPr>
        <a:xfrm>
          <a:off x="4169242" y="2138023"/>
          <a:ext cx="1280286" cy="1253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88EE8-E8F1-4652-9AB9-84377580E5C4}">
      <dsp:nvSpPr>
        <dsp:cNvPr id="0" name=""/>
        <dsp:cNvSpPr/>
      </dsp:nvSpPr>
      <dsp:spPr>
        <a:xfrm>
          <a:off x="4479978" y="2423772"/>
          <a:ext cx="657857" cy="6820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1271E82-0CF1-440E-9C55-5487C958CF87}">
      <dsp:nvSpPr>
        <dsp:cNvPr id="0" name=""/>
        <dsp:cNvSpPr/>
      </dsp:nvSpPr>
      <dsp:spPr>
        <a:xfrm>
          <a:off x="5486811" y="2409027"/>
          <a:ext cx="1599191" cy="67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uk-UA" sz="1200" kern="1200" noProof="0" dirty="0">
              <a:latin typeface="Tahoma" panose="020B0604030504040204" pitchFamily="34" charset="0"/>
              <a:ea typeface="Tahoma" panose="020B0604030504040204" pitchFamily="34" charset="0"/>
              <a:cs typeface="Tahoma" panose="020B0604030504040204" pitchFamily="34" charset="0"/>
            </a:rPr>
            <a:t>- </a:t>
          </a:r>
          <a:r>
            <a:rPr lang="en-US" sz="1400" b="1" i="1" kern="1200" noProof="0" dirty="0">
              <a:latin typeface="Tahoma" panose="020B0604030504040204" pitchFamily="34" charset="0"/>
              <a:ea typeface="Tahoma" panose="020B0604030504040204" pitchFamily="34" charset="0"/>
              <a:cs typeface="Tahoma" panose="020B0604030504040204" pitchFamily="34" charset="0"/>
            </a:rPr>
            <a:t>Pupils</a:t>
          </a:r>
          <a:r>
            <a:rPr lang="uk-UA" sz="1400" b="1" i="1" kern="1200" noProof="0" dirty="0">
              <a:latin typeface="Tahoma" panose="020B0604030504040204" pitchFamily="34" charset="0"/>
              <a:ea typeface="Tahoma" panose="020B0604030504040204" pitchFamily="34" charset="0"/>
              <a:cs typeface="Tahoma" panose="020B0604030504040204" pitchFamily="34" charset="0"/>
            </a:rPr>
            <a:t> </a:t>
          </a:r>
        </a:p>
        <a:p>
          <a:pPr marL="0" lvl="0" indent="0" algn="l" defTabSz="533400">
            <a:lnSpc>
              <a:spcPct val="100000"/>
            </a:lnSpc>
            <a:spcBef>
              <a:spcPct val="0"/>
            </a:spcBef>
            <a:spcAft>
              <a:spcPct val="35000"/>
            </a:spcAft>
            <a:buNone/>
          </a:pPr>
          <a:r>
            <a:rPr lang="en-US" sz="1400" i="1" kern="1200" noProof="0" dirty="0">
              <a:latin typeface="Tahoma" panose="020B0604030504040204" pitchFamily="34" charset="0"/>
              <a:ea typeface="Tahoma" panose="020B0604030504040204" pitchFamily="34" charset="0"/>
              <a:cs typeface="Tahoma" panose="020B0604030504040204" pitchFamily="34" charset="0"/>
            </a:rPr>
            <a:t>middle and senior classes of schools in Lviv</a:t>
          </a:r>
          <a:endParaRPr lang="en-US" sz="1400" i="1" kern="1200" dirty="0">
            <a:latin typeface="Tahoma" panose="020B0604030504040204" pitchFamily="34" charset="0"/>
            <a:ea typeface="Tahoma" panose="020B0604030504040204" pitchFamily="34" charset="0"/>
            <a:cs typeface="Tahoma" panose="020B0604030504040204" pitchFamily="34" charset="0"/>
          </a:endParaRPr>
        </a:p>
      </dsp:txBody>
      <dsp:txXfrm>
        <a:off x="5486811" y="2409027"/>
        <a:ext cx="1599191" cy="678444"/>
      </dsp:txXfrm>
    </dsp:sp>
    <dsp:sp modelId="{A78812C7-9C09-4881-9BBF-D2363C2D2C33}">
      <dsp:nvSpPr>
        <dsp:cNvPr id="0" name=""/>
        <dsp:cNvSpPr/>
      </dsp:nvSpPr>
      <dsp:spPr>
        <a:xfrm>
          <a:off x="7074131" y="1141553"/>
          <a:ext cx="1201274" cy="1174842"/>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5F05C063-CDB7-405E-8658-FF0BEC6CDEB8}">
      <dsp:nvSpPr>
        <dsp:cNvPr id="0" name=""/>
        <dsp:cNvSpPr/>
      </dsp:nvSpPr>
      <dsp:spPr>
        <a:xfrm>
          <a:off x="7220003" y="1262144"/>
          <a:ext cx="897718" cy="93771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67543B6-44A5-4D0F-9001-9C8B2061264D}">
      <dsp:nvSpPr>
        <dsp:cNvPr id="0" name=""/>
        <dsp:cNvSpPr/>
      </dsp:nvSpPr>
      <dsp:spPr>
        <a:xfrm>
          <a:off x="8242651" y="884304"/>
          <a:ext cx="2149761" cy="67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endParaRPr lang="en-US" sz="1400" i="1"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100000"/>
            </a:lnSpc>
            <a:spcBef>
              <a:spcPct val="0"/>
            </a:spcBef>
            <a:spcAft>
              <a:spcPct val="35000"/>
            </a:spcAft>
            <a:buNone/>
          </a:pPr>
          <a:endParaRPr lang="en-US" sz="1400" i="1"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100000"/>
            </a:lnSpc>
            <a:spcBef>
              <a:spcPct val="0"/>
            </a:spcBef>
            <a:spcAft>
              <a:spcPct val="35000"/>
            </a:spcAft>
            <a:buNone/>
          </a:pPr>
          <a:r>
            <a:rPr lang="en-US" sz="1400" i="1" kern="1200" dirty="0">
              <a:latin typeface="Tahoma" panose="020B0604030504040204" pitchFamily="34" charset="0"/>
              <a:ea typeface="Tahoma" panose="020B0604030504040204" pitchFamily="34" charset="0"/>
              <a:cs typeface="Tahoma" panose="020B0604030504040204" pitchFamily="34" charset="0"/>
            </a:rPr>
            <a:t>- </a:t>
          </a:r>
          <a:r>
            <a:rPr lang="en-US" sz="1400" b="1" i="1" kern="1200" dirty="0">
              <a:latin typeface="Tahoma" panose="020B0604030504040204" pitchFamily="34" charset="0"/>
              <a:ea typeface="Tahoma" panose="020B0604030504040204" pitchFamily="34" charset="0"/>
              <a:cs typeface="Tahoma" panose="020B0604030504040204" pitchFamily="34" charset="0"/>
            </a:rPr>
            <a:t>S</a:t>
          </a:r>
          <a:r>
            <a:rPr lang="uk-UA" sz="1400" b="1" i="1" kern="1200" dirty="0" err="1">
              <a:latin typeface="Tahoma" panose="020B0604030504040204" pitchFamily="34" charset="0"/>
              <a:ea typeface="Tahoma" panose="020B0604030504040204" pitchFamily="34" charset="0"/>
              <a:cs typeface="Tahoma" panose="020B0604030504040204" pitchFamily="34" charset="0"/>
            </a:rPr>
            <a:t>tudents</a:t>
          </a:r>
          <a:r>
            <a:rPr lang="uk-UA" sz="1400" b="1" i="1" kern="1200" dirty="0">
              <a:latin typeface="Tahoma" panose="020B0604030504040204" pitchFamily="34" charset="0"/>
              <a:ea typeface="Tahoma" panose="020B0604030504040204" pitchFamily="34" charset="0"/>
              <a:cs typeface="Tahoma" panose="020B0604030504040204" pitchFamily="34" charset="0"/>
            </a:rPr>
            <a:t> </a:t>
          </a:r>
          <a:endParaRPr lang="en-US" sz="1400" b="1" i="1" kern="1200" dirty="0">
            <a:latin typeface="Tahoma" panose="020B0604030504040204" pitchFamily="34" charset="0"/>
            <a:ea typeface="Tahoma" panose="020B0604030504040204" pitchFamily="34" charset="0"/>
            <a:cs typeface="Tahoma" panose="020B0604030504040204" pitchFamily="34" charset="0"/>
          </a:endParaRPr>
        </a:p>
        <a:p>
          <a:pPr marL="0" lvl="0" indent="0" algn="l" defTabSz="622300">
            <a:lnSpc>
              <a:spcPct val="100000"/>
            </a:lnSpc>
            <a:spcBef>
              <a:spcPct val="0"/>
            </a:spcBef>
            <a:spcAft>
              <a:spcPct val="35000"/>
            </a:spcAft>
            <a:buNone/>
          </a:pPr>
          <a:r>
            <a:rPr lang="uk-UA" sz="1400" i="1" kern="1200" dirty="0" err="1">
              <a:latin typeface="Tahoma" panose="020B0604030504040204" pitchFamily="34" charset="0"/>
              <a:ea typeface="Tahoma" panose="020B0604030504040204" pitchFamily="34" charset="0"/>
              <a:cs typeface="Tahoma" panose="020B0604030504040204" pitchFamily="34" charset="0"/>
            </a:rPr>
            <a:t>of</a:t>
          </a:r>
          <a:r>
            <a:rPr lang="uk-UA" sz="1400" i="1" kern="1200" dirty="0">
              <a:latin typeface="Tahoma" panose="020B0604030504040204" pitchFamily="34" charset="0"/>
              <a:ea typeface="Tahoma" panose="020B0604030504040204" pitchFamily="34" charset="0"/>
              <a:cs typeface="Tahoma" panose="020B0604030504040204" pitchFamily="34" charset="0"/>
            </a:rPr>
            <a:t> </a:t>
          </a:r>
          <a:r>
            <a:rPr lang="en-US" sz="1400" i="1" kern="1200" dirty="0">
              <a:latin typeface="Tahoma" panose="020B0604030504040204" pitchFamily="34" charset="0"/>
              <a:ea typeface="Tahoma" panose="020B0604030504040204" pitchFamily="34" charset="0"/>
              <a:cs typeface="Tahoma" panose="020B0604030504040204" pitchFamily="34" charset="0"/>
            </a:rPr>
            <a:t>Lviv Polytechnic </a:t>
          </a:r>
        </a:p>
        <a:p>
          <a:pPr marL="0" lvl="0" indent="0" algn="l" defTabSz="622300">
            <a:lnSpc>
              <a:spcPct val="100000"/>
            </a:lnSpc>
            <a:spcBef>
              <a:spcPct val="0"/>
            </a:spcBef>
            <a:spcAft>
              <a:spcPct val="35000"/>
            </a:spcAft>
            <a:buNone/>
          </a:pPr>
          <a:r>
            <a:rPr lang="en-US" sz="1400" i="1" kern="1200" dirty="0">
              <a:latin typeface="Tahoma" panose="020B0604030504040204" pitchFamily="34" charset="0"/>
              <a:ea typeface="Tahoma" panose="020B0604030504040204" pitchFamily="34" charset="0"/>
              <a:cs typeface="Tahoma" panose="020B0604030504040204" pitchFamily="34" charset="0"/>
            </a:rPr>
            <a:t>National University </a:t>
          </a:r>
        </a:p>
        <a:p>
          <a:pPr marL="0" lvl="0" indent="0" algn="l" defTabSz="622300">
            <a:lnSpc>
              <a:spcPct val="100000"/>
            </a:lnSpc>
            <a:spcBef>
              <a:spcPct val="0"/>
            </a:spcBef>
            <a:spcAft>
              <a:spcPct val="35000"/>
            </a:spcAft>
            <a:buNone/>
          </a:pPr>
          <a:r>
            <a:rPr lang="uk-UA" sz="1400" i="1" kern="1200" dirty="0" err="1">
              <a:latin typeface="Tahoma" panose="020B0604030504040204" pitchFamily="34" charset="0"/>
              <a:ea typeface="Tahoma" panose="020B0604030504040204" pitchFamily="34" charset="0"/>
              <a:cs typeface="Tahoma" panose="020B0604030504040204" pitchFamily="34" charset="0"/>
            </a:rPr>
            <a:t>of</a:t>
          </a:r>
          <a:r>
            <a:rPr lang="uk-UA" sz="1400" i="1" kern="1200" dirty="0">
              <a:latin typeface="Tahoma" panose="020B0604030504040204" pitchFamily="34" charset="0"/>
              <a:ea typeface="Tahoma" panose="020B0604030504040204" pitchFamily="34" charset="0"/>
              <a:cs typeface="Tahoma" panose="020B0604030504040204" pitchFamily="34" charset="0"/>
            </a:rPr>
            <a:t> </a:t>
          </a:r>
          <a:r>
            <a:rPr lang="uk-UA" sz="1400" b="1" i="1" kern="1200" dirty="0" err="1">
              <a:latin typeface="Tahoma" panose="020B0604030504040204" pitchFamily="34" charset="0"/>
              <a:ea typeface="Tahoma" panose="020B0604030504040204" pitchFamily="34" charset="0"/>
              <a:cs typeface="Tahoma" panose="020B0604030504040204" pitchFamily="34" charset="0"/>
            </a:rPr>
            <a:t>all</a:t>
          </a:r>
          <a:r>
            <a:rPr lang="uk-UA" sz="1400" b="1" i="1" kern="1200" dirty="0">
              <a:latin typeface="Tahoma" panose="020B0604030504040204" pitchFamily="34" charset="0"/>
              <a:ea typeface="Tahoma" panose="020B0604030504040204" pitchFamily="34" charset="0"/>
              <a:cs typeface="Tahoma" panose="020B0604030504040204" pitchFamily="34" charset="0"/>
            </a:rPr>
            <a:t> </a:t>
          </a:r>
          <a:r>
            <a:rPr lang="uk-UA" sz="1400" b="1" i="1" kern="1200" dirty="0" err="1">
              <a:latin typeface="Tahoma" panose="020B0604030504040204" pitchFamily="34" charset="0"/>
              <a:ea typeface="Tahoma" panose="020B0604030504040204" pitchFamily="34" charset="0"/>
              <a:cs typeface="Tahoma" panose="020B0604030504040204" pitchFamily="34" charset="0"/>
            </a:rPr>
            <a:t>specialties</a:t>
          </a:r>
          <a:r>
            <a:rPr lang="uk-UA" sz="1400" i="1" kern="1200" dirty="0">
              <a:latin typeface="Tahoma" panose="020B0604030504040204" pitchFamily="34" charset="0"/>
              <a:ea typeface="Tahoma" panose="020B0604030504040204" pitchFamily="34" charset="0"/>
              <a:cs typeface="Tahoma" panose="020B0604030504040204" pitchFamily="34" charset="0"/>
            </a:rPr>
            <a:t>, </a:t>
          </a:r>
          <a:r>
            <a:rPr lang="en-US" sz="1400" i="1" kern="1200" dirty="0">
              <a:latin typeface="Tahoma" panose="020B0604030504040204" pitchFamily="34" charset="0"/>
              <a:ea typeface="Tahoma" panose="020B0604030504040204" pitchFamily="34" charset="0"/>
              <a:cs typeface="Tahoma" panose="020B0604030504040204" pitchFamily="34" charset="0"/>
            </a:rPr>
            <a:t>         </a:t>
          </a:r>
        </a:p>
        <a:p>
          <a:pPr marL="0" lvl="0" indent="0" algn="l" defTabSz="622300">
            <a:lnSpc>
              <a:spcPct val="100000"/>
            </a:lnSpc>
            <a:spcBef>
              <a:spcPct val="0"/>
            </a:spcBef>
            <a:spcAft>
              <a:spcPct val="35000"/>
            </a:spcAft>
            <a:buNone/>
          </a:pPr>
          <a:r>
            <a:rPr lang="en-US" sz="1400" i="1" kern="1200" dirty="0">
              <a:latin typeface="Tahoma" panose="020B0604030504040204" pitchFamily="34" charset="0"/>
              <a:ea typeface="Tahoma" panose="020B0604030504040204" pitchFamily="34" charset="0"/>
              <a:cs typeface="Tahoma" panose="020B0604030504040204" pitchFamily="34" charset="0"/>
            </a:rPr>
            <a:t>1</a:t>
          </a:r>
          <a:r>
            <a:rPr lang="en-US" sz="1400" i="1" kern="1200" baseline="30000" dirty="0">
              <a:latin typeface="Tahoma" panose="020B0604030504040204" pitchFamily="34" charset="0"/>
              <a:ea typeface="Tahoma" panose="020B0604030504040204" pitchFamily="34" charset="0"/>
              <a:cs typeface="Tahoma" panose="020B0604030504040204" pitchFamily="34" charset="0"/>
            </a:rPr>
            <a:t>st</a:t>
          </a:r>
          <a:r>
            <a:rPr lang="en-US" sz="1400" i="1" kern="1200" dirty="0">
              <a:latin typeface="Tahoma" panose="020B0604030504040204" pitchFamily="34" charset="0"/>
              <a:ea typeface="Tahoma" panose="020B0604030504040204" pitchFamily="34" charset="0"/>
              <a:cs typeface="Tahoma" panose="020B0604030504040204" pitchFamily="34" charset="0"/>
            </a:rPr>
            <a:t>, 2</a:t>
          </a:r>
          <a:r>
            <a:rPr lang="en-US" sz="1400" i="1" kern="1200" baseline="30000" dirty="0">
              <a:latin typeface="Tahoma" panose="020B0604030504040204" pitchFamily="34" charset="0"/>
              <a:ea typeface="Tahoma" panose="020B0604030504040204" pitchFamily="34" charset="0"/>
              <a:cs typeface="Tahoma" panose="020B0604030504040204" pitchFamily="34" charset="0"/>
            </a:rPr>
            <a:t>nd</a:t>
          </a:r>
          <a:r>
            <a:rPr lang="en-US" sz="1400" i="1" kern="1200" dirty="0">
              <a:latin typeface="Tahoma" panose="020B0604030504040204" pitchFamily="34" charset="0"/>
              <a:ea typeface="Tahoma" panose="020B0604030504040204" pitchFamily="34" charset="0"/>
              <a:cs typeface="Tahoma" panose="020B0604030504040204" pitchFamily="34" charset="0"/>
            </a:rPr>
            <a:t> and 3</a:t>
          </a:r>
          <a:r>
            <a:rPr lang="en-US" sz="1400" i="1" kern="1200" baseline="30000" dirty="0">
              <a:latin typeface="Tahoma" panose="020B0604030504040204" pitchFamily="34" charset="0"/>
              <a:ea typeface="Tahoma" panose="020B0604030504040204" pitchFamily="34" charset="0"/>
              <a:cs typeface="Tahoma" panose="020B0604030504040204" pitchFamily="34" charset="0"/>
            </a:rPr>
            <a:t>rd</a:t>
          </a:r>
          <a:r>
            <a:rPr lang="en-US" sz="1400" i="1" kern="1200" dirty="0">
              <a:latin typeface="Tahoma" panose="020B0604030504040204" pitchFamily="34" charset="0"/>
              <a:ea typeface="Tahoma" panose="020B0604030504040204" pitchFamily="34" charset="0"/>
              <a:cs typeface="Tahoma" panose="020B0604030504040204" pitchFamily="34" charset="0"/>
            </a:rPr>
            <a:t> </a:t>
          </a:r>
          <a:r>
            <a:rPr lang="uk-UA" sz="1400" i="1" kern="1200" dirty="0" err="1">
              <a:latin typeface="Tahoma" panose="020B0604030504040204" pitchFamily="34" charset="0"/>
              <a:ea typeface="Tahoma" panose="020B0604030504040204" pitchFamily="34" charset="0"/>
              <a:cs typeface="Tahoma" panose="020B0604030504040204" pitchFamily="34" charset="0"/>
            </a:rPr>
            <a:t>levels</a:t>
          </a:r>
          <a:r>
            <a:rPr lang="uk-UA" sz="1400" i="1" kern="1200" dirty="0">
              <a:latin typeface="Tahoma" panose="020B0604030504040204" pitchFamily="34" charset="0"/>
              <a:ea typeface="Tahoma" panose="020B0604030504040204" pitchFamily="34" charset="0"/>
              <a:cs typeface="Tahoma" panose="020B0604030504040204" pitchFamily="34" charset="0"/>
            </a:rPr>
            <a:t> </a:t>
          </a:r>
          <a:r>
            <a:rPr lang="uk-UA" sz="1400" i="1" kern="1200" dirty="0" err="1">
              <a:latin typeface="Tahoma" panose="020B0604030504040204" pitchFamily="34" charset="0"/>
              <a:ea typeface="Tahoma" panose="020B0604030504040204" pitchFamily="34" charset="0"/>
              <a:cs typeface="Tahoma" panose="020B0604030504040204" pitchFamily="34" charset="0"/>
            </a:rPr>
            <a:t>of</a:t>
          </a:r>
          <a:r>
            <a:rPr lang="uk-UA" sz="1400" i="1" kern="1200" dirty="0">
              <a:latin typeface="Tahoma" panose="020B0604030504040204" pitchFamily="34" charset="0"/>
              <a:ea typeface="Tahoma" panose="020B0604030504040204" pitchFamily="34" charset="0"/>
              <a:cs typeface="Tahoma" panose="020B0604030504040204" pitchFamily="34" charset="0"/>
            </a:rPr>
            <a:t> </a:t>
          </a:r>
          <a:r>
            <a:rPr lang="uk-UA" sz="1400" i="1" kern="1200" dirty="0" err="1">
              <a:latin typeface="Tahoma" panose="020B0604030504040204" pitchFamily="34" charset="0"/>
              <a:ea typeface="Tahoma" panose="020B0604030504040204" pitchFamily="34" charset="0"/>
              <a:cs typeface="Tahoma" panose="020B0604030504040204" pitchFamily="34" charset="0"/>
            </a:rPr>
            <a:t>higher</a:t>
          </a:r>
          <a:r>
            <a:rPr lang="uk-UA" sz="1400" i="1" kern="1200" dirty="0">
              <a:latin typeface="Tahoma" panose="020B0604030504040204" pitchFamily="34" charset="0"/>
              <a:ea typeface="Tahoma" panose="020B0604030504040204" pitchFamily="34" charset="0"/>
              <a:cs typeface="Tahoma" panose="020B0604030504040204" pitchFamily="34" charset="0"/>
            </a:rPr>
            <a:t> </a:t>
          </a:r>
          <a:r>
            <a:rPr lang="uk-UA" sz="1400" i="1" kern="1200" dirty="0" err="1">
              <a:latin typeface="Tahoma" panose="020B0604030504040204" pitchFamily="34" charset="0"/>
              <a:ea typeface="Tahoma" panose="020B0604030504040204" pitchFamily="34" charset="0"/>
              <a:cs typeface="Tahoma" panose="020B0604030504040204" pitchFamily="34" charset="0"/>
            </a:rPr>
            <a:t>education</a:t>
          </a:r>
          <a:endParaRPr lang="en-US" sz="1400" i="1" kern="1200" dirty="0">
            <a:latin typeface="Tahoma" panose="020B0604030504040204" pitchFamily="34" charset="0"/>
            <a:ea typeface="Tahoma" panose="020B0604030504040204" pitchFamily="34" charset="0"/>
            <a:cs typeface="Tahoma" panose="020B0604030504040204" pitchFamily="34" charset="0"/>
          </a:endParaRPr>
        </a:p>
      </dsp:txBody>
      <dsp:txXfrm>
        <a:off x="8242651" y="884304"/>
        <a:ext cx="2149761" cy="678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8BD32-3491-4CC4-9889-DBBB065DEC72}">
      <dsp:nvSpPr>
        <dsp:cNvPr id="0" name=""/>
        <dsp:cNvSpPr/>
      </dsp:nvSpPr>
      <dsp:spPr>
        <a:xfrm>
          <a:off x="0" y="120852"/>
          <a:ext cx="7278687" cy="1277640"/>
        </a:xfrm>
        <a:prstGeom prst="roundRect">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Tahoma" panose="020B0604030504040204" pitchFamily="34" charset="0"/>
              <a:ea typeface="Tahoma" panose="020B0604030504040204" pitchFamily="34" charset="0"/>
              <a:cs typeface="Tahoma" panose="020B0604030504040204" pitchFamily="34" charset="0"/>
            </a:rPr>
            <a:t>1. </a:t>
          </a:r>
        </a:p>
        <a:p>
          <a:pPr marL="0" lvl="0" indent="0" algn="ctr" defTabSz="933450">
            <a:lnSpc>
              <a:spcPct val="90000"/>
            </a:lnSpc>
            <a:spcBef>
              <a:spcPct val="0"/>
            </a:spcBef>
            <a:spcAft>
              <a:spcPct val="35000"/>
            </a:spcAft>
            <a:buNone/>
          </a:pPr>
          <a:r>
            <a:rPr lang="en-US" sz="2100" b="0" kern="1200" dirty="0">
              <a:latin typeface="Tahoma" panose="020B0604030504040204" pitchFamily="34" charset="0"/>
              <a:ea typeface="Tahoma" panose="020B0604030504040204" pitchFamily="34" charset="0"/>
              <a:cs typeface="Tahoma" panose="020B0604030504040204" pitchFamily="34" charset="0"/>
            </a:rPr>
            <a:t>Dissemination of European experience in implementing the best logistics practices</a:t>
          </a:r>
        </a:p>
      </dsp:txBody>
      <dsp:txXfrm>
        <a:off x="62369" y="183221"/>
        <a:ext cx="7153949" cy="1152902"/>
      </dsp:txXfrm>
    </dsp:sp>
    <dsp:sp modelId="{D9D32535-7379-4205-9A9E-50A37AA574FA}">
      <dsp:nvSpPr>
        <dsp:cNvPr id="0" name=""/>
        <dsp:cNvSpPr/>
      </dsp:nvSpPr>
      <dsp:spPr>
        <a:xfrm>
          <a:off x="0" y="1423252"/>
          <a:ext cx="7278687" cy="1277640"/>
        </a:xfrm>
        <a:prstGeom prst="roundRect">
          <a:avLst/>
        </a:prstGeom>
        <a:solidFill>
          <a:schemeClr val="accent1"/>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ahoma" panose="020B0604030504040204" pitchFamily="34" charset="0"/>
              <a:ea typeface="Tahoma" panose="020B0604030504040204" pitchFamily="34" charset="0"/>
              <a:cs typeface="Tahoma" panose="020B0604030504040204" pitchFamily="34" charset="0"/>
            </a:rPr>
            <a:t>2. </a:t>
          </a:r>
        </a:p>
        <a:p>
          <a:pPr marL="0" lvl="0" indent="0" algn="ctr" defTabSz="933450">
            <a:lnSpc>
              <a:spcPct val="90000"/>
            </a:lnSpc>
            <a:spcBef>
              <a:spcPct val="0"/>
            </a:spcBef>
            <a:spcAft>
              <a:spcPct val="35000"/>
            </a:spcAft>
            <a:buNone/>
          </a:pPr>
          <a:r>
            <a:rPr lang="en-US" sz="2100" kern="1200" dirty="0">
              <a:latin typeface="Tahoma" panose="020B0604030504040204" pitchFamily="34" charset="0"/>
              <a:ea typeface="Tahoma" panose="020B0604030504040204" pitchFamily="34" charset="0"/>
              <a:cs typeface="Tahoma" panose="020B0604030504040204" pitchFamily="34" charset="0"/>
            </a:rPr>
            <a:t>Providing the target audience with professional knowledge on European practices in  supply chains management</a:t>
          </a:r>
        </a:p>
      </dsp:txBody>
      <dsp:txXfrm>
        <a:off x="62369" y="1485621"/>
        <a:ext cx="7153949" cy="1152902"/>
      </dsp:txXfrm>
    </dsp:sp>
    <dsp:sp modelId="{41FD05C5-91DD-4A74-B0DA-8A5C0883DC24}">
      <dsp:nvSpPr>
        <dsp:cNvPr id="0" name=""/>
        <dsp:cNvSpPr/>
      </dsp:nvSpPr>
      <dsp:spPr>
        <a:xfrm>
          <a:off x="0" y="2796051"/>
          <a:ext cx="7278687" cy="1277640"/>
        </a:xfrm>
        <a:prstGeom prst="roundRect">
          <a:avLst/>
        </a:prstGeom>
        <a:solidFill>
          <a:schemeClr val="accent2">
            <a:lumMod val="60000"/>
            <a:lumOff val="4000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ahoma" panose="020B0604030504040204" pitchFamily="34" charset="0"/>
              <a:ea typeface="Tahoma" panose="020B0604030504040204" pitchFamily="34" charset="0"/>
              <a:cs typeface="Tahoma" panose="020B0604030504040204" pitchFamily="34" charset="0"/>
            </a:rPr>
            <a:t>3. </a:t>
          </a:r>
        </a:p>
        <a:p>
          <a:pPr marL="0" lvl="0" indent="0" algn="ctr" defTabSz="933450">
            <a:lnSpc>
              <a:spcPct val="90000"/>
            </a:lnSpc>
            <a:spcBef>
              <a:spcPct val="0"/>
            </a:spcBef>
            <a:spcAft>
              <a:spcPct val="35000"/>
            </a:spcAft>
            <a:buNone/>
          </a:pPr>
          <a:r>
            <a:rPr lang="en-US" sz="2100" kern="1200" dirty="0">
              <a:latin typeface="Tahoma" panose="020B0604030504040204" pitchFamily="34" charset="0"/>
              <a:ea typeface="Tahoma" panose="020B0604030504040204" pitchFamily="34" charset="0"/>
              <a:cs typeface="Tahoma" panose="020B0604030504040204" pitchFamily="34" charset="0"/>
            </a:rPr>
            <a:t>Promoting a European approach to provide the integration of science, business and authorities</a:t>
          </a:r>
        </a:p>
      </dsp:txBody>
      <dsp:txXfrm>
        <a:off x="62369" y="2858420"/>
        <a:ext cx="7153949" cy="11529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980225C-D367-4FBE-B802-C21536AE4DB0}" type="datetimeFigureOut">
              <a:rPr lang="ru-RU" smtClean="0"/>
              <a:t>14.11.2022</a:t>
            </a:fld>
            <a:endParaRPr lang="ru-RU"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dirty="0"/>
          </a:p>
        </p:txBody>
      </p:sp>
      <p:sp>
        <p:nvSpPr>
          <p:cNvPr id="6" name="Slide Number Placeholder 5"/>
          <p:cNvSpPr>
            <a:spLocks noGrp="1"/>
          </p:cNvSpPr>
          <p:nvPr>
            <p:ph type="sldNum" sz="quarter" idx="12"/>
          </p:nvPr>
        </p:nvSpPr>
        <p:spPr>
          <a:xfrm>
            <a:off x="10469880" y="320040"/>
            <a:ext cx="914400" cy="320040"/>
          </a:xfrm>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374246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80225C-D367-4FBE-B802-C21536AE4DB0}" type="datetimeFigureOut">
              <a:rPr lang="ru-RU" smtClean="0"/>
              <a:t>14.11.2022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64587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804672" y="320040"/>
            <a:ext cx="3657600" cy="320040"/>
          </a:xfrm>
        </p:spPr>
        <p:txBody>
          <a:bodyPr/>
          <a:lstStyle/>
          <a:p>
            <a:fld id="{1980225C-D367-4FBE-B802-C21536AE4DB0}" type="datetimeFigureOut">
              <a:rPr lang="ru-RU" smtClean="0"/>
              <a:t>14.11.2022</a:t>
            </a:fld>
            <a:endParaRPr lang="ru-RU" dirty="0"/>
          </a:p>
        </p:txBody>
      </p:sp>
      <p:sp>
        <p:nvSpPr>
          <p:cNvPr id="5" name="Footer Placeholder 4"/>
          <p:cNvSpPr>
            <a:spLocks noGrp="1"/>
          </p:cNvSpPr>
          <p:nvPr>
            <p:ph type="ftr" sz="quarter" idx="11"/>
          </p:nvPr>
        </p:nvSpPr>
        <p:spPr>
          <a:xfrm>
            <a:off x="804672" y="6227064"/>
            <a:ext cx="10588752" cy="320040"/>
          </a:xfrm>
        </p:spPr>
        <p:txBody>
          <a:bodyPr/>
          <a:lstStyle/>
          <a:p>
            <a:endParaRPr lang="ru-RU" dirty="0"/>
          </a:p>
        </p:txBody>
      </p:sp>
      <p:sp>
        <p:nvSpPr>
          <p:cNvPr id="6" name="Slide Number Placeholder 5"/>
          <p:cNvSpPr>
            <a:spLocks noGrp="1"/>
          </p:cNvSpPr>
          <p:nvPr>
            <p:ph type="sldNum" sz="quarter" idx="12"/>
          </p:nvPr>
        </p:nvSpPr>
        <p:spPr>
          <a:xfrm>
            <a:off x="10469880" y="320040"/>
            <a:ext cx="914400" cy="320040"/>
          </a:xfrm>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1543377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980225C-D367-4FBE-B802-C21536AE4DB0}" type="datetimeFigureOut">
              <a:rPr lang="ru-RU" smtClean="0"/>
              <a:pPr/>
              <a:t>14.11.2022</a:t>
            </a:fld>
            <a:endParaRPr lang="ru-RU"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dirty="0"/>
          </a:p>
        </p:txBody>
      </p:sp>
      <p:sp>
        <p:nvSpPr>
          <p:cNvPr id="6" name="Slide Number Placeholder 5"/>
          <p:cNvSpPr>
            <a:spLocks noGrp="1"/>
          </p:cNvSpPr>
          <p:nvPr>
            <p:ph type="sldNum" sz="quarter" idx="12"/>
          </p:nvPr>
        </p:nvSpPr>
        <p:spPr>
          <a:xfrm>
            <a:off x="10469880" y="320040"/>
            <a:ext cx="914400" cy="320040"/>
          </a:xfrm>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408718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80225C-D367-4FBE-B802-C21536AE4DB0}" type="datetimeFigureOut">
              <a:rPr lang="ru-RU" smtClean="0"/>
              <a:pPr/>
              <a:t>14.11.2022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38637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804672" y="320040"/>
            <a:ext cx="3657600" cy="320040"/>
          </a:xfrm>
        </p:spPr>
        <p:txBody>
          <a:bodyPr/>
          <a:lstStyle/>
          <a:p>
            <a:fld id="{1980225C-D367-4FBE-B802-C21536AE4DB0}" type="datetimeFigureOut">
              <a:rPr lang="ru-RU" smtClean="0"/>
              <a:pPr/>
              <a:t>14.11.2022</a:t>
            </a:fld>
            <a:endParaRPr lang="ru-RU"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dirty="0"/>
          </a:p>
        </p:txBody>
      </p:sp>
      <p:sp>
        <p:nvSpPr>
          <p:cNvPr id="6" name="Slide Number Placeholder 5"/>
          <p:cNvSpPr>
            <a:spLocks noGrp="1"/>
          </p:cNvSpPr>
          <p:nvPr>
            <p:ph type="sldNum" sz="quarter" idx="12"/>
          </p:nvPr>
        </p:nvSpPr>
        <p:spPr>
          <a:xfrm>
            <a:off x="10469880" y="320040"/>
            <a:ext cx="914400" cy="320040"/>
          </a:xfrm>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165179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a:xfrm>
            <a:off x="804672" y="320040"/>
            <a:ext cx="3657600" cy="320040"/>
          </a:xfrm>
        </p:spPr>
        <p:txBody>
          <a:bodyPr/>
          <a:lstStyle/>
          <a:p>
            <a:fld id="{1980225C-D367-4FBE-B802-C21536AE4DB0}" type="datetimeFigureOut">
              <a:rPr lang="ru-RU" smtClean="0"/>
              <a:pPr/>
              <a:t>14.11.2022</a:t>
            </a:fld>
            <a:endParaRPr lang="ru-RU" dirty="0"/>
          </a:p>
        </p:txBody>
      </p:sp>
      <p:sp>
        <p:nvSpPr>
          <p:cNvPr id="6" name="Footer Placeholder 5"/>
          <p:cNvSpPr>
            <a:spLocks noGrp="1"/>
          </p:cNvSpPr>
          <p:nvPr>
            <p:ph type="ftr" sz="quarter" idx="11"/>
          </p:nvPr>
        </p:nvSpPr>
        <p:spPr>
          <a:xfrm>
            <a:off x="804672" y="6227064"/>
            <a:ext cx="10588752" cy="320040"/>
          </a:xfrm>
        </p:spPr>
        <p:txBody>
          <a:bodyPr/>
          <a:lstStyle/>
          <a:p>
            <a:endParaRPr lang="ru-RU" dirty="0"/>
          </a:p>
        </p:txBody>
      </p:sp>
      <p:sp>
        <p:nvSpPr>
          <p:cNvPr id="7" name="Slide Number Placeholder 6"/>
          <p:cNvSpPr>
            <a:spLocks noGrp="1"/>
          </p:cNvSpPr>
          <p:nvPr>
            <p:ph type="sldNum" sz="quarter" idx="12"/>
          </p:nvPr>
        </p:nvSpPr>
        <p:spPr>
          <a:xfrm>
            <a:off x="10469880" y="320040"/>
            <a:ext cx="914400" cy="320040"/>
          </a:xfrm>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889155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5125305" y="1488985"/>
            <a:ext cx="6264350" cy="169685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118447" y="4351687"/>
            <a:ext cx="6265588" cy="17040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a:xfrm>
            <a:off x="804672" y="320040"/>
            <a:ext cx="3657600" cy="320040"/>
          </a:xfrm>
        </p:spPr>
        <p:txBody>
          <a:bodyPr/>
          <a:lstStyle/>
          <a:p>
            <a:fld id="{1980225C-D367-4FBE-B802-C21536AE4DB0}" type="datetimeFigureOut">
              <a:rPr lang="ru-RU" smtClean="0"/>
              <a:pPr/>
              <a:t>14.11.2022</a:t>
            </a:fld>
            <a:endParaRPr lang="ru-RU" dirty="0"/>
          </a:p>
        </p:txBody>
      </p:sp>
      <p:sp>
        <p:nvSpPr>
          <p:cNvPr id="8" name="Footer Placeholder 7"/>
          <p:cNvSpPr>
            <a:spLocks noGrp="1"/>
          </p:cNvSpPr>
          <p:nvPr>
            <p:ph type="ftr" sz="quarter" idx="11"/>
          </p:nvPr>
        </p:nvSpPr>
        <p:spPr>
          <a:xfrm>
            <a:off x="804672" y="6227064"/>
            <a:ext cx="10588752" cy="320040"/>
          </a:xfrm>
        </p:spPr>
        <p:txBody>
          <a:bodyPr/>
          <a:lstStyle/>
          <a:p>
            <a:endParaRPr lang="ru-RU" dirty="0"/>
          </a:p>
        </p:txBody>
      </p:sp>
      <p:sp>
        <p:nvSpPr>
          <p:cNvPr id="9" name="Slide Number Placeholder 8"/>
          <p:cNvSpPr>
            <a:spLocks noGrp="1"/>
          </p:cNvSpPr>
          <p:nvPr>
            <p:ph type="sldNum" sz="quarter" idx="12"/>
          </p:nvPr>
        </p:nvSpPr>
        <p:spPr>
          <a:xfrm>
            <a:off x="10469880" y="320040"/>
            <a:ext cx="914400" cy="320040"/>
          </a:xfrm>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3685995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1980225C-D367-4FBE-B802-C21536AE4DB0}" type="datetimeFigureOut">
              <a:rPr lang="ru-RU" smtClean="0"/>
              <a:pPr/>
              <a:t>14.11.2022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85469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980225C-D367-4FBE-B802-C21536AE4DB0}" type="datetimeFigureOut">
              <a:rPr lang="ru-RU" smtClean="0"/>
              <a:pPr/>
              <a:t>14.11.2022</a:t>
            </a:fld>
            <a:endParaRPr lang="ru-RU" dirty="0"/>
          </a:p>
        </p:txBody>
      </p:sp>
      <p:sp>
        <p:nvSpPr>
          <p:cNvPr id="3" name="Footer Placeholder 2"/>
          <p:cNvSpPr>
            <a:spLocks noGrp="1"/>
          </p:cNvSpPr>
          <p:nvPr>
            <p:ph type="ftr" sz="quarter" idx="11"/>
          </p:nvPr>
        </p:nvSpPr>
        <p:spPr>
          <a:xfrm>
            <a:off x="804672" y="6227064"/>
            <a:ext cx="10588752" cy="320040"/>
          </a:xfrm>
        </p:spPr>
        <p:txBody>
          <a:bodyPr/>
          <a:lstStyle/>
          <a:p>
            <a:endParaRPr lang="ru-RU" dirty="0"/>
          </a:p>
        </p:txBody>
      </p:sp>
      <p:sp>
        <p:nvSpPr>
          <p:cNvPr id="4" name="Slide Number Placeholder 3"/>
          <p:cNvSpPr>
            <a:spLocks noGrp="1"/>
          </p:cNvSpPr>
          <p:nvPr>
            <p:ph type="sldNum" sz="quarter" idx="12"/>
          </p:nvPr>
        </p:nvSpPr>
        <p:spPr>
          <a:xfrm>
            <a:off x="10469880" y="320040"/>
            <a:ext cx="914400" cy="320040"/>
          </a:xfrm>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212245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980225C-D367-4FBE-B802-C21536AE4DB0}" type="datetimeFigureOut">
              <a:rPr lang="ru-RU" smtClean="0"/>
              <a:pPr/>
              <a:t>14.11.2022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224607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80225C-D367-4FBE-B802-C21536AE4DB0}" type="datetimeFigureOut">
              <a:rPr lang="ru-RU" smtClean="0"/>
              <a:t>14.11.2022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2757718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a:t>Клацніть піктограму, щоб додати зображення</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804672" y="320040"/>
            <a:ext cx="3657600" cy="320040"/>
          </a:xfrm>
        </p:spPr>
        <p:txBody>
          <a:bodyPr/>
          <a:lstStyle/>
          <a:p>
            <a:fld id="{1980225C-D367-4FBE-B802-C21536AE4DB0}" type="datetimeFigureOut">
              <a:rPr lang="ru-RU" smtClean="0"/>
              <a:pPr/>
              <a:t>14.11.2022</a:t>
            </a:fld>
            <a:endParaRPr lang="ru-RU" dirty="0"/>
          </a:p>
        </p:txBody>
      </p:sp>
      <p:sp>
        <p:nvSpPr>
          <p:cNvPr id="6" name="Footer Placeholder 5"/>
          <p:cNvSpPr>
            <a:spLocks noGrp="1"/>
          </p:cNvSpPr>
          <p:nvPr>
            <p:ph type="ftr" sz="quarter" idx="11"/>
          </p:nvPr>
        </p:nvSpPr>
        <p:spPr>
          <a:xfrm>
            <a:off x="804672" y="6227064"/>
            <a:ext cx="5942203" cy="320040"/>
          </a:xfrm>
        </p:spPr>
        <p:txBody>
          <a:bodyPr/>
          <a:lstStyle/>
          <a:p>
            <a:endParaRPr lang="ru-RU" dirty="0"/>
          </a:p>
        </p:txBody>
      </p:sp>
      <p:sp>
        <p:nvSpPr>
          <p:cNvPr id="7" name="Slide Number Placeholder 6"/>
          <p:cNvSpPr>
            <a:spLocks noGrp="1"/>
          </p:cNvSpPr>
          <p:nvPr>
            <p:ph type="sldNum" sz="quarter" idx="12"/>
          </p:nvPr>
        </p:nvSpPr>
        <p:spPr>
          <a:xfrm>
            <a:off x="5828377" y="320040"/>
            <a:ext cx="914400" cy="320040"/>
          </a:xfrm>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224528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80225C-D367-4FBE-B802-C21536AE4DB0}" type="datetimeFigureOut">
              <a:rPr lang="ru-RU" smtClean="0"/>
              <a:pPr/>
              <a:t>14.11.2022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3937636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804672" y="320040"/>
            <a:ext cx="3657600" cy="320040"/>
          </a:xfrm>
        </p:spPr>
        <p:txBody>
          <a:bodyPr/>
          <a:lstStyle/>
          <a:p>
            <a:fld id="{1980225C-D367-4FBE-B802-C21536AE4DB0}" type="datetimeFigureOut">
              <a:rPr lang="ru-RU" smtClean="0"/>
              <a:pPr/>
              <a:t>14.11.2022</a:t>
            </a:fld>
            <a:endParaRPr lang="ru-RU" dirty="0"/>
          </a:p>
        </p:txBody>
      </p:sp>
      <p:sp>
        <p:nvSpPr>
          <p:cNvPr id="5" name="Footer Placeholder 4"/>
          <p:cNvSpPr>
            <a:spLocks noGrp="1"/>
          </p:cNvSpPr>
          <p:nvPr>
            <p:ph type="ftr" sz="quarter" idx="11"/>
          </p:nvPr>
        </p:nvSpPr>
        <p:spPr>
          <a:xfrm>
            <a:off x="804672" y="6227064"/>
            <a:ext cx="10588752" cy="320040"/>
          </a:xfrm>
        </p:spPr>
        <p:txBody>
          <a:bodyPr/>
          <a:lstStyle/>
          <a:p>
            <a:endParaRPr lang="ru-RU" dirty="0"/>
          </a:p>
        </p:txBody>
      </p:sp>
      <p:sp>
        <p:nvSpPr>
          <p:cNvPr id="6" name="Slide Number Placeholder 5"/>
          <p:cNvSpPr>
            <a:spLocks noGrp="1"/>
          </p:cNvSpPr>
          <p:nvPr>
            <p:ph type="sldNum" sz="quarter" idx="12"/>
          </p:nvPr>
        </p:nvSpPr>
        <p:spPr>
          <a:xfrm>
            <a:off x="10469880" y="320040"/>
            <a:ext cx="914400" cy="320040"/>
          </a:xfrm>
        </p:spPr>
        <p:txBody>
          <a:body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1658315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grpSp>
        <p:nvGrpSpPr>
          <p:cNvPr id="4" name="Group 88"/>
          <p:cNvGrpSpPr>
            <a:grpSpLocks/>
          </p:cNvGrpSpPr>
          <p:nvPr/>
        </p:nvGrpSpPr>
        <p:grpSpPr bwMode="auto">
          <a:xfrm>
            <a:off x="-330200" y="-58738"/>
            <a:ext cx="12515850" cy="6923088"/>
            <a:chOff x="-329674" y="-51881"/>
            <a:chExt cx="12515851" cy="6923798"/>
          </a:xfrm>
        </p:grpSpPr>
        <p:sp>
          <p:nvSpPr>
            <p:cNvPr id="5" name="Freeform 5"/>
            <p:cNvSpPr>
              <a:spLocks/>
            </p:cNvSpPr>
            <p:nvPr/>
          </p:nvSpPr>
          <p:spPr bwMode="auto">
            <a:xfrm>
              <a:off x="-329674" y="1297633"/>
              <a:ext cx="9702801" cy="5574284"/>
            </a:xfrm>
            <a:custGeom>
              <a:avLst/>
              <a:gdLst>
                <a:gd name="T0" fmla="*/ 0 w 2038"/>
                <a:gd name="T1" fmla="*/ 0 h 1169"/>
                <a:gd name="T2" fmla="*/ 2038 w 2038"/>
                <a:gd name="T3" fmla="*/ 1169 h 1169"/>
              </a:gdLst>
              <a:ahLst/>
              <a:cxnLst>
                <a:cxn ang="0">
                  <a:pos x="1752" y="1169"/>
                </a:cxn>
                <a:cxn ang="0">
                  <a:pos x="1487" y="334"/>
                </a:cxn>
                <a:cxn ang="0">
                  <a:pos x="860" y="22"/>
                </a:cxn>
                <a:cxn ang="0">
                  <a:pos x="199" y="318"/>
                </a:cxn>
                <a:cxn ang="0">
                  <a:pos x="399" y="1165"/>
                </a:cxn>
              </a:cxnLst>
              <a:rect l="T0" t="T1" r="T2" b="T3"/>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6" name="Freeform 6"/>
            <p:cNvSpPr>
              <a:spLocks/>
            </p:cNvSpPr>
            <p:nvPr/>
          </p:nvSpPr>
          <p:spPr bwMode="auto">
            <a:xfrm>
              <a:off x="670451" y="2018432"/>
              <a:ext cx="7373939" cy="4848722"/>
            </a:xfrm>
            <a:custGeom>
              <a:avLst/>
              <a:gdLst>
                <a:gd name="T0" fmla="*/ 0 w 1549"/>
                <a:gd name="T1" fmla="*/ 0 h 1017"/>
                <a:gd name="T2" fmla="*/ 1549 w 1549"/>
                <a:gd name="T3" fmla="*/ 1017 h 1017"/>
              </a:gdLst>
              <a:ahLst/>
              <a:cxnLst>
                <a:cxn ang="0">
                  <a:pos x="1025" y="1016"/>
                </a:cxn>
                <a:cxn ang="0">
                  <a:pos x="1443" y="592"/>
                </a:cxn>
                <a:cxn ang="0">
                  <a:pos x="782" y="53"/>
                </a:cxn>
                <a:cxn ang="0">
                  <a:pos x="150" y="329"/>
                </a:cxn>
                <a:cxn ang="0">
                  <a:pos x="477" y="1017"/>
                </a:cxn>
              </a:cxnLst>
              <a:rect l="T0" t="T1" r="T2" b="T3"/>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7"/>
            <p:cNvSpPr>
              <a:spLocks/>
            </p:cNvSpPr>
            <p:nvPr/>
          </p:nvSpPr>
          <p:spPr bwMode="auto">
            <a:xfrm>
              <a:off x="251351" y="1788221"/>
              <a:ext cx="8035926" cy="5083696"/>
            </a:xfrm>
            <a:custGeom>
              <a:avLst/>
              <a:gdLst>
                <a:gd name="T0" fmla="*/ 0 w 1688"/>
                <a:gd name="T1" fmla="*/ 0 h 1066"/>
                <a:gd name="T2" fmla="*/ 1688 w 1688"/>
                <a:gd name="T3" fmla="*/ 1066 h 1066"/>
              </a:gdLst>
              <a:ahLst/>
              <a:cxnLst>
                <a:cxn ang="0">
                  <a:pos x="1302" y="1066"/>
                </a:cxn>
                <a:cxn ang="0">
                  <a:pos x="1613" y="850"/>
                </a:cxn>
                <a:cxn ang="0">
                  <a:pos x="1517" y="471"/>
                </a:cxn>
                <a:cxn ang="0">
                  <a:pos x="798" y="28"/>
                </a:cxn>
                <a:cxn ang="0">
                  <a:pos x="181" y="333"/>
                </a:cxn>
                <a:cxn ang="0">
                  <a:pos x="420" y="1066"/>
                </a:cxn>
              </a:cxnLst>
              <a:rect l="T0" t="T1" r="T2" b="T3"/>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8" name="Freeform 8"/>
            <p:cNvSpPr>
              <a:spLocks/>
            </p:cNvSpPr>
            <p:nvPr/>
          </p:nvSpPr>
          <p:spPr bwMode="auto">
            <a:xfrm>
              <a:off x="-1062" y="549844"/>
              <a:ext cx="10334627" cy="6322073"/>
            </a:xfrm>
            <a:custGeom>
              <a:avLst/>
              <a:gdLst>
                <a:gd name="T0" fmla="*/ 0 w 2171"/>
                <a:gd name="T1" fmla="*/ 0 h 1326"/>
                <a:gd name="T2" fmla="*/ 2171 w 2171"/>
                <a:gd name="T3" fmla="*/ 1326 h 1326"/>
              </a:gdLst>
              <a:ahLst/>
              <a:cxnLst>
                <a:cxn ang="0">
                  <a:pos x="1873" y="1326"/>
                </a:cxn>
                <a:cxn ang="0">
                  <a:pos x="1609" y="473"/>
                </a:cxn>
                <a:cxn ang="0">
                  <a:pos x="880" y="63"/>
                </a:cxn>
                <a:cxn ang="0">
                  <a:pos x="0" y="423"/>
                </a:cxn>
              </a:cxnLst>
              <a:rect l="T0" t="T1" r="T2" b="T3"/>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9" name="Freeform 9"/>
            <p:cNvSpPr>
              <a:spLocks/>
            </p:cNvSpPr>
            <p:nvPr/>
          </p:nvSpPr>
          <p:spPr bwMode="auto">
            <a:xfrm>
              <a:off x="3701" y="6186047"/>
              <a:ext cx="504825" cy="681108"/>
            </a:xfrm>
            <a:custGeom>
              <a:avLst/>
              <a:gdLst>
                <a:gd name="T0" fmla="*/ 0 w 106"/>
                <a:gd name="T1" fmla="*/ 0 h 143"/>
                <a:gd name="T2" fmla="*/ 106 w 106"/>
                <a:gd name="T3" fmla="*/ 143 h 143"/>
              </a:gdLst>
              <a:ahLst/>
              <a:cxnLst>
                <a:cxn ang="0">
                  <a:pos x="0" y="0"/>
                </a:cxn>
                <a:cxn ang="0">
                  <a:pos x="106" y="143"/>
                </a:cxn>
              </a:cxnLst>
              <a:rect l="T0" t="T1" r="T2" b="T3"/>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p:spPr>
          <p:txBody>
            <a:bodyPr/>
            <a:lstStyle/>
            <a:p>
              <a:pPr>
                <a:defRPr/>
              </a:pPr>
              <a:endParaRPr lang="ru-RU"/>
            </a:p>
          </p:txBody>
        </p:sp>
        <p:sp>
          <p:nvSpPr>
            <p:cNvPr id="10" name="Freeform 10"/>
            <p:cNvSpPr>
              <a:spLocks/>
            </p:cNvSpPr>
            <p:nvPr/>
          </p:nvSpPr>
          <p:spPr bwMode="auto">
            <a:xfrm>
              <a:off x="-1062" y="-51881"/>
              <a:ext cx="11091864" cy="6923798"/>
            </a:xfrm>
            <a:custGeom>
              <a:avLst/>
              <a:gdLst>
                <a:gd name="T0" fmla="*/ 0 w 2330"/>
                <a:gd name="T1" fmla="*/ 0 h 1452"/>
                <a:gd name="T2" fmla="*/ 2330 w 2330"/>
                <a:gd name="T3" fmla="*/ 1452 h 1452"/>
              </a:gdLst>
              <a:ahLst/>
              <a:cxnLst>
                <a:cxn ang="0">
                  <a:pos x="2046" y="1452"/>
                </a:cxn>
                <a:cxn ang="0">
                  <a:pos x="1813" y="601"/>
                </a:cxn>
                <a:cxn ang="0">
                  <a:pos x="956" y="97"/>
                </a:cxn>
                <a:cxn ang="0">
                  <a:pos x="0" y="366"/>
                </a:cxn>
              </a:cxnLst>
              <a:rect l="T0" t="T1" r="T2" b="T3"/>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1" name="Freeform 11"/>
            <p:cNvSpPr>
              <a:spLocks/>
            </p:cNvSpPr>
            <p:nvPr/>
          </p:nvSpPr>
          <p:spPr bwMode="auto">
            <a:xfrm>
              <a:off x="5426601" y="5275"/>
              <a:ext cx="5788025" cy="6847590"/>
            </a:xfrm>
            <a:custGeom>
              <a:avLst/>
              <a:gdLst>
                <a:gd name="T0" fmla="*/ 0 w 1216"/>
                <a:gd name="T1" fmla="*/ 0 h 1436"/>
                <a:gd name="T2" fmla="*/ 1216 w 1216"/>
                <a:gd name="T3" fmla="*/ 1436 h 1436"/>
              </a:gdLst>
              <a:ahLst/>
              <a:cxnLst>
                <a:cxn ang="0">
                  <a:pos x="1094" y="1436"/>
                </a:cxn>
                <a:cxn ang="0">
                  <a:pos x="709" y="551"/>
                </a:cxn>
                <a:cxn ang="0">
                  <a:pos x="0" y="0"/>
                </a:cxn>
              </a:cxnLst>
              <a:rect l="T0" t="T1" r="T2" b="T3"/>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2" name="Freeform 12"/>
            <p:cNvSpPr>
              <a:spLocks/>
            </p:cNvSpPr>
            <p:nvPr/>
          </p:nvSpPr>
          <p:spPr bwMode="auto">
            <a:xfrm>
              <a:off x="-1062" y="5275"/>
              <a:ext cx="1057276" cy="614426"/>
            </a:xfrm>
            <a:custGeom>
              <a:avLst/>
              <a:gdLst>
                <a:gd name="T0" fmla="*/ 0 w 222"/>
                <a:gd name="T1" fmla="*/ 0 h 129"/>
                <a:gd name="T2" fmla="*/ 222 w 222"/>
                <a:gd name="T3" fmla="*/ 129 h 129"/>
              </a:gdLst>
              <a:ahLst/>
              <a:cxnLst>
                <a:cxn ang="0">
                  <a:pos x="222" y="0"/>
                </a:cxn>
                <a:cxn ang="0">
                  <a:pos x="0" y="129"/>
                </a:cxn>
              </a:cxnLst>
              <a:rect l="T0" t="T1" r="T2" b="T3"/>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3"/>
            <p:cNvSpPr>
              <a:spLocks/>
            </p:cNvSpPr>
            <p:nvPr/>
          </p:nvSpPr>
          <p:spPr bwMode="auto">
            <a:xfrm>
              <a:off x="5821889" y="5275"/>
              <a:ext cx="5588000" cy="6866642"/>
            </a:xfrm>
            <a:custGeom>
              <a:avLst/>
              <a:gdLst>
                <a:gd name="T0" fmla="*/ 0 w 1174"/>
                <a:gd name="T1" fmla="*/ 0 h 1440"/>
                <a:gd name="T2" fmla="*/ 1174 w 1174"/>
                <a:gd name="T3" fmla="*/ 1440 h 1440"/>
              </a:gdLst>
              <a:ahLst/>
              <a:cxnLst>
                <a:cxn ang="0">
                  <a:pos x="1067" y="1440"/>
                </a:cxn>
                <a:cxn ang="0">
                  <a:pos x="698" y="577"/>
                </a:cxn>
                <a:cxn ang="0">
                  <a:pos x="0" y="0"/>
                </a:cxn>
              </a:cxnLst>
              <a:rect l="T0" t="T1" r="T2" b="T3"/>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4" name="Freeform 14"/>
            <p:cNvSpPr>
              <a:spLocks/>
            </p:cNvSpPr>
            <p:nvPr/>
          </p:nvSpPr>
          <p:spPr bwMode="auto">
            <a:xfrm>
              <a:off x="3701" y="512"/>
              <a:ext cx="595313" cy="352461"/>
            </a:xfrm>
            <a:custGeom>
              <a:avLst/>
              <a:gdLst>
                <a:gd name="T0" fmla="*/ 0 w 125"/>
                <a:gd name="T1" fmla="*/ 0 h 74"/>
                <a:gd name="T2" fmla="*/ 125 w 125"/>
                <a:gd name="T3" fmla="*/ 74 h 74"/>
              </a:gdLst>
              <a:ahLst/>
              <a:cxnLst>
                <a:cxn ang="0">
                  <a:pos x="125" y="0"/>
                </a:cxn>
                <a:cxn ang="0">
                  <a:pos x="0" y="74"/>
                </a:cxn>
              </a:cxnLst>
              <a:rect l="T0" t="T1" r="T2" b="T3"/>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5" name="Freeform 15"/>
            <p:cNvSpPr>
              <a:spLocks/>
            </p:cNvSpPr>
            <p:nvPr/>
          </p:nvSpPr>
          <p:spPr bwMode="auto">
            <a:xfrm>
              <a:off x="6012390" y="5275"/>
              <a:ext cx="5497512" cy="6866642"/>
            </a:xfrm>
            <a:custGeom>
              <a:avLst/>
              <a:gdLst>
                <a:gd name="T0" fmla="*/ 0 w 1155"/>
                <a:gd name="T1" fmla="*/ 0 h 1440"/>
                <a:gd name="T2" fmla="*/ 1155 w 1155"/>
                <a:gd name="T3" fmla="*/ 1440 h 1440"/>
              </a:gdLst>
              <a:ahLst/>
              <a:cxnLst>
                <a:cxn ang="0">
                  <a:pos x="1056" y="1440"/>
                </a:cxn>
                <a:cxn ang="0">
                  <a:pos x="686" y="580"/>
                </a:cxn>
                <a:cxn ang="0">
                  <a:pos x="0" y="0"/>
                </a:cxn>
              </a:cxnLst>
              <a:rect l="T0" t="T1" r="T2" b="T3"/>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16" name="Freeform 16"/>
            <p:cNvSpPr>
              <a:spLocks/>
            </p:cNvSpPr>
            <p:nvPr/>
          </p:nvSpPr>
          <p:spPr bwMode="auto">
            <a:xfrm>
              <a:off x="-1062" y="5275"/>
              <a:ext cx="357188" cy="214335"/>
            </a:xfrm>
            <a:custGeom>
              <a:avLst/>
              <a:gdLst>
                <a:gd name="T0" fmla="*/ 0 w 75"/>
                <a:gd name="T1" fmla="*/ 0 h 45"/>
                <a:gd name="T2" fmla="*/ 75 w 75"/>
                <a:gd name="T3" fmla="*/ 45 h 45"/>
              </a:gdLst>
              <a:ahLst/>
              <a:cxnLst>
                <a:cxn ang="0">
                  <a:pos x="75" y="0"/>
                </a:cxn>
                <a:cxn ang="0">
                  <a:pos x="0" y="45"/>
                </a:cxn>
              </a:cxnLst>
              <a:rect l="T0" t="T1" r="T2" b="T3"/>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17" name="Freeform 17"/>
            <p:cNvSpPr>
              <a:spLocks/>
            </p:cNvSpPr>
            <p:nvPr/>
          </p:nvSpPr>
          <p:spPr bwMode="auto">
            <a:xfrm>
              <a:off x="6210827" y="512"/>
              <a:ext cx="5522913" cy="6871405"/>
            </a:xfrm>
            <a:custGeom>
              <a:avLst/>
              <a:gdLst>
                <a:gd name="T0" fmla="*/ 0 w 1160"/>
                <a:gd name="T1" fmla="*/ 0 h 1441"/>
                <a:gd name="T2" fmla="*/ 1160 w 1160"/>
                <a:gd name="T3" fmla="*/ 1441 h 1441"/>
              </a:gdLst>
              <a:ahLst/>
              <a:cxnLst>
                <a:cxn ang="0">
                  <a:pos x="1053" y="1441"/>
                </a:cxn>
                <a:cxn ang="0">
                  <a:pos x="705" y="599"/>
                </a:cxn>
                <a:cxn ang="0">
                  <a:pos x="0" y="0"/>
                </a:cxn>
              </a:cxnLst>
              <a:rect l="T0" t="T1" r="T2" b="T3"/>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8"/>
            <p:cNvSpPr>
              <a:spLocks/>
            </p:cNvSpPr>
            <p:nvPr/>
          </p:nvSpPr>
          <p:spPr bwMode="auto">
            <a:xfrm>
              <a:off x="6463240" y="5275"/>
              <a:ext cx="5413375" cy="6866642"/>
            </a:xfrm>
            <a:custGeom>
              <a:avLst/>
              <a:gdLst>
                <a:gd name="T0" fmla="*/ 0 w 1137"/>
                <a:gd name="T1" fmla="*/ 0 h 1440"/>
                <a:gd name="T2" fmla="*/ 1137 w 1137"/>
                <a:gd name="T3" fmla="*/ 1440 h 1440"/>
              </a:gdLst>
              <a:ahLst/>
              <a:cxnLst>
                <a:cxn ang="0">
                  <a:pos x="1040" y="1440"/>
                </a:cxn>
                <a:cxn ang="0">
                  <a:pos x="698" y="611"/>
                </a:cxn>
                <a:cxn ang="0">
                  <a:pos x="0" y="0"/>
                </a:cxn>
              </a:cxnLst>
              <a:rect l="T0" t="T1" r="T2" b="T3"/>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9"/>
            <p:cNvSpPr>
              <a:spLocks/>
            </p:cNvSpPr>
            <p:nvPr/>
          </p:nvSpPr>
          <p:spPr bwMode="auto">
            <a:xfrm>
              <a:off x="6877577" y="5275"/>
              <a:ext cx="5037138" cy="6861880"/>
            </a:xfrm>
            <a:custGeom>
              <a:avLst/>
              <a:gdLst>
                <a:gd name="T0" fmla="*/ 0 w 1058"/>
                <a:gd name="T1" fmla="*/ 0 h 1439"/>
                <a:gd name="T2" fmla="*/ 1058 w 1058"/>
                <a:gd name="T3" fmla="*/ 1439 h 1439"/>
              </a:gdLst>
              <a:ahLst/>
              <a:cxnLst>
                <a:cxn ang="0">
                  <a:pos x="1011" y="1439"/>
                </a:cxn>
                <a:cxn ang="0">
                  <a:pos x="648" y="617"/>
                </a:cxn>
                <a:cxn ang="0">
                  <a:pos x="0" y="0"/>
                </a:cxn>
              </a:cxnLst>
              <a:rect l="T0" t="T1" r="T2" b="T3"/>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20"/>
            <p:cNvSpPr>
              <a:spLocks/>
            </p:cNvSpPr>
            <p:nvPr/>
          </p:nvSpPr>
          <p:spPr bwMode="auto">
            <a:xfrm>
              <a:off x="8768290" y="5275"/>
              <a:ext cx="3417887" cy="2741894"/>
            </a:xfrm>
            <a:custGeom>
              <a:avLst/>
              <a:gdLst>
                <a:gd name="T0" fmla="*/ 0 w 718"/>
                <a:gd name="T1" fmla="*/ 0 h 575"/>
                <a:gd name="T2" fmla="*/ 718 w 718"/>
                <a:gd name="T3" fmla="*/ 575 h 575"/>
              </a:gdLst>
              <a:ahLst/>
              <a:cxnLst>
                <a:cxn ang="0">
                  <a:pos x="718" y="575"/>
                </a:cxn>
                <a:cxn ang="0">
                  <a:pos x="0" y="0"/>
                </a:cxn>
              </a:cxnLst>
              <a:rect l="T0" t="T1" r="T2" b="T3"/>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1" name="Freeform 21"/>
            <p:cNvSpPr>
              <a:spLocks/>
            </p:cNvSpPr>
            <p:nvPr/>
          </p:nvSpPr>
          <p:spPr bwMode="auto">
            <a:xfrm>
              <a:off x="9235015" y="10038"/>
              <a:ext cx="2951162" cy="2556137"/>
            </a:xfrm>
            <a:custGeom>
              <a:avLst/>
              <a:gdLst>
                <a:gd name="T0" fmla="*/ 0 w 620"/>
                <a:gd name="T1" fmla="*/ 0 h 536"/>
                <a:gd name="T2" fmla="*/ 620 w 620"/>
                <a:gd name="T3" fmla="*/ 536 h 536"/>
              </a:gdLst>
              <a:ahLst/>
              <a:cxnLst>
                <a:cxn ang="0">
                  <a:pos x="620" y="536"/>
                </a:cxn>
                <a:cxn ang="0">
                  <a:pos x="0" y="0"/>
                </a:cxn>
              </a:cxnLst>
              <a:rect l="T0" t="T1" r="T2" b="T3"/>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2" name="Freeform 22"/>
            <p:cNvSpPr>
              <a:spLocks/>
            </p:cNvSpPr>
            <p:nvPr/>
          </p:nvSpPr>
          <p:spPr bwMode="auto">
            <a:xfrm>
              <a:off x="10020827" y="5275"/>
              <a:ext cx="2165350" cy="1359040"/>
            </a:xfrm>
            <a:custGeom>
              <a:avLst/>
              <a:gdLst>
                <a:gd name="T0" fmla="*/ 0 w 455"/>
                <a:gd name="T1" fmla="*/ 0 h 285"/>
                <a:gd name="T2" fmla="*/ 455 w 455"/>
                <a:gd name="T3" fmla="*/ 285 h 285"/>
              </a:gdLst>
              <a:ahLst/>
              <a:cxnLst>
                <a:cxn ang="0">
                  <a:pos x="0" y="0"/>
                </a:cxn>
                <a:cxn ang="0">
                  <a:pos x="455" y="285"/>
                </a:cxn>
              </a:cxnLst>
              <a:rect l="T0" t="T1" r="T2" b="T3"/>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23" name="Freeform 23"/>
            <p:cNvSpPr>
              <a:spLocks/>
            </p:cNvSpPr>
            <p:nvPr/>
          </p:nvSpPr>
          <p:spPr bwMode="auto">
            <a:xfrm>
              <a:off x="11290827" y="5275"/>
              <a:ext cx="895350" cy="535043"/>
            </a:xfrm>
            <a:custGeom>
              <a:avLst/>
              <a:gdLst>
                <a:gd name="T0" fmla="*/ 0 w 188"/>
                <a:gd name="T1" fmla="*/ 0 h 112"/>
                <a:gd name="T2" fmla="*/ 188 w 188"/>
                <a:gd name="T3" fmla="*/ 112 h 112"/>
              </a:gdLst>
              <a:ahLst/>
              <a:cxnLst>
                <a:cxn ang="0">
                  <a:pos x="0" y="0"/>
                </a:cxn>
                <a:cxn ang="0">
                  <a:pos x="188" y="112"/>
                </a:cxn>
              </a:cxnLst>
              <a:rect l="T0" t="T1" r="T2" b="T3"/>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4" name="Group 8"/>
          <p:cNvGrpSpPr>
            <a:grpSpLocks/>
          </p:cNvGrpSpPr>
          <p:nvPr/>
        </p:nvGrpSpPr>
        <p:grpSpPr bwMode="auto">
          <a:xfrm>
            <a:off x="1670050" y="1185863"/>
            <a:ext cx="8847138" cy="4478337"/>
            <a:chOff x="1669293" y="1186483"/>
            <a:chExt cx="8848345" cy="4477933"/>
          </a:xfrm>
        </p:grpSpPr>
        <p:sp>
          <p:nvSpPr>
            <p:cNvPr id="25" name="Rectangle 38"/>
            <p:cNvSpPr/>
            <p:nvPr/>
          </p:nvSpPr>
          <p:spPr>
            <a:xfrm>
              <a:off x="1674057" y="1186483"/>
              <a:ext cx="8843581" cy="715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39"/>
            <p:cNvSpPr/>
            <p:nvPr/>
          </p:nvSpPr>
          <p:spPr>
            <a:xfrm rot="10800000">
              <a:off x="5892619" y="5313611"/>
              <a:ext cx="406455" cy="3508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40"/>
            <p:cNvSpPr/>
            <p:nvPr/>
          </p:nvSpPr>
          <p:spPr>
            <a:xfrm>
              <a:off x="1669293" y="1991272"/>
              <a:ext cx="8845170" cy="3322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lstStyle>
            <a:lvl1pPr algn="ctr">
              <a:lnSpc>
                <a:spcPct val="80000"/>
              </a:lnSpc>
              <a:defRPr sz="5400" spc="-150">
                <a:solidFill>
                  <a:srgbClr val="FFFEFF"/>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28" name="Date Placeholder 3"/>
          <p:cNvSpPr>
            <a:spLocks noGrp="1"/>
          </p:cNvSpPr>
          <p:nvPr>
            <p:ph type="dt" sz="half" idx="10"/>
          </p:nvPr>
        </p:nvSpPr>
        <p:spPr/>
        <p:txBody>
          <a:bodyPr/>
          <a:lstStyle>
            <a:lvl1pPr>
              <a:defRPr lang="en-US"/>
            </a:lvl1pPr>
          </a:lstStyle>
          <a:p>
            <a:pPr>
              <a:defRPr/>
            </a:pPr>
            <a:fld id="{23D91003-8C51-43A5-98E6-52FE91DDBB3D}" type="datetimeFigureOut">
              <a:rPr lang="ru-RU"/>
              <a:pPr>
                <a:defRPr/>
              </a:pPr>
              <a:t>14.11.2022</a:t>
            </a:fld>
            <a:endParaRPr lang="ru-RU" dirty="0"/>
          </a:p>
        </p:txBody>
      </p:sp>
      <p:sp>
        <p:nvSpPr>
          <p:cNvPr id="29" name="Footer Placeholder 4"/>
          <p:cNvSpPr>
            <a:spLocks noGrp="1"/>
          </p:cNvSpPr>
          <p:nvPr>
            <p:ph type="ftr" sz="quarter" idx="11"/>
          </p:nvPr>
        </p:nvSpPr>
        <p:spPr/>
        <p:txBody>
          <a:bodyPr/>
          <a:lstStyle>
            <a:lvl1pPr algn="ctr">
              <a:defRPr/>
            </a:lvl1pPr>
          </a:lstStyle>
          <a:p>
            <a:pPr>
              <a:defRPr/>
            </a:pPr>
            <a:endParaRPr lang="ru-RU"/>
          </a:p>
        </p:txBody>
      </p:sp>
      <p:sp>
        <p:nvSpPr>
          <p:cNvPr id="30" name="Slide Number Placeholder 5"/>
          <p:cNvSpPr>
            <a:spLocks noGrp="1"/>
          </p:cNvSpPr>
          <p:nvPr>
            <p:ph type="sldNum" sz="quarter" idx="12"/>
          </p:nvPr>
        </p:nvSpPr>
        <p:spPr/>
        <p:txBody>
          <a:bodyPr/>
          <a:lstStyle>
            <a:lvl1pPr>
              <a:defRPr/>
            </a:lvl1pPr>
          </a:lstStyle>
          <a:p>
            <a:pPr>
              <a:defRPr/>
            </a:pPr>
            <a:fld id="{2AB7021E-D7DC-4A69-9662-1E9194E46FBC}" type="slidenum">
              <a:rPr lang="ru-RU"/>
              <a:pPr>
                <a:defRPr/>
              </a:pPr>
              <a:t>‹#›</a:t>
            </a:fld>
            <a:endParaRPr lang="ru-RU" dirty="0"/>
          </a:p>
        </p:txBody>
      </p:sp>
    </p:spTree>
    <p:extLst>
      <p:ext uri="{BB962C8B-B14F-4D97-AF65-F5344CB8AC3E}">
        <p14:creationId xmlns:p14="http://schemas.microsoft.com/office/powerpoint/2010/main" val="3285486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grpSp>
        <p:nvGrpSpPr>
          <p:cNvPr id="4" name="Group 79"/>
          <p:cNvGrpSpPr>
            <a:grpSpLocks/>
          </p:cNvGrpSpPr>
          <p:nvPr/>
        </p:nvGrpSpPr>
        <p:grpSpPr bwMode="auto">
          <a:xfrm>
            <a:off x="-417513" y="0"/>
            <a:ext cx="12584113" cy="6853238"/>
            <a:chOff x="-417513" y="0"/>
            <a:chExt cx="12584114" cy="6853238"/>
          </a:xfrm>
        </p:grpSpPr>
        <p:sp>
          <p:nvSpPr>
            <p:cNvPr id="5"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6"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8"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9"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0"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1"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2"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4"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5"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6"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7"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21"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ru-RU"/>
            </a:p>
          </p:txBody>
        </p:sp>
        <p:sp>
          <p:nvSpPr>
            <p:cNvPr id="22"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3"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4"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5"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6" name="Group 26"/>
          <p:cNvGrpSpPr>
            <a:grpSpLocks/>
          </p:cNvGrpSpPr>
          <p:nvPr/>
        </p:nvGrpSpPr>
        <p:grpSpPr bwMode="auto">
          <a:xfrm>
            <a:off x="800100" y="1700213"/>
            <a:ext cx="3675063" cy="3470275"/>
            <a:chOff x="697883" y="1816768"/>
            <a:chExt cx="3674476" cy="3470421"/>
          </a:xfrm>
        </p:grpSpPr>
        <p:sp>
          <p:nvSpPr>
            <p:cNvPr id="27" name="Rectangle 27"/>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9"/>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30" name="Date Placeholder 3"/>
          <p:cNvSpPr>
            <a:spLocks noGrp="1"/>
          </p:cNvSpPr>
          <p:nvPr>
            <p:ph type="dt" sz="half" idx="10"/>
          </p:nvPr>
        </p:nvSpPr>
        <p:spPr/>
        <p:txBody>
          <a:bodyPr/>
          <a:lstStyle>
            <a:lvl1pPr>
              <a:defRPr/>
            </a:lvl1pPr>
          </a:lstStyle>
          <a:p>
            <a:pPr>
              <a:defRPr/>
            </a:pPr>
            <a:fld id="{AC95CBC3-6F3D-44C3-8BB5-4477F13AE039}" type="datetimeFigureOut">
              <a:rPr lang="ru-RU"/>
              <a:pPr>
                <a:defRPr/>
              </a:pPr>
              <a:t>14.11.2022</a:t>
            </a:fld>
            <a:endParaRPr lang="ru-RU" dirty="0"/>
          </a:p>
        </p:txBody>
      </p:sp>
      <p:sp>
        <p:nvSpPr>
          <p:cNvPr id="31" name="Footer Placeholder 4"/>
          <p:cNvSpPr>
            <a:spLocks noGrp="1"/>
          </p:cNvSpPr>
          <p:nvPr>
            <p:ph type="ftr" sz="quarter" idx="11"/>
          </p:nvPr>
        </p:nvSpPr>
        <p:spPr/>
        <p:txBody>
          <a:bodyPr/>
          <a:lstStyle>
            <a:lvl1pPr>
              <a:defRPr/>
            </a:lvl1pPr>
          </a:lstStyle>
          <a:p>
            <a:pPr>
              <a:defRPr/>
            </a:pPr>
            <a:endParaRPr lang="ru-RU"/>
          </a:p>
        </p:txBody>
      </p:sp>
      <p:sp>
        <p:nvSpPr>
          <p:cNvPr id="32" name="Slide Number Placeholder 5"/>
          <p:cNvSpPr>
            <a:spLocks noGrp="1"/>
          </p:cNvSpPr>
          <p:nvPr>
            <p:ph type="sldNum" sz="quarter" idx="12"/>
          </p:nvPr>
        </p:nvSpPr>
        <p:spPr/>
        <p:txBody>
          <a:bodyPr/>
          <a:lstStyle>
            <a:lvl1pPr>
              <a:defRPr/>
            </a:lvl1pPr>
          </a:lstStyle>
          <a:p>
            <a:pPr>
              <a:defRPr/>
            </a:pPr>
            <a:fld id="{09E7E9CD-732C-488E-9BCE-CA8FA53C8A5F}" type="slidenum">
              <a:rPr lang="ru-RU"/>
              <a:pPr>
                <a:defRPr/>
              </a:pPr>
              <a:t>‹#›</a:t>
            </a:fld>
            <a:endParaRPr lang="ru-RU" dirty="0"/>
          </a:p>
        </p:txBody>
      </p:sp>
    </p:spTree>
    <p:extLst>
      <p:ext uri="{BB962C8B-B14F-4D97-AF65-F5344CB8AC3E}">
        <p14:creationId xmlns:p14="http://schemas.microsoft.com/office/powerpoint/2010/main" val="27201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grpSp>
        <p:nvGrpSpPr>
          <p:cNvPr id="4" name="Group 76"/>
          <p:cNvGrpSpPr>
            <a:grpSpLocks/>
          </p:cNvGrpSpPr>
          <p:nvPr/>
        </p:nvGrpSpPr>
        <p:grpSpPr bwMode="auto">
          <a:xfrm>
            <a:off x="-330200" y="-58738"/>
            <a:ext cx="12515850" cy="6923088"/>
            <a:chOff x="-329674" y="-51881"/>
            <a:chExt cx="12515851" cy="6923798"/>
          </a:xfrm>
        </p:grpSpPr>
        <p:sp>
          <p:nvSpPr>
            <p:cNvPr id="5" name="Freeform 5"/>
            <p:cNvSpPr>
              <a:spLocks/>
            </p:cNvSpPr>
            <p:nvPr/>
          </p:nvSpPr>
          <p:spPr bwMode="auto">
            <a:xfrm>
              <a:off x="-329674" y="1297633"/>
              <a:ext cx="9702801" cy="5574284"/>
            </a:xfrm>
            <a:custGeom>
              <a:avLst/>
              <a:gdLst>
                <a:gd name="T0" fmla="*/ 0 w 2038"/>
                <a:gd name="T1" fmla="*/ 0 h 1169"/>
                <a:gd name="T2" fmla="*/ 2038 w 2038"/>
                <a:gd name="T3" fmla="*/ 1169 h 1169"/>
              </a:gdLst>
              <a:ahLst/>
              <a:cxnLst>
                <a:cxn ang="0">
                  <a:pos x="1752" y="1169"/>
                </a:cxn>
                <a:cxn ang="0">
                  <a:pos x="1487" y="334"/>
                </a:cxn>
                <a:cxn ang="0">
                  <a:pos x="860" y="22"/>
                </a:cxn>
                <a:cxn ang="0">
                  <a:pos x="199" y="318"/>
                </a:cxn>
                <a:cxn ang="0">
                  <a:pos x="399" y="1165"/>
                </a:cxn>
              </a:cxnLst>
              <a:rect l="T0" t="T1" r="T2" b="T3"/>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6" name="Freeform 6"/>
            <p:cNvSpPr>
              <a:spLocks/>
            </p:cNvSpPr>
            <p:nvPr/>
          </p:nvSpPr>
          <p:spPr bwMode="auto">
            <a:xfrm>
              <a:off x="670451" y="2018432"/>
              <a:ext cx="7373939" cy="4848722"/>
            </a:xfrm>
            <a:custGeom>
              <a:avLst/>
              <a:gdLst>
                <a:gd name="T0" fmla="*/ 0 w 1549"/>
                <a:gd name="T1" fmla="*/ 0 h 1017"/>
                <a:gd name="T2" fmla="*/ 1549 w 1549"/>
                <a:gd name="T3" fmla="*/ 1017 h 1017"/>
              </a:gdLst>
              <a:ahLst/>
              <a:cxnLst>
                <a:cxn ang="0">
                  <a:pos x="1025" y="1016"/>
                </a:cxn>
                <a:cxn ang="0">
                  <a:pos x="1443" y="592"/>
                </a:cxn>
                <a:cxn ang="0">
                  <a:pos x="782" y="53"/>
                </a:cxn>
                <a:cxn ang="0">
                  <a:pos x="150" y="329"/>
                </a:cxn>
                <a:cxn ang="0">
                  <a:pos x="477" y="1017"/>
                </a:cxn>
              </a:cxnLst>
              <a:rect l="T0" t="T1" r="T2" b="T3"/>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7"/>
            <p:cNvSpPr>
              <a:spLocks/>
            </p:cNvSpPr>
            <p:nvPr/>
          </p:nvSpPr>
          <p:spPr bwMode="auto">
            <a:xfrm>
              <a:off x="251351" y="1788221"/>
              <a:ext cx="8035926" cy="5083696"/>
            </a:xfrm>
            <a:custGeom>
              <a:avLst/>
              <a:gdLst>
                <a:gd name="T0" fmla="*/ 0 w 1688"/>
                <a:gd name="T1" fmla="*/ 0 h 1066"/>
                <a:gd name="T2" fmla="*/ 1688 w 1688"/>
                <a:gd name="T3" fmla="*/ 1066 h 1066"/>
              </a:gdLst>
              <a:ahLst/>
              <a:cxnLst>
                <a:cxn ang="0">
                  <a:pos x="1302" y="1066"/>
                </a:cxn>
                <a:cxn ang="0">
                  <a:pos x="1613" y="850"/>
                </a:cxn>
                <a:cxn ang="0">
                  <a:pos x="1517" y="471"/>
                </a:cxn>
                <a:cxn ang="0">
                  <a:pos x="798" y="28"/>
                </a:cxn>
                <a:cxn ang="0">
                  <a:pos x="181" y="333"/>
                </a:cxn>
                <a:cxn ang="0">
                  <a:pos x="420" y="1066"/>
                </a:cxn>
              </a:cxnLst>
              <a:rect l="T0" t="T1" r="T2" b="T3"/>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8" name="Freeform 8"/>
            <p:cNvSpPr>
              <a:spLocks/>
            </p:cNvSpPr>
            <p:nvPr/>
          </p:nvSpPr>
          <p:spPr bwMode="auto">
            <a:xfrm>
              <a:off x="-1062" y="549844"/>
              <a:ext cx="10334627" cy="6322073"/>
            </a:xfrm>
            <a:custGeom>
              <a:avLst/>
              <a:gdLst>
                <a:gd name="T0" fmla="*/ 0 w 2171"/>
                <a:gd name="T1" fmla="*/ 0 h 1326"/>
                <a:gd name="T2" fmla="*/ 2171 w 2171"/>
                <a:gd name="T3" fmla="*/ 1326 h 1326"/>
              </a:gdLst>
              <a:ahLst/>
              <a:cxnLst>
                <a:cxn ang="0">
                  <a:pos x="1873" y="1326"/>
                </a:cxn>
                <a:cxn ang="0">
                  <a:pos x="1609" y="473"/>
                </a:cxn>
                <a:cxn ang="0">
                  <a:pos x="880" y="63"/>
                </a:cxn>
                <a:cxn ang="0">
                  <a:pos x="0" y="423"/>
                </a:cxn>
              </a:cxnLst>
              <a:rect l="T0" t="T1" r="T2" b="T3"/>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9" name="Freeform 9"/>
            <p:cNvSpPr>
              <a:spLocks/>
            </p:cNvSpPr>
            <p:nvPr/>
          </p:nvSpPr>
          <p:spPr bwMode="auto">
            <a:xfrm>
              <a:off x="3701" y="6186047"/>
              <a:ext cx="504825" cy="681108"/>
            </a:xfrm>
            <a:custGeom>
              <a:avLst/>
              <a:gdLst>
                <a:gd name="T0" fmla="*/ 0 w 106"/>
                <a:gd name="T1" fmla="*/ 0 h 143"/>
                <a:gd name="T2" fmla="*/ 106 w 106"/>
                <a:gd name="T3" fmla="*/ 143 h 143"/>
              </a:gdLst>
              <a:ahLst/>
              <a:cxnLst>
                <a:cxn ang="0">
                  <a:pos x="0" y="0"/>
                </a:cxn>
                <a:cxn ang="0">
                  <a:pos x="106" y="143"/>
                </a:cxn>
              </a:cxnLst>
              <a:rect l="T0" t="T1" r="T2" b="T3"/>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p:spPr>
          <p:txBody>
            <a:bodyPr/>
            <a:lstStyle/>
            <a:p>
              <a:pPr>
                <a:defRPr/>
              </a:pPr>
              <a:endParaRPr lang="ru-RU"/>
            </a:p>
          </p:txBody>
        </p:sp>
        <p:sp>
          <p:nvSpPr>
            <p:cNvPr id="10" name="Freeform 10"/>
            <p:cNvSpPr>
              <a:spLocks/>
            </p:cNvSpPr>
            <p:nvPr/>
          </p:nvSpPr>
          <p:spPr bwMode="auto">
            <a:xfrm>
              <a:off x="-1062" y="-51881"/>
              <a:ext cx="11091864" cy="6923798"/>
            </a:xfrm>
            <a:custGeom>
              <a:avLst/>
              <a:gdLst>
                <a:gd name="T0" fmla="*/ 0 w 2330"/>
                <a:gd name="T1" fmla="*/ 0 h 1452"/>
                <a:gd name="T2" fmla="*/ 2330 w 2330"/>
                <a:gd name="T3" fmla="*/ 1452 h 1452"/>
              </a:gdLst>
              <a:ahLst/>
              <a:cxnLst>
                <a:cxn ang="0">
                  <a:pos x="2046" y="1452"/>
                </a:cxn>
                <a:cxn ang="0">
                  <a:pos x="1813" y="601"/>
                </a:cxn>
                <a:cxn ang="0">
                  <a:pos x="956" y="97"/>
                </a:cxn>
                <a:cxn ang="0">
                  <a:pos x="0" y="366"/>
                </a:cxn>
              </a:cxnLst>
              <a:rect l="T0" t="T1" r="T2" b="T3"/>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1" name="Freeform 11"/>
            <p:cNvSpPr>
              <a:spLocks/>
            </p:cNvSpPr>
            <p:nvPr/>
          </p:nvSpPr>
          <p:spPr bwMode="auto">
            <a:xfrm>
              <a:off x="5426601" y="5275"/>
              <a:ext cx="5788025" cy="6847590"/>
            </a:xfrm>
            <a:custGeom>
              <a:avLst/>
              <a:gdLst>
                <a:gd name="T0" fmla="*/ 0 w 1216"/>
                <a:gd name="T1" fmla="*/ 0 h 1436"/>
                <a:gd name="T2" fmla="*/ 1216 w 1216"/>
                <a:gd name="T3" fmla="*/ 1436 h 1436"/>
              </a:gdLst>
              <a:ahLst/>
              <a:cxnLst>
                <a:cxn ang="0">
                  <a:pos x="1094" y="1436"/>
                </a:cxn>
                <a:cxn ang="0">
                  <a:pos x="709" y="551"/>
                </a:cxn>
                <a:cxn ang="0">
                  <a:pos x="0" y="0"/>
                </a:cxn>
              </a:cxnLst>
              <a:rect l="T0" t="T1" r="T2" b="T3"/>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2" name="Freeform 12"/>
            <p:cNvSpPr>
              <a:spLocks/>
            </p:cNvSpPr>
            <p:nvPr/>
          </p:nvSpPr>
          <p:spPr bwMode="auto">
            <a:xfrm>
              <a:off x="-1062" y="5275"/>
              <a:ext cx="1057276" cy="614426"/>
            </a:xfrm>
            <a:custGeom>
              <a:avLst/>
              <a:gdLst>
                <a:gd name="T0" fmla="*/ 0 w 222"/>
                <a:gd name="T1" fmla="*/ 0 h 129"/>
                <a:gd name="T2" fmla="*/ 222 w 222"/>
                <a:gd name="T3" fmla="*/ 129 h 129"/>
              </a:gdLst>
              <a:ahLst/>
              <a:cxnLst>
                <a:cxn ang="0">
                  <a:pos x="222" y="0"/>
                </a:cxn>
                <a:cxn ang="0">
                  <a:pos x="0" y="129"/>
                </a:cxn>
              </a:cxnLst>
              <a:rect l="T0" t="T1" r="T2" b="T3"/>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3"/>
            <p:cNvSpPr>
              <a:spLocks/>
            </p:cNvSpPr>
            <p:nvPr/>
          </p:nvSpPr>
          <p:spPr bwMode="auto">
            <a:xfrm>
              <a:off x="5821889" y="5275"/>
              <a:ext cx="5588000" cy="6866642"/>
            </a:xfrm>
            <a:custGeom>
              <a:avLst/>
              <a:gdLst>
                <a:gd name="T0" fmla="*/ 0 w 1174"/>
                <a:gd name="T1" fmla="*/ 0 h 1440"/>
                <a:gd name="T2" fmla="*/ 1174 w 1174"/>
                <a:gd name="T3" fmla="*/ 1440 h 1440"/>
              </a:gdLst>
              <a:ahLst/>
              <a:cxnLst>
                <a:cxn ang="0">
                  <a:pos x="1067" y="1440"/>
                </a:cxn>
                <a:cxn ang="0">
                  <a:pos x="698" y="577"/>
                </a:cxn>
                <a:cxn ang="0">
                  <a:pos x="0" y="0"/>
                </a:cxn>
              </a:cxnLst>
              <a:rect l="T0" t="T1" r="T2" b="T3"/>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4" name="Freeform 14"/>
            <p:cNvSpPr>
              <a:spLocks/>
            </p:cNvSpPr>
            <p:nvPr/>
          </p:nvSpPr>
          <p:spPr bwMode="auto">
            <a:xfrm>
              <a:off x="3701" y="512"/>
              <a:ext cx="595313" cy="352461"/>
            </a:xfrm>
            <a:custGeom>
              <a:avLst/>
              <a:gdLst>
                <a:gd name="T0" fmla="*/ 0 w 125"/>
                <a:gd name="T1" fmla="*/ 0 h 74"/>
                <a:gd name="T2" fmla="*/ 125 w 125"/>
                <a:gd name="T3" fmla="*/ 74 h 74"/>
              </a:gdLst>
              <a:ahLst/>
              <a:cxnLst>
                <a:cxn ang="0">
                  <a:pos x="125" y="0"/>
                </a:cxn>
                <a:cxn ang="0">
                  <a:pos x="0" y="74"/>
                </a:cxn>
              </a:cxnLst>
              <a:rect l="T0" t="T1" r="T2" b="T3"/>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5" name="Freeform 15"/>
            <p:cNvSpPr>
              <a:spLocks/>
            </p:cNvSpPr>
            <p:nvPr/>
          </p:nvSpPr>
          <p:spPr bwMode="auto">
            <a:xfrm>
              <a:off x="6012390" y="5275"/>
              <a:ext cx="5497512" cy="6866642"/>
            </a:xfrm>
            <a:custGeom>
              <a:avLst/>
              <a:gdLst>
                <a:gd name="T0" fmla="*/ 0 w 1155"/>
                <a:gd name="T1" fmla="*/ 0 h 1440"/>
                <a:gd name="T2" fmla="*/ 1155 w 1155"/>
                <a:gd name="T3" fmla="*/ 1440 h 1440"/>
              </a:gdLst>
              <a:ahLst/>
              <a:cxnLst>
                <a:cxn ang="0">
                  <a:pos x="1056" y="1440"/>
                </a:cxn>
                <a:cxn ang="0">
                  <a:pos x="686" y="580"/>
                </a:cxn>
                <a:cxn ang="0">
                  <a:pos x="0" y="0"/>
                </a:cxn>
              </a:cxnLst>
              <a:rect l="T0" t="T1" r="T2" b="T3"/>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16" name="Freeform 16"/>
            <p:cNvSpPr>
              <a:spLocks/>
            </p:cNvSpPr>
            <p:nvPr/>
          </p:nvSpPr>
          <p:spPr bwMode="auto">
            <a:xfrm>
              <a:off x="-1062" y="5275"/>
              <a:ext cx="357188" cy="214335"/>
            </a:xfrm>
            <a:custGeom>
              <a:avLst/>
              <a:gdLst>
                <a:gd name="T0" fmla="*/ 0 w 75"/>
                <a:gd name="T1" fmla="*/ 0 h 45"/>
                <a:gd name="T2" fmla="*/ 75 w 75"/>
                <a:gd name="T3" fmla="*/ 45 h 45"/>
              </a:gdLst>
              <a:ahLst/>
              <a:cxnLst>
                <a:cxn ang="0">
                  <a:pos x="75" y="0"/>
                </a:cxn>
                <a:cxn ang="0">
                  <a:pos x="0" y="45"/>
                </a:cxn>
              </a:cxnLst>
              <a:rect l="T0" t="T1" r="T2" b="T3"/>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17" name="Freeform 17"/>
            <p:cNvSpPr>
              <a:spLocks/>
            </p:cNvSpPr>
            <p:nvPr/>
          </p:nvSpPr>
          <p:spPr bwMode="auto">
            <a:xfrm>
              <a:off x="6210827" y="512"/>
              <a:ext cx="5522913" cy="6871405"/>
            </a:xfrm>
            <a:custGeom>
              <a:avLst/>
              <a:gdLst>
                <a:gd name="T0" fmla="*/ 0 w 1160"/>
                <a:gd name="T1" fmla="*/ 0 h 1441"/>
                <a:gd name="T2" fmla="*/ 1160 w 1160"/>
                <a:gd name="T3" fmla="*/ 1441 h 1441"/>
              </a:gdLst>
              <a:ahLst/>
              <a:cxnLst>
                <a:cxn ang="0">
                  <a:pos x="1053" y="1441"/>
                </a:cxn>
                <a:cxn ang="0">
                  <a:pos x="705" y="599"/>
                </a:cxn>
                <a:cxn ang="0">
                  <a:pos x="0" y="0"/>
                </a:cxn>
              </a:cxnLst>
              <a:rect l="T0" t="T1" r="T2" b="T3"/>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8"/>
            <p:cNvSpPr>
              <a:spLocks/>
            </p:cNvSpPr>
            <p:nvPr/>
          </p:nvSpPr>
          <p:spPr bwMode="auto">
            <a:xfrm>
              <a:off x="6463240" y="5275"/>
              <a:ext cx="5413375" cy="6866642"/>
            </a:xfrm>
            <a:custGeom>
              <a:avLst/>
              <a:gdLst>
                <a:gd name="T0" fmla="*/ 0 w 1137"/>
                <a:gd name="T1" fmla="*/ 0 h 1440"/>
                <a:gd name="T2" fmla="*/ 1137 w 1137"/>
                <a:gd name="T3" fmla="*/ 1440 h 1440"/>
              </a:gdLst>
              <a:ahLst/>
              <a:cxnLst>
                <a:cxn ang="0">
                  <a:pos x="1040" y="1440"/>
                </a:cxn>
                <a:cxn ang="0">
                  <a:pos x="698" y="611"/>
                </a:cxn>
                <a:cxn ang="0">
                  <a:pos x="0" y="0"/>
                </a:cxn>
              </a:cxnLst>
              <a:rect l="T0" t="T1" r="T2" b="T3"/>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9"/>
            <p:cNvSpPr>
              <a:spLocks/>
            </p:cNvSpPr>
            <p:nvPr/>
          </p:nvSpPr>
          <p:spPr bwMode="auto">
            <a:xfrm>
              <a:off x="6877577" y="5275"/>
              <a:ext cx="5037138" cy="6861880"/>
            </a:xfrm>
            <a:custGeom>
              <a:avLst/>
              <a:gdLst>
                <a:gd name="T0" fmla="*/ 0 w 1058"/>
                <a:gd name="T1" fmla="*/ 0 h 1439"/>
                <a:gd name="T2" fmla="*/ 1058 w 1058"/>
                <a:gd name="T3" fmla="*/ 1439 h 1439"/>
              </a:gdLst>
              <a:ahLst/>
              <a:cxnLst>
                <a:cxn ang="0">
                  <a:pos x="1011" y="1439"/>
                </a:cxn>
                <a:cxn ang="0">
                  <a:pos x="648" y="617"/>
                </a:cxn>
                <a:cxn ang="0">
                  <a:pos x="0" y="0"/>
                </a:cxn>
              </a:cxnLst>
              <a:rect l="T0" t="T1" r="T2" b="T3"/>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20"/>
            <p:cNvSpPr>
              <a:spLocks/>
            </p:cNvSpPr>
            <p:nvPr/>
          </p:nvSpPr>
          <p:spPr bwMode="auto">
            <a:xfrm>
              <a:off x="8768290" y="5275"/>
              <a:ext cx="3417887" cy="2741894"/>
            </a:xfrm>
            <a:custGeom>
              <a:avLst/>
              <a:gdLst>
                <a:gd name="T0" fmla="*/ 0 w 718"/>
                <a:gd name="T1" fmla="*/ 0 h 575"/>
                <a:gd name="T2" fmla="*/ 718 w 718"/>
                <a:gd name="T3" fmla="*/ 575 h 575"/>
              </a:gdLst>
              <a:ahLst/>
              <a:cxnLst>
                <a:cxn ang="0">
                  <a:pos x="718" y="575"/>
                </a:cxn>
                <a:cxn ang="0">
                  <a:pos x="0" y="0"/>
                </a:cxn>
              </a:cxnLst>
              <a:rect l="T0" t="T1" r="T2" b="T3"/>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1" name="Freeform 21"/>
            <p:cNvSpPr>
              <a:spLocks/>
            </p:cNvSpPr>
            <p:nvPr/>
          </p:nvSpPr>
          <p:spPr bwMode="auto">
            <a:xfrm>
              <a:off x="9235015" y="10038"/>
              <a:ext cx="2951162" cy="2556137"/>
            </a:xfrm>
            <a:custGeom>
              <a:avLst/>
              <a:gdLst>
                <a:gd name="T0" fmla="*/ 0 w 620"/>
                <a:gd name="T1" fmla="*/ 0 h 536"/>
                <a:gd name="T2" fmla="*/ 620 w 620"/>
                <a:gd name="T3" fmla="*/ 536 h 536"/>
              </a:gdLst>
              <a:ahLst/>
              <a:cxnLst>
                <a:cxn ang="0">
                  <a:pos x="620" y="536"/>
                </a:cxn>
                <a:cxn ang="0">
                  <a:pos x="0" y="0"/>
                </a:cxn>
              </a:cxnLst>
              <a:rect l="T0" t="T1" r="T2" b="T3"/>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2" name="Freeform 22"/>
            <p:cNvSpPr>
              <a:spLocks/>
            </p:cNvSpPr>
            <p:nvPr/>
          </p:nvSpPr>
          <p:spPr bwMode="auto">
            <a:xfrm>
              <a:off x="10020827" y="5275"/>
              <a:ext cx="2165350" cy="1359040"/>
            </a:xfrm>
            <a:custGeom>
              <a:avLst/>
              <a:gdLst>
                <a:gd name="T0" fmla="*/ 0 w 455"/>
                <a:gd name="T1" fmla="*/ 0 h 285"/>
                <a:gd name="T2" fmla="*/ 455 w 455"/>
                <a:gd name="T3" fmla="*/ 285 h 285"/>
              </a:gdLst>
              <a:ahLst/>
              <a:cxnLst>
                <a:cxn ang="0">
                  <a:pos x="0" y="0"/>
                </a:cxn>
                <a:cxn ang="0">
                  <a:pos x="455" y="285"/>
                </a:cxn>
              </a:cxnLst>
              <a:rect l="T0" t="T1" r="T2" b="T3"/>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23" name="Freeform 23"/>
            <p:cNvSpPr>
              <a:spLocks/>
            </p:cNvSpPr>
            <p:nvPr/>
          </p:nvSpPr>
          <p:spPr bwMode="auto">
            <a:xfrm>
              <a:off x="11290827" y="5275"/>
              <a:ext cx="895350" cy="535043"/>
            </a:xfrm>
            <a:custGeom>
              <a:avLst/>
              <a:gdLst>
                <a:gd name="T0" fmla="*/ 0 w 188"/>
                <a:gd name="T1" fmla="*/ 0 h 112"/>
                <a:gd name="T2" fmla="*/ 188 w 188"/>
                <a:gd name="T3" fmla="*/ 112 h 112"/>
              </a:gdLst>
              <a:ahLst/>
              <a:cxnLst>
                <a:cxn ang="0">
                  <a:pos x="0" y="0"/>
                </a:cxn>
                <a:cxn ang="0">
                  <a:pos x="188" y="112"/>
                </a:cxn>
              </a:cxnLst>
              <a:rect l="T0" t="T1" r="T2" b="T3"/>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4" name="Group 8"/>
          <p:cNvGrpSpPr>
            <a:grpSpLocks/>
          </p:cNvGrpSpPr>
          <p:nvPr/>
        </p:nvGrpSpPr>
        <p:grpSpPr bwMode="auto">
          <a:xfrm>
            <a:off x="3259138" y="1185863"/>
            <a:ext cx="5665787" cy="4478337"/>
            <a:chOff x="3259545" y="1186483"/>
            <a:chExt cx="5666145" cy="4477933"/>
          </a:xfrm>
        </p:grpSpPr>
        <p:sp>
          <p:nvSpPr>
            <p:cNvPr id="25" name="Rectangle 98"/>
            <p:cNvSpPr/>
            <p:nvPr/>
          </p:nvSpPr>
          <p:spPr>
            <a:xfrm>
              <a:off x="3259545" y="1186483"/>
              <a:ext cx="5658207" cy="715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39"/>
            <p:cNvSpPr/>
            <p:nvPr/>
          </p:nvSpPr>
          <p:spPr>
            <a:xfrm rot="10800000">
              <a:off x="5891786" y="5313611"/>
              <a:ext cx="408013" cy="3508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00"/>
            <p:cNvSpPr/>
            <p:nvPr/>
          </p:nvSpPr>
          <p:spPr>
            <a:xfrm>
              <a:off x="3259545" y="1991272"/>
              <a:ext cx="5666145" cy="3322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lstStyle>
            <a:lvl1pPr algn="ctr">
              <a:defRPr sz="4400">
                <a:solidFill>
                  <a:srgbClr val="FFFEFF"/>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28" name="Date Placeholder 3"/>
          <p:cNvSpPr>
            <a:spLocks noGrp="1"/>
          </p:cNvSpPr>
          <p:nvPr>
            <p:ph type="dt" sz="half" idx="10"/>
          </p:nvPr>
        </p:nvSpPr>
        <p:spPr/>
        <p:txBody>
          <a:bodyPr/>
          <a:lstStyle>
            <a:lvl1pPr>
              <a:defRPr/>
            </a:lvl1pPr>
          </a:lstStyle>
          <a:p>
            <a:pPr>
              <a:defRPr/>
            </a:pPr>
            <a:fld id="{707388D7-4536-46EB-AFA5-393967D90CBB}" type="datetimeFigureOut">
              <a:rPr lang="ru-RU"/>
              <a:pPr>
                <a:defRPr/>
              </a:pPr>
              <a:t>14.11.2022</a:t>
            </a:fld>
            <a:endParaRPr lang="ru-RU" dirty="0"/>
          </a:p>
        </p:txBody>
      </p:sp>
      <p:sp>
        <p:nvSpPr>
          <p:cNvPr id="29" name="Footer Placeholder 4"/>
          <p:cNvSpPr>
            <a:spLocks noGrp="1"/>
          </p:cNvSpPr>
          <p:nvPr>
            <p:ph type="ftr" sz="quarter" idx="11"/>
          </p:nvPr>
        </p:nvSpPr>
        <p:spPr/>
        <p:txBody>
          <a:bodyPr/>
          <a:lstStyle>
            <a:lvl1pPr algn="ctr">
              <a:defRPr/>
            </a:lvl1pPr>
          </a:lstStyle>
          <a:p>
            <a:pPr>
              <a:defRPr/>
            </a:pPr>
            <a:endParaRPr lang="ru-RU"/>
          </a:p>
        </p:txBody>
      </p:sp>
      <p:sp>
        <p:nvSpPr>
          <p:cNvPr id="30" name="Slide Number Placeholder 5"/>
          <p:cNvSpPr>
            <a:spLocks noGrp="1"/>
          </p:cNvSpPr>
          <p:nvPr>
            <p:ph type="sldNum" sz="quarter" idx="12"/>
          </p:nvPr>
        </p:nvSpPr>
        <p:spPr/>
        <p:txBody>
          <a:bodyPr/>
          <a:lstStyle>
            <a:lvl1pPr>
              <a:defRPr/>
            </a:lvl1pPr>
          </a:lstStyle>
          <a:p>
            <a:pPr>
              <a:defRPr/>
            </a:pPr>
            <a:fld id="{095993E1-AC3E-42F8-8BA3-8760FB987780}" type="slidenum">
              <a:rPr lang="ru-RU"/>
              <a:pPr>
                <a:defRPr/>
              </a:pPr>
              <a:t>‹#›</a:t>
            </a:fld>
            <a:endParaRPr lang="ru-RU" dirty="0"/>
          </a:p>
        </p:txBody>
      </p:sp>
    </p:spTree>
    <p:extLst>
      <p:ext uri="{BB962C8B-B14F-4D97-AF65-F5344CB8AC3E}">
        <p14:creationId xmlns:p14="http://schemas.microsoft.com/office/powerpoint/2010/main" val="166947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grpSp>
        <p:nvGrpSpPr>
          <p:cNvPr id="5" name="Group 36"/>
          <p:cNvGrpSpPr>
            <a:grpSpLocks/>
          </p:cNvGrpSpPr>
          <p:nvPr/>
        </p:nvGrpSpPr>
        <p:grpSpPr bwMode="auto">
          <a:xfrm>
            <a:off x="-417513" y="0"/>
            <a:ext cx="12584113" cy="6853238"/>
            <a:chOff x="-417513" y="0"/>
            <a:chExt cx="12584114" cy="6853238"/>
          </a:xfrm>
        </p:grpSpPr>
        <p:sp>
          <p:nvSpPr>
            <p:cNvPr id="6"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8"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9"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0"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1"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2"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4"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5"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6"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7"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1"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22"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ru-RU"/>
            </a:p>
          </p:txBody>
        </p:sp>
        <p:sp>
          <p:nvSpPr>
            <p:cNvPr id="23"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4"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5"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6"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7" name="Group 58"/>
          <p:cNvGrpSpPr>
            <a:grpSpLocks/>
          </p:cNvGrpSpPr>
          <p:nvPr/>
        </p:nvGrpSpPr>
        <p:grpSpPr bwMode="auto">
          <a:xfrm>
            <a:off x="800100" y="1700213"/>
            <a:ext cx="3675063" cy="3470275"/>
            <a:chOff x="697883" y="1816768"/>
            <a:chExt cx="3674476" cy="3470421"/>
          </a:xfrm>
        </p:grpSpPr>
        <p:sp>
          <p:nvSpPr>
            <p:cNvPr id="28" name="Rectangle 59"/>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61"/>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31" name="Date Placeholder 4"/>
          <p:cNvSpPr>
            <a:spLocks noGrp="1"/>
          </p:cNvSpPr>
          <p:nvPr>
            <p:ph type="dt" sz="half" idx="10"/>
          </p:nvPr>
        </p:nvSpPr>
        <p:spPr/>
        <p:txBody>
          <a:bodyPr/>
          <a:lstStyle>
            <a:lvl1pPr>
              <a:defRPr/>
            </a:lvl1pPr>
          </a:lstStyle>
          <a:p>
            <a:pPr>
              <a:defRPr/>
            </a:pPr>
            <a:fld id="{1EC522E9-24FD-4EAF-B07B-0909096A3E05}" type="datetimeFigureOut">
              <a:rPr lang="ru-RU"/>
              <a:pPr>
                <a:defRPr/>
              </a:pPr>
              <a:t>14.11.2022</a:t>
            </a:fld>
            <a:endParaRPr lang="ru-RU" dirty="0"/>
          </a:p>
        </p:txBody>
      </p:sp>
      <p:sp>
        <p:nvSpPr>
          <p:cNvPr id="32" name="Footer Placeholder 5"/>
          <p:cNvSpPr>
            <a:spLocks noGrp="1"/>
          </p:cNvSpPr>
          <p:nvPr>
            <p:ph type="ftr" sz="quarter" idx="11"/>
          </p:nvPr>
        </p:nvSpPr>
        <p:spPr/>
        <p:txBody>
          <a:bodyPr/>
          <a:lstStyle>
            <a:lvl1pPr>
              <a:defRPr/>
            </a:lvl1pPr>
          </a:lstStyle>
          <a:p>
            <a:pPr>
              <a:defRPr/>
            </a:pPr>
            <a:endParaRPr lang="ru-RU"/>
          </a:p>
        </p:txBody>
      </p:sp>
      <p:sp>
        <p:nvSpPr>
          <p:cNvPr id="33" name="Slide Number Placeholder 6"/>
          <p:cNvSpPr>
            <a:spLocks noGrp="1"/>
          </p:cNvSpPr>
          <p:nvPr>
            <p:ph type="sldNum" sz="quarter" idx="12"/>
          </p:nvPr>
        </p:nvSpPr>
        <p:spPr/>
        <p:txBody>
          <a:bodyPr/>
          <a:lstStyle>
            <a:lvl1pPr>
              <a:defRPr/>
            </a:lvl1pPr>
          </a:lstStyle>
          <a:p>
            <a:pPr>
              <a:defRPr/>
            </a:pPr>
            <a:fld id="{52A826F5-39D4-4F9A-836A-83A5BE5ED9E9}" type="slidenum">
              <a:rPr lang="ru-RU"/>
              <a:pPr>
                <a:defRPr/>
              </a:pPr>
              <a:t>‹#›</a:t>
            </a:fld>
            <a:endParaRPr lang="ru-RU" dirty="0"/>
          </a:p>
        </p:txBody>
      </p:sp>
    </p:spTree>
    <p:extLst>
      <p:ext uri="{BB962C8B-B14F-4D97-AF65-F5344CB8AC3E}">
        <p14:creationId xmlns:p14="http://schemas.microsoft.com/office/powerpoint/2010/main" val="3954215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grpSp>
        <p:nvGrpSpPr>
          <p:cNvPr id="7" name="Group 38"/>
          <p:cNvGrpSpPr>
            <a:grpSpLocks/>
          </p:cNvGrpSpPr>
          <p:nvPr/>
        </p:nvGrpSpPr>
        <p:grpSpPr bwMode="auto">
          <a:xfrm>
            <a:off x="-417513" y="0"/>
            <a:ext cx="12584113" cy="6853238"/>
            <a:chOff x="-417513" y="0"/>
            <a:chExt cx="12584114" cy="6853238"/>
          </a:xfrm>
        </p:grpSpPr>
        <p:sp>
          <p:nvSpPr>
            <p:cNvPr id="8"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9"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0"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1"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2"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3"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4"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5"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6"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7"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1"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2"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3"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24"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ru-RU"/>
            </a:p>
          </p:txBody>
        </p:sp>
        <p:sp>
          <p:nvSpPr>
            <p:cNvPr id="25"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6"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7"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8"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9" name="Group 60"/>
          <p:cNvGrpSpPr>
            <a:grpSpLocks/>
          </p:cNvGrpSpPr>
          <p:nvPr/>
        </p:nvGrpSpPr>
        <p:grpSpPr bwMode="auto">
          <a:xfrm>
            <a:off x="800100" y="1700213"/>
            <a:ext cx="3675063" cy="3470275"/>
            <a:chOff x="697883" y="1816768"/>
            <a:chExt cx="3674476" cy="3470421"/>
          </a:xfrm>
        </p:grpSpPr>
        <p:sp>
          <p:nvSpPr>
            <p:cNvPr id="30" name="Rectangle 61"/>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63"/>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5125305" y="1488985"/>
            <a:ext cx="6264350" cy="169685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118447" y="4351687"/>
            <a:ext cx="6265588" cy="17040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33" name="Date Placeholder 6"/>
          <p:cNvSpPr>
            <a:spLocks noGrp="1"/>
          </p:cNvSpPr>
          <p:nvPr>
            <p:ph type="dt" sz="half" idx="10"/>
          </p:nvPr>
        </p:nvSpPr>
        <p:spPr/>
        <p:txBody>
          <a:bodyPr/>
          <a:lstStyle>
            <a:lvl1pPr>
              <a:defRPr/>
            </a:lvl1pPr>
          </a:lstStyle>
          <a:p>
            <a:pPr>
              <a:defRPr/>
            </a:pPr>
            <a:fld id="{F81C501A-92C1-4BEA-A5B0-F46ADF540A85}" type="datetimeFigureOut">
              <a:rPr lang="ru-RU"/>
              <a:pPr>
                <a:defRPr/>
              </a:pPr>
              <a:t>14.11.2022</a:t>
            </a:fld>
            <a:endParaRPr lang="ru-RU" dirty="0"/>
          </a:p>
        </p:txBody>
      </p:sp>
      <p:sp>
        <p:nvSpPr>
          <p:cNvPr id="34" name="Footer Placeholder 7"/>
          <p:cNvSpPr>
            <a:spLocks noGrp="1"/>
          </p:cNvSpPr>
          <p:nvPr>
            <p:ph type="ftr" sz="quarter" idx="11"/>
          </p:nvPr>
        </p:nvSpPr>
        <p:spPr/>
        <p:txBody>
          <a:bodyPr/>
          <a:lstStyle>
            <a:lvl1pPr>
              <a:defRPr/>
            </a:lvl1pPr>
          </a:lstStyle>
          <a:p>
            <a:pPr>
              <a:defRPr/>
            </a:pPr>
            <a:endParaRPr lang="ru-RU"/>
          </a:p>
        </p:txBody>
      </p:sp>
      <p:sp>
        <p:nvSpPr>
          <p:cNvPr id="35" name="Slide Number Placeholder 8"/>
          <p:cNvSpPr>
            <a:spLocks noGrp="1"/>
          </p:cNvSpPr>
          <p:nvPr>
            <p:ph type="sldNum" sz="quarter" idx="12"/>
          </p:nvPr>
        </p:nvSpPr>
        <p:spPr/>
        <p:txBody>
          <a:bodyPr/>
          <a:lstStyle>
            <a:lvl1pPr>
              <a:defRPr/>
            </a:lvl1pPr>
          </a:lstStyle>
          <a:p>
            <a:pPr>
              <a:defRPr/>
            </a:pPr>
            <a:fld id="{D8555F35-D052-4DB5-9EB0-FA4D092A58E1}" type="slidenum">
              <a:rPr lang="ru-RU"/>
              <a:pPr>
                <a:defRPr/>
              </a:pPr>
              <a:t>‹#›</a:t>
            </a:fld>
            <a:endParaRPr lang="ru-RU" dirty="0"/>
          </a:p>
        </p:txBody>
      </p:sp>
    </p:spTree>
    <p:extLst>
      <p:ext uri="{BB962C8B-B14F-4D97-AF65-F5344CB8AC3E}">
        <p14:creationId xmlns:p14="http://schemas.microsoft.com/office/powerpoint/2010/main" val="2433353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grpSp>
        <p:nvGrpSpPr>
          <p:cNvPr id="3" name="Group 76"/>
          <p:cNvGrpSpPr>
            <a:grpSpLocks/>
          </p:cNvGrpSpPr>
          <p:nvPr/>
        </p:nvGrpSpPr>
        <p:grpSpPr bwMode="auto">
          <a:xfrm>
            <a:off x="-417513" y="0"/>
            <a:ext cx="12584113" cy="6853238"/>
            <a:chOff x="-417513" y="0"/>
            <a:chExt cx="12584114" cy="6853238"/>
          </a:xfrm>
        </p:grpSpPr>
        <p:sp>
          <p:nvSpPr>
            <p:cNvPr id="4"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5"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6"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8"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9"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0"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1"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2"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4"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5"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6"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7"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20"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ru-RU"/>
            </a:p>
          </p:txBody>
        </p:sp>
        <p:sp>
          <p:nvSpPr>
            <p:cNvPr id="21"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2"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3"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4"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5" name="Group 23"/>
          <p:cNvGrpSpPr>
            <a:grpSpLocks/>
          </p:cNvGrpSpPr>
          <p:nvPr/>
        </p:nvGrpSpPr>
        <p:grpSpPr bwMode="auto">
          <a:xfrm>
            <a:off x="800100" y="1700213"/>
            <a:ext cx="3675063" cy="3470275"/>
            <a:chOff x="697883" y="1816768"/>
            <a:chExt cx="3674476" cy="3470421"/>
          </a:xfrm>
        </p:grpSpPr>
        <p:sp>
          <p:nvSpPr>
            <p:cNvPr id="26" name="Rectangle 24"/>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6"/>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29" name="Date Placeholder 2"/>
          <p:cNvSpPr>
            <a:spLocks noGrp="1"/>
          </p:cNvSpPr>
          <p:nvPr>
            <p:ph type="dt" sz="half" idx="10"/>
          </p:nvPr>
        </p:nvSpPr>
        <p:spPr/>
        <p:txBody>
          <a:bodyPr/>
          <a:lstStyle>
            <a:lvl1pPr>
              <a:defRPr/>
            </a:lvl1pPr>
          </a:lstStyle>
          <a:p>
            <a:pPr>
              <a:defRPr/>
            </a:pPr>
            <a:fld id="{357DCF60-83F1-4042-BCCF-55BCC47ECB08}" type="datetimeFigureOut">
              <a:rPr lang="ru-RU"/>
              <a:pPr>
                <a:defRPr/>
              </a:pPr>
              <a:t>14.11.2022</a:t>
            </a:fld>
            <a:endParaRPr lang="ru-RU" dirty="0"/>
          </a:p>
        </p:txBody>
      </p:sp>
      <p:sp>
        <p:nvSpPr>
          <p:cNvPr id="30" name="Footer Placeholder 3"/>
          <p:cNvSpPr>
            <a:spLocks noGrp="1"/>
          </p:cNvSpPr>
          <p:nvPr>
            <p:ph type="ftr" sz="quarter" idx="11"/>
          </p:nvPr>
        </p:nvSpPr>
        <p:spPr/>
        <p:txBody>
          <a:bodyPr/>
          <a:lstStyle>
            <a:lvl1pPr>
              <a:defRPr/>
            </a:lvl1pPr>
          </a:lstStyle>
          <a:p>
            <a:pPr>
              <a:defRPr/>
            </a:pPr>
            <a:endParaRPr lang="ru-RU"/>
          </a:p>
        </p:txBody>
      </p:sp>
      <p:sp>
        <p:nvSpPr>
          <p:cNvPr id="31" name="Slide Number Placeholder 4"/>
          <p:cNvSpPr>
            <a:spLocks noGrp="1"/>
          </p:cNvSpPr>
          <p:nvPr>
            <p:ph type="sldNum" sz="quarter" idx="12"/>
          </p:nvPr>
        </p:nvSpPr>
        <p:spPr/>
        <p:txBody>
          <a:bodyPr/>
          <a:lstStyle>
            <a:lvl1pPr>
              <a:defRPr/>
            </a:lvl1pPr>
          </a:lstStyle>
          <a:p>
            <a:pPr>
              <a:defRPr/>
            </a:pPr>
            <a:fld id="{E2B86332-4C20-4394-8478-A1EB822DB0FE}" type="slidenum">
              <a:rPr lang="ru-RU"/>
              <a:pPr>
                <a:defRPr/>
              </a:pPr>
              <a:t>‹#›</a:t>
            </a:fld>
            <a:endParaRPr lang="ru-RU" dirty="0"/>
          </a:p>
        </p:txBody>
      </p:sp>
    </p:spTree>
    <p:extLst>
      <p:ext uri="{BB962C8B-B14F-4D97-AF65-F5344CB8AC3E}">
        <p14:creationId xmlns:p14="http://schemas.microsoft.com/office/powerpoint/2010/main" val="2383756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grpSp>
        <p:nvGrpSpPr>
          <p:cNvPr id="5" name="Group 73"/>
          <p:cNvGrpSpPr>
            <a:grpSpLocks/>
          </p:cNvGrpSpPr>
          <p:nvPr/>
        </p:nvGrpSpPr>
        <p:grpSpPr bwMode="auto">
          <a:xfrm>
            <a:off x="-417513" y="0"/>
            <a:ext cx="12584113" cy="6853238"/>
            <a:chOff x="-417513" y="0"/>
            <a:chExt cx="12584114" cy="6853238"/>
          </a:xfrm>
        </p:grpSpPr>
        <p:sp>
          <p:nvSpPr>
            <p:cNvPr id="6"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8"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9"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0"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1"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2"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4"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5"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6"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7"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1"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22"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ru-RU"/>
            </a:p>
          </p:txBody>
        </p:sp>
        <p:sp>
          <p:nvSpPr>
            <p:cNvPr id="23"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4"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5"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6"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7" name="Group 20"/>
          <p:cNvGrpSpPr>
            <a:grpSpLocks/>
          </p:cNvGrpSpPr>
          <p:nvPr/>
        </p:nvGrpSpPr>
        <p:grpSpPr bwMode="auto">
          <a:xfrm>
            <a:off x="800100" y="1700213"/>
            <a:ext cx="3675063" cy="3470275"/>
            <a:chOff x="697883" y="1816768"/>
            <a:chExt cx="3674476" cy="3470421"/>
          </a:xfrm>
        </p:grpSpPr>
        <p:sp>
          <p:nvSpPr>
            <p:cNvPr id="28" name="Rectangle 21"/>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32"/>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31" name="Date Placeholder 4"/>
          <p:cNvSpPr>
            <a:spLocks noGrp="1"/>
          </p:cNvSpPr>
          <p:nvPr>
            <p:ph type="dt" sz="half" idx="10"/>
          </p:nvPr>
        </p:nvSpPr>
        <p:spPr/>
        <p:txBody>
          <a:bodyPr/>
          <a:lstStyle>
            <a:lvl1pPr>
              <a:defRPr/>
            </a:lvl1pPr>
          </a:lstStyle>
          <a:p>
            <a:pPr>
              <a:defRPr/>
            </a:pPr>
            <a:fld id="{E8CC3079-CC4A-49D8-8C5C-F7F052090255}" type="datetimeFigureOut">
              <a:rPr lang="ru-RU"/>
              <a:pPr>
                <a:defRPr/>
              </a:pPr>
              <a:t>14.11.2022</a:t>
            </a:fld>
            <a:endParaRPr lang="ru-RU" dirty="0"/>
          </a:p>
        </p:txBody>
      </p:sp>
      <p:sp>
        <p:nvSpPr>
          <p:cNvPr id="32" name="Footer Placeholder 5"/>
          <p:cNvSpPr>
            <a:spLocks noGrp="1"/>
          </p:cNvSpPr>
          <p:nvPr>
            <p:ph type="ftr" sz="quarter" idx="11"/>
          </p:nvPr>
        </p:nvSpPr>
        <p:spPr/>
        <p:txBody>
          <a:bodyPr/>
          <a:lstStyle>
            <a:lvl1pPr>
              <a:defRPr/>
            </a:lvl1pPr>
          </a:lstStyle>
          <a:p>
            <a:pPr>
              <a:defRPr/>
            </a:pPr>
            <a:endParaRPr lang="ru-RU"/>
          </a:p>
        </p:txBody>
      </p:sp>
      <p:sp>
        <p:nvSpPr>
          <p:cNvPr id="33" name="Slide Number Placeholder 6"/>
          <p:cNvSpPr>
            <a:spLocks noGrp="1"/>
          </p:cNvSpPr>
          <p:nvPr>
            <p:ph type="sldNum" sz="quarter" idx="12"/>
          </p:nvPr>
        </p:nvSpPr>
        <p:spPr/>
        <p:txBody>
          <a:bodyPr/>
          <a:lstStyle>
            <a:lvl1pPr>
              <a:defRPr/>
            </a:lvl1pPr>
          </a:lstStyle>
          <a:p>
            <a:pPr>
              <a:defRPr/>
            </a:pPr>
            <a:fld id="{260EAB78-F549-4B59-B2DA-E5CB575AC174}" type="slidenum">
              <a:rPr lang="ru-RU"/>
              <a:pPr>
                <a:defRPr/>
              </a:pPr>
              <a:t>‹#›</a:t>
            </a:fld>
            <a:endParaRPr lang="ru-RU" dirty="0"/>
          </a:p>
        </p:txBody>
      </p:sp>
    </p:spTree>
    <p:extLst>
      <p:ext uri="{BB962C8B-B14F-4D97-AF65-F5344CB8AC3E}">
        <p14:creationId xmlns:p14="http://schemas.microsoft.com/office/powerpoint/2010/main" val="307884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804672" y="320040"/>
            <a:ext cx="3657600" cy="320040"/>
          </a:xfrm>
        </p:spPr>
        <p:txBody>
          <a:bodyPr/>
          <a:lstStyle/>
          <a:p>
            <a:fld id="{1980225C-D367-4FBE-B802-C21536AE4DB0}" type="datetimeFigureOut">
              <a:rPr lang="ru-RU" smtClean="0"/>
              <a:t>14.11.2022</a:t>
            </a:fld>
            <a:endParaRPr lang="ru-RU"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dirty="0"/>
          </a:p>
        </p:txBody>
      </p:sp>
      <p:sp>
        <p:nvSpPr>
          <p:cNvPr id="6" name="Slide Number Placeholder 5"/>
          <p:cNvSpPr>
            <a:spLocks noGrp="1"/>
          </p:cNvSpPr>
          <p:nvPr>
            <p:ph type="sldNum" sz="quarter" idx="12"/>
          </p:nvPr>
        </p:nvSpPr>
        <p:spPr>
          <a:xfrm>
            <a:off x="10469880" y="320040"/>
            <a:ext cx="914400" cy="320040"/>
          </a:xfrm>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292903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5" name="Group 72"/>
          <p:cNvGrpSpPr>
            <a:grpSpLocks/>
          </p:cNvGrpSpPr>
          <p:nvPr/>
        </p:nvGrpSpPr>
        <p:grpSpPr bwMode="auto">
          <a:xfrm>
            <a:off x="-330200" y="-58738"/>
            <a:ext cx="12515850" cy="6923088"/>
            <a:chOff x="-329674" y="-51881"/>
            <a:chExt cx="12515851" cy="6923798"/>
          </a:xfrm>
        </p:grpSpPr>
        <p:sp>
          <p:nvSpPr>
            <p:cNvPr id="6" name="Freeform 5"/>
            <p:cNvSpPr>
              <a:spLocks/>
            </p:cNvSpPr>
            <p:nvPr/>
          </p:nvSpPr>
          <p:spPr bwMode="auto">
            <a:xfrm>
              <a:off x="-329674" y="1297633"/>
              <a:ext cx="9702801" cy="5574284"/>
            </a:xfrm>
            <a:custGeom>
              <a:avLst/>
              <a:gdLst>
                <a:gd name="T0" fmla="*/ 0 w 2038"/>
                <a:gd name="T1" fmla="*/ 0 h 1169"/>
                <a:gd name="T2" fmla="*/ 2038 w 2038"/>
                <a:gd name="T3" fmla="*/ 1169 h 1169"/>
              </a:gdLst>
              <a:ahLst/>
              <a:cxnLst>
                <a:cxn ang="0">
                  <a:pos x="1752" y="1169"/>
                </a:cxn>
                <a:cxn ang="0">
                  <a:pos x="1487" y="334"/>
                </a:cxn>
                <a:cxn ang="0">
                  <a:pos x="860" y="22"/>
                </a:cxn>
                <a:cxn ang="0">
                  <a:pos x="199" y="318"/>
                </a:cxn>
                <a:cxn ang="0">
                  <a:pos x="399" y="1165"/>
                </a:cxn>
              </a:cxnLst>
              <a:rect l="T0" t="T1" r="T2" b="T3"/>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6"/>
            <p:cNvSpPr>
              <a:spLocks/>
            </p:cNvSpPr>
            <p:nvPr/>
          </p:nvSpPr>
          <p:spPr bwMode="auto">
            <a:xfrm>
              <a:off x="670451" y="2018432"/>
              <a:ext cx="7373939" cy="4848722"/>
            </a:xfrm>
            <a:custGeom>
              <a:avLst/>
              <a:gdLst>
                <a:gd name="T0" fmla="*/ 0 w 1549"/>
                <a:gd name="T1" fmla="*/ 0 h 1017"/>
                <a:gd name="T2" fmla="*/ 1549 w 1549"/>
                <a:gd name="T3" fmla="*/ 1017 h 1017"/>
              </a:gdLst>
              <a:ahLst/>
              <a:cxnLst>
                <a:cxn ang="0">
                  <a:pos x="1025" y="1016"/>
                </a:cxn>
                <a:cxn ang="0">
                  <a:pos x="1443" y="592"/>
                </a:cxn>
                <a:cxn ang="0">
                  <a:pos x="782" y="53"/>
                </a:cxn>
                <a:cxn ang="0">
                  <a:pos x="150" y="329"/>
                </a:cxn>
                <a:cxn ang="0">
                  <a:pos x="477" y="1017"/>
                </a:cxn>
              </a:cxnLst>
              <a:rect l="T0" t="T1" r="T2" b="T3"/>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8" name="Freeform 7"/>
            <p:cNvSpPr>
              <a:spLocks/>
            </p:cNvSpPr>
            <p:nvPr/>
          </p:nvSpPr>
          <p:spPr bwMode="auto">
            <a:xfrm>
              <a:off x="251351" y="1788221"/>
              <a:ext cx="8035926" cy="5083696"/>
            </a:xfrm>
            <a:custGeom>
              <a:avLst/>
              <a:gdLst>
                <a:gd name="T0" fmla="*/ 0 w 1688"/>
                <a:gd name="T1" fmla="*/ 0 h 1066"/>
                <a:gd name="T2" fmla="*/ 1688 w 1688"/>
                <a:gd name="T3" fmla="*/ 1066 h 1066"/>
              </a:gdLst>
              <a:ahLst/>
              <a:cxnLst>
                <a:cxn ang="0">
                  <a:pos x="1302" y="1066"/>
                </a:cxn>
                <a:cxn ang="0">
                  <a:pos x="1613" y="850"/>
                </a:cxn>
                <a:cxn ang="0">
                  <a:pos x="1517" y="471"/>
                </a:cxn>
                <a:cxn ang="0">
                  <a:pos x="798" y="28"/>
                </a:cxn>
                <a:cxn ang="0">
                  <a:pos x="181" y="333"/>
                </a:cxn>
                <a:cxn ang="0">
                  <a:pos x="420" y="1066"/>
                </a:cxn>
              </a:cxnLst>
              <a:rect l="T0" t="T1" r="T2" b="T3"/>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9" name="Freeform 8"/>
            <p:cNvSpPr>
              <a:spLocks/>
            </p:cNvSpPr>
            <p:nvPr/>
          </p:nvSpPr>
          <p:spPr bwMode="auto">
            <a:xfrm>
              <a:off x="-1062" y="549844"/>
              <a:ext cx="10334627" cy="6322073"/>
            </a:xfrm>
            <a:custGeom>
              <a:avLst/>
              <a:gdLst>
                <a:gd name="T0" fmla="*/ 0 w 2171"/>
                <a:gd name="T1" fmla="*/ 0 h 1326"/>
                <a:gd name="T2" fmla="*/ 2171 w 2171"/>
                <a:gd name="T3" fmla="*/ 1326 h 1326"/>
              </a:gdLst>
              <a:ahLst/>
              <a:cxnLst>
                <a:cxn ang="0">
                  <a:pos x="1873" y="1326"/>
                </a:cxn>
                <a:cxn ang="0">
                  <a:pos x="1609" y="473"/>
                </a:cxn>
                <a:cxn ang="0">
                  <a:pos x="880" y="63"/>
                </a:cxn>
                <a:cxn ang="0">
                  <a:pos x="0" y="423"/>
                </a:cxn>
              </a:cxnLst>
              <a:rect l="T0" t="T1" r="T2" b="T3"/>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0" name="Freeform 9"/>
            <p:cNvSpPr>
              <a:spLocks/>
            </p:cNvSpPr>
            <p:nvPr/>
          </p:nvSpPr>
          <p:spPr bwMode="auto">
            <a:xfrm>
              <a:off x="3701" y="6186047"/>
              <a:ext cx="504825" cy="681108"/>
            </a:xfrm>
            <a:custGeom>
              <a:avLst/>
              <a:gdLst>
                <a:gd name="T0" fmla="*/ 0 w 106"/>
                <a:gd name="T1" fmla="*/ 0 h 143"/>
                <a:gd name="T2" fmla="*/ 106 w 106"/>
                <a:gd name="T3" fmla="*/ 143 h 143"/>
              </a:gdLst>
              <a:ahLst/>
              <a:cxnLst>
                <a:cxn ang="0">
                  <a:pos x="0" y="0"/>
                </a:cxn>
                <a:cxn ang="0">
                  <a:pos x="106" y="143"/>
                </a:cxn>
              </a:cxnLst>
              <a:rect l="T0" t="T1" r="T2" b="T3"/>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p:spPr>
          <p:txBody>
            <a:bodyPr/>
            <a:lstStyle/>
            <a:p>
              <a:pPr>
                <a:defRPr/>
              </a:pPr>
              <a:endParaRPr lang="ru-RU"/>
            </a:p>
          </p:txBody>
        </p:sp>
        <p:sp>
          <p:nvSpPr>
            <p:cNvPr id="11" name="Freeform 10"/>
            <p:cNvSpPr>
              <a:spLocks/>
            </p:cNvSpPr>
            <p:nvPr/>
          </p:nvSpPr>
          <p:spPr bwMode="auto">
            <a:xfrm>
              <a:off x="-1062" y="-51881"/>
              <a:ext cx="11091864" cy="6923798"/>
            </a:xfrm>
            <a:custGeom>
              <a:avLst/>
              <a:gdLst>
                <a:gd name="T0" fmla="*/ 0 w 2330"/>
                <a:gd name="T1" fmla="*/ 0 h 1452"/>
                <a:gd name="T2" fmla="*/ 2330 w 2330"/>
                <a:gd name="T3" fmla="*/ 1452 h 1452"/>
              </a:gdLst>
              <a:ahLst/>
              <a:cxnLst>
                <a:cxn ang="0">
                  <a:pos x="2046" y="1452"/>
                </a:cxn>
                <a:cxn ang="0">
                  <a:pos x="1813" y="601"/>
                </a:cxn>
                <a:cxn ang="0">
                  <a:pos x="956" y="97"/>
                </a:cxn>
                <a:cxn ang="0">
                  <a:pos x="0" y="366"/>
                </a:cxn>
              </a:cxnLst>
              <a:rect l="T0" t="T1" r="T2" b="T3"/>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2" name="Freeform 11"/>
            <p:cNvSpPr>
              <a:spLocks/>
            </p:cNvSpPr>
            <p:nvPr/>
          </p:nvSpPr>
          <p:spPr bwMode="auto">
            <a:xfrm>
              <a:off x="5426601" y="5275"/>
              <a:ext cx="5788025" cy="6847590"/>
            </a:xfrm>
            <a:custGeom>
              <a:avLst/>
              <a:gdLst>
                <a:gd name="T0" fmla="*/ 0 w 1216"/>
                <a:gd name="T1" fmla="*/ 0 h 1436"/>
                <a:gd name="T2" fmla="*/ 1216 w 1216"/>
                <a:gd name="T3" fmla="*/ 1436 h 1436"/>
              </a:gdLst>
              <a:ahLst/>
              <a:cxnLst>
                <a:cxn ang="0">
                  <a:pos x="1094" y="1436"/>
                </a:cxn>
                <a:cxn ang="0">
                  <a:pos x="709" y="551"/>
                </a:cxn>
                <a:cxn ang="0">
                  <a:pos x="0" y="0"/>
                </a:cxn>
              </a:cxnLst>
              <a:rect l="T0" t="T1" r="T2" b="T3"/>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2"/>
            <p:cNvSpPr>
              <a:spLocks/>
            </p:cNvSpPr>
            <p:nvPr/>
          </p:nvSpPr>
          <p:spPr bwMode="auto">
            <a:xfrm>
              <a:off x="-1062" y="5275"/>
              <a:ext cx="1057276" cy="614426"/>
            </a:xfrm>
            <a:custGeom>
              <a:avLst/>
              <a:gdLst>
                <a:gd name="T0" fmla="*/ 0 w 222"/>
                <a:gd name="T1" fmla="*/ 0 h 129"/>
                <a:gd name="T2" fmla="*/ 222 w 222"/>
                <a:gd name="T3" fmla="*/ 129 h 129"/>
              </a:gdLst>
              <a:ahLst/>
              <a:cxnLst>
                <a:cxn ang="0">
                  <a:pos x="222" y="0"/>
                </a:cxn>
                <a:cxn ang="0">
                  <a:pos x="0" y="129"/>
                </a:cxn>
              </a:cxnLst>
              <a:rect l="T0" t="T1" r="T2" b="T3"/>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4" name="Freeform 13"/>
            <p:cNvSpPr>
              <a:spLocks/>
            </p:cNvSpPr>
            <p:nvPr/>
          </p:nvSpPr>
          <p:spPr bwMode="auto">
            <a:xfrm>
              <a:off x="5821889" y="5275"/>
              <a:ext cx="5588000" cy="6866642"/>
            </a:xfrm>
            <a:custGeom>
              <a:avLst/>
              <a:gdLst>
                <a:gd name="T0" fmla="*/ 0 w 1174"/>
                <a:gd name="T1" fmla="*/ 0 h 1440"/>
                <a:gd name="T2" fmla="*/ 1174 w 1174"/>
                <a:gd name="T3" fmla="*/ 1440 h 1440"/>
              </a:gdLst>
              <a:ahLst/>
              <a:cxnLst>
                <a:cxn ang="0">
                  <a:pos x="1067" y="1440"/>
                </a:cxn>
                <a:cxn ang="0">
                  <a:pos x="698" y="577"/>
                </a:cxn>
                <a:cxn ang="0">
                  <a:pos x="0" y="0"/>
                </a:cxn>
              </a:cxnLst>
              <a:rect l="T0" t="T1" r="T2" b="T3"/>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5" name="Freeform 14"/>
            <p:cNvSpPr>
              <a:spLocks/>
            </p:cNvSpPr>
            <p:nvPr/>
          </p:nvSpPr>
          <p:spPr bwMode="auto">
            <a:xfrm>
              <a:off x="3701" y="512"/>
              <a:ext cx="595313" cy="352461"/>
            </a:xfrm>
            <a:custGeom>
              <a:avLst/>
              <a:gdLst>
                <a:gd name="T0" fmla="*/ 0 w 125"/>
                <a:gd name="T1" fmla="*/ 0 h 74"/>
                <a:gd name="T2" fmla="*/ 125 w 125"/>
                <a:gd name="T3" fmla="*/ 74 h 74"/>
              </a:gdLst>
              <a:ahLst/>
              <a:cxnLst>
                <a:cxn ang="0">
                  <a:pos x="125" y="0"/>
                </a:cxn>
                <a:cxn ang="0">
                  <a:pos x="0" y="74"/>
                </a:cxn>
              </a:cxnLst>
              <a:rect l="T0" t="T1" r="T2" b="T3"/>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6" name="Freeform 15"/>
            <p:cNvSpPr>
              <a:spLocks/>
            </p:cNvSpPr>
            <p:nvPr/>
          </p:nvSpPr>
          <p:spPr bwMode="auto">
            <a:xfrm>
              <a:off x="6012390" y="5275"/>
              <a:ext cx="5497512" cy="6866642"/>
            </a:xfrm>
            <a:custGeom>
              <a:avLst/>
              <a:gdLst>
                <a:gd name="T0" fmla="*/ 0 w 1155"/>
                <a:gd name="T1" fmla="*/ 0 h 1440"/>
                <a:gd name="T2" fmla="*/ 1155 w 1155"/>
                <a:gd name="T3" fmla="*/ 1440 h 1440"/>
              </a:gdLst>
              <a:ahLst/>
              <a:cxnLst>
                <a:cxn ang="0">
                  <a:pos x="1056" y="1440"/>
                </a:cxn>
                <a:cxn ang="0">
                  <a:pos x="686" y="580"/>
                </a:cxn>
                <a:cxn ang="0">
                  <a:pos x="0" y="0"/>
                </a:cxn>
              </a:cxnLst>
              <a:rect l="T0" t="T1" r="T2" b="T3"/>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17" name="Freeform 16"/>
            <p:cNvSpPr>
              <a:spLocks/>
            </p:cNvSpPr>
            <p:nvPr/>
          </p:nvSpPr>
          <p:spPr bwMode="auto">
            <a:xfrm>
              <a:off x="-1062" y="5275"/>
              <a:ext cx="357188" cy="214335"/>
            </a:xfrm>
            <a:custGeom>
              <a:avLst/>
              <a:gdLst>
                <a:gd name="T0" fmla="*/ 0 w 75"/>
                <a:gd name="T1" fmla="*/ 0 h 45"/>
                <a:gd name="T2" fmla="*/ 75 w 75"/>
                <a:gd name="T3" fmla="*/ 45 h 45"/>
              </a:gdLst>
              <a:ahLst/>
              <a:cxnLst>
                <a:cxn ang="0">
                  <a:pos x="75" y="0"/>
                </a:cxn>
                <a:cxn ang="0">
                  <a:pos x="0" y="45"/>
                </a:cxn>
              </a:cxnLst>
              <a:rect l="T0" t="T1" r="T2" b="T3"/>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18" name="Freeform 17"/>
            <p:cNvSpPr>
              <a:spLocks/>
            </p:cNvSpPr>
            <p:nvPr/>
          </p:nvSpPr>
          <p:spPr bwMode="auto">
            <a:xfrm>
              <a:off x="6210827" y="512"/>
              <a:ext cx="5522913" cy="6871405"/>
            </a:xfrm>
            <a:custGeom>
              <a:avLst/>
              <a:gdLst>
                <a:gd name="T0" fmla="*/ 0 w 1160"/>
                <a:gd name="T1" fmla="*/ 0 h 1441"/>
                <a:gd name="T2" fmla="*/ 1160 w 1160"/>
                <a:gd name="T3" fmla="*/ 1441 h 1441"/>
              </a:gdLst>
              <a:ahLst/>
              <a:cxnLst>
                <a:cxn ang="0">
                  <a:pos x="1053" y="1441"/>
                </a:cxn>
                <a:cxn ang="0">
                  <a:pos x="705" y="599"/>
                </a:cxn>
                <a:cxn ang="0">
                  <a:pos x="0" y="0"/>
                </a:cxn>
              </a:cxnLst>
              <a:rect l="T0" t="T1" r="T2" b="T3"/>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8"/>
            <p:cNvSpPr>
              <a:spLocks/>
            </p:cNvSpPr>
            <p:nvPr/>
          </p:nvSpPr>
          <p:spPr bwMode="auto">
            <a:xfrm>
              <a:off x="6463240" y="5275"/>
              <a:ext cx="5413375" cy="6866642"/>
            </a:xfrm>
            <a:custGeom>
              <a:avLst/>
              <a:gdLst>
                <a:gd name="T0" fmla="*/ 0 w 1137"/>
                <a:gd name="T1" fmla="*/ 0 h 1440"/>
                <a:gd name="T2" fmla="*/ 1137 w 1137"/>
                <a:gd name="T3" fmla="*/ 1440 h 1440"/>
              </a:gdLst>
              <a:ahLst/>
              <a:cxnLst>
                <a:cxn ang="0">
                  <a:pos x="1040" y="1440"/>
                </a:cxn>
                <a:cxn ang="0">
                  <a:pos x="698" y="611"/>
                </a:cxn>
                <a:cxn ang="0">
                  <a:pos x="0" y="0"/>
                </a:cxn>
              </a:cxnLst>
              <a:rect l="T0" t="T1" r="T2" b="T3"/>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19"/>
            <p:cNvSpPr>
              <a:spLocks/>
            </p:cNvSpPr>
            <p:nvPr/>
          </p:nvSpPr>
          <p:spPr bwMode="auto">
            <a:xfrm>
              <a:off x="6877577" y="5275"/>
              <a:ext cx="5037138" cy="6861880"/>
            </a:xfrm>
            <a:custGeom>
              <a:avLst/>
              <a:gdLst>
                <a:gd name="T0" fmla="*/ 0 w 1058"/>
                <a:gd name="T1" fmla="*/ 0 h 1439"/>
                <a:gd name="T2" fmla="*/ 1058 w 1058"/>
                <a:gd name="T3" fmla="*/ 1439 h 1439"/>
              </a:gdLst>
              <a:ahLst/>
              <a:cxnLst>
                <a:cxn ang="0">
                  <a:pos x="1011" y="1439"/>
                </a:cxn>
                <a:cxn ang="0">
                  <a:pos x="648" y="617"/>
                </a:cxn>
                <a:cxn ang="0">
                  <a:pos x="0" y="0"/>
                </a:cxn>
              </a:cxnLst>
              <a:rect l="T0" t="T1" r="T2" b="T3"/>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1" name="Freeform 20"/>
            <p:cNvSpPr>
              <a:spLocks/>
            </p:cNvSpPr>
            <p:nvPr/>
          </p:nvSpPr>
          <p:spPr bwMode="auto">
            <a:xfrm>
              <a:off x="8768290" y="5275"/>
              <a:ext cx="3417887" cy="2741894"/>
            </a:xfrm>
            <a:custGeom>
              <a:avLst/>
              <a:gdLst>
                <a:gd name="T0" fmla="*/ 0 w 718"/>
                <a:gd name="T1" fmla="*/ 0 h 575"/>
                <a:gd name="T2" fmla="*/ 718 w 718"/>
                <a:gd name="T3" fmla="*/ 575 h 575"/>
              </a:gdLst>
              <a:ahLst/>
              <a:cxnLst>
                <a:cxn ang="0">
                  <a:pos x="718" y="575"/>
                </a:cxn>
                <a:cxn ang="0">
                  <a:pos x="0" y="0"/>
                </a:cxn>
              </a:cxnLst>
              <a:rect l="T0" t="T1" r="T2" b="T3"/>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2" name="Freeform 21"/>
            <p:cNvSpPr>
              <a:spLocks/>
            </p:cNvSpPr>
            <p:nvPr/>
          </p:nvSpPr>
          <p:spPr bwMode="auto">
            <a:xfrm>
              <a:off x="9235015" y="10038"/>
              <a:ext cx="2951162" cy="2556137"/>
            </a:xfrm>
            <a:custGeom>
              <a:avLst/>
              <a:gdLst>
                <a:gd name="T0" fmla="*/ 0 w 620"/>
                <a:gd name="T1" fmla="*/ 0 h 536"/>
                <a:gd name="T2" fmla="*/ 620 w 620"/>
                <a:gd name="T3" fmla="*/ 536 h 536"/>
              </a:gdLst>
              <a:ahLst/>
              <a:cxnLst>
                <a:cxn ang="0">
                  <a:pos x="620" y="536"/>
                </a:cxn>
                <a:cxn ang="0">
                  <a:pos x="0" y="0"/>
                </a:cxn>
              </a:cxnLst>
              <a:rect l="T0" t="T1" r="T2" b="T3"/>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3" name="Freeform 22"/>
            <p:cNvSpPr>
              <a:spLocks/>
            </p:cNvSpPr>
            <p:nvPr/>
          </p:nvSpPr>
          <p:spPr bwMode="auto">
            <a:xfrm>
              <a:off x="10020827" y="5275"/>
              <a:ext cx="2165350" cy="1359040"/>
            </a:xfrm>
            <a:custGeom>
              <a:avLst/>
              <a:gdLst>
                <a:gd name="T0" fmla="*/ 0 w 455"/>
                <a:gd name="T1" fmla="*/ 0 h 285"/>
                <a:gd name="T2" fmla="*/ 455 w 455"/>
                <a:gd name="T3" fmla="*/ 285 h 285"/>
              </a:gdLst>
              <a:ahLst/>
              <a:cxnLst>
                <a:cxn ang="0">
                  <a:pos x="0" y="0"/>
                </a:cxn>
                <a:cxn ang="0">
                  <a:pos x="455" y="285"/>
                </a:cxn>
              </a:cxnLst>
              <a:rect l="T0" t="T1" r="T2" b="T3"/>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24" name="Freeform 23"/>
            <p:cNvSpPr>
              <a:spLocks/>
            </p:cNvSpPr>
            <p:nvPr/>
          </p:nvSpPr>
          <p:spPr bwMode="auto">
            <a:xfrm>
              <a:off x="11290827" y="5275"/>
              <a:ext cx="895350" cy="535043"/>
            </a:xfrm>
            <a:custGeom>
              <a:avLst/>
              <a:gdLst>
                <a:gd name="T0" fmla="*/ 0 w 188"/>
                <a:gd name="T1" fmla="*/ 0 h 112"/>
                <a:gd name="T2" fmla="*/ 188 w 188"/>
                <a:gd name="T3" fmla="*/ 112 h 112"/>
              </a:gdLst>
              <a:ahLst/>
              <a:cxnLst>
                <a:cxn ang="0">
                  <a:pos x="0" y="0"/>
                </a:cxn>
                <a:cxn ang="0">
                  <a:pos x="188" y="112"/>
                </a:cxn>
              </a:cxnLst>
              <a:rect l="T0" t="T1" r="T2" b="T3"/>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5" name="Group 75"/>
          <p:cNvGrpSpPr>
            <a:grpSpLocks/>
          </p:cNvGrpSpPr>
          <p:nvPr/>
        </p:nvGrpSpPr>
        <p:grpSpPr bwMode="auto">
          <a:xfrm>
            <a:off x="804863" y="1698625"/>
            <a:ext cx="5942012" cy="3470275"/>
            <a:chOff x="805336" y="1698331"/>
            <a:chExt cx="5941540" cy="3470421"/>
          </a:xfrm>
        </p:grpSpPr>
        <p:sp>
          <p:nvSpPr>
            <p:cNvPr id="26" name="Rectangle 76"/>
            <p:cNvSpPr/>
            <p:nvPr/>
          </p:nvSpPr>
          <p:spPr>
            <a:xfrm>
              <a:off x="805336" y="1698331"/>
              <a:ext cx="5941540" cy="503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9"/>
            <p:cNvSpPr/>
            <p:nvPr/>
          </p:nvSpPr>
          <p:spPr>
            <a:xfrm rot="10800000">
              <a:off x="3618163" y="4895691"/>
              <a:ext cx="315887"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78"/>
            <p:cNvSpPr/>
            <p:nvPr/>
          </p:nvSpPr>
          <p:spPr>
            <a:xfrm>
              <a:off x="805336" y="2274618"/>
              <a:ext cx="5941540" cy="26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dirty="0"/>
              <a:t>Клацніть піктограму, щоб додати зображення</a:t>
            </a:r>
            <a:endParaRPr lang="en-US" noProof="0" dirty="0"/>
          </a:p>
        </p:txBody>
      </p:sp>
      <p:sp>
        <p:nvSpPr>
          <p:cNvPr id="2" name="Title 1"/>
          <p:cNvSpPr>
            <a:spLocks noGrp="1"/>
          </p:cNvSpPr>
          <p:nvPr>
            <p:ph type="title"/>
          </p:nvPr>
        </p:nvSpPr>
        <p:spPr>
          <a:xfrm>
            <a:off x="885443" y="2360255"/>
            <a:ext cx="5776646" cy="1178032"/>
          </a:xfrm>
        </p:spPr>
        <p:txBody>
          <a:bodyPr bIns="0" anchor="b"/>
          <a:lstStyle>
            <a:lvl1pPr>
              <a:defRPr sz="3600">
                <a:solidFill>
                  <a:srgbClr val="FFFEFF"/>
                </a:solidFill>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29" name="Date Placeholder 4"/>
          <p:cNvSpPr>
            <a:spLocks noGrp="1"/>
          </p:cNvSpPr>
          <p:nvPr>
            <p:ph type="dt" sz="half" idx="10"/>
          </p:nvPr>
        </p:nvSpPr>
        <p:spPr/>
        <p:txBody>
          <a:bodyPr/>
          <a:lstStyle>
            <a:lvl1pPr>
              <a:defRPr/>
            </a:lvl1pPr>
          </a:lstStyle>
          <a:p>
            <a:pPr>
              <a:defRPr/>
            </a:pPr>
            <a:fld id="{C618F796-04B1-4023-8B45-A448B3DA6B10}" type="datetimeFigureOut">
              <a:rPr lang="ru-RU"/>
              <a:pPr>
                <a:defRPr/>
              </a:pPr>
              <a:t>14.11.2022</a:t>
            </a:fld>
            <a:endParaRPr lang="ru-RU" dirty="0"/>
          </a:p>
        </p:txBody>
      </p:sp>
      <p:sp>
        <p:nvSpPr>
          <p:cNvPr id="30" name="Footer Placeholder 5"/>
          <p:cNvSpPr>
            <a:spLocks noGrp="1"/>
          </p:cNvSpPr>
          <p:nvPr>
            <p:ph type="ftr" sz="quarter" idx="11"/>
          </p:nvPr>
        </p:nvSpPr>
        <p:spPr>
          <a:xfrm>
            <a:off x="804863" y="6227763"/>
            <a:ext cx="5942012" cy="319087"/>
          </a:xfrm>
        </p:spPr>
        <p:txBody>
          <a:bodyPr/>
          <a:lstStyle>
            <a:lvl1pPr>
              <a:defRPr/>
            </a:lvl1pPr>
          </a:lstStyle>
          <a:p>
            <a:pPr>
              <a:defRPr/>
            </a:pPr>
            <a:endParaRPr lang="ru-RU"/>
          </a:p>
        </p:txBody>
      </p:sp>
      <p:sp>
        <p:nvSpPr>
          <p:cNvPr id="31" name="Slide Number Placeholder 6"/>
          <p:cNvSpPr>
            <a:spLocks noGrp="1"/>
          </p:cNvSpPr>
          <p:nvPr>
            <p:ph type="sldNum" sz="quarter" idx="12"/>
          </p:nvPr>
        </p:nvSpPr>
        <p:spPr>
          <a:xfrm>
            <a:off x="5827713" y="320675"/>
            <a:ext cx="914400" cy="319088"/>
          </a:xfrm>
        </p:spPr>
        <p:txBody>
          <a:bodyPr/>
          <a:lstStyle>
            <a:lvl1pPr>
              <a:defRPr/>
            </a:lvl1pPr>
          </a:lstStyle>
          <a:p>
            <a:pPr>
              <a:defRPr/>
            </a:pPr>
            <a:fld id="{F3A94E7C-12FE-48F2-BFD2-7721076EFEFB}" type="slidenum">
              <a:rPr lang="ru-RU"/>
              <a:pPr>
                <a:defRPr/>
              </a:pPr>
              <a:t>‹#›</a:t>
            </a:fld>
            <a:endParaRPr lang="ru-RU" dirty="0"/>
          </a:p>
        </p:txBody>
      </p:sp>
    </p:spTree>
    <p:extLst>
      <p:ext uri="{BB962C8B-B14F-4D97-AF65-F5344CB8AC3E}">
        <p14:creationId xmlns:p14="http://schemas.microsoft.com/office/powerpoint/2010/main" val="3210247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grpSp>
        <p:nvGrpSpPr>
          <p:cNvPr id="4" name="Group 74"/>
          <p:cNvGrpSpPr>
            <a:grpSpLocks/>
          </p:cNvGrpSpPr>
          <p:nvPr/>
        </p:nvGrpSpPr>
        <p:grpSpPr bwMode="auto">
          <a:xfrm>
            <a:off x="-417513" y="0"/>
            <a:ext cx="12584113" cy="6853238"/>
            <a:chOff x="-417513" y="0"/>
            <a:chExt cx="12584114" cy="6853238"/>
          </a:xfrm>
        </p:grpSpPr>
        <p:sp>
          <p:nvSpPr>
            <p:cNvPr id="5" name="Freeform 5"/>
            <p:cNvSpPr>
              <a:spLocks/>
            </p:cNvSpPr>
            <p:nvPr/>
          </p:nvSpPr>
          <p:spPr bwMode="auto">
            <a:xfrm>
              <a:off x="1306513" y="0"/>
              <a:ext cx="3862387"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6"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7"/>
            <p:cNvSpPr>
              <a:spLocks/>
            </p:cNvSpPr>
            <p:nvPr/>
          </p:nvSpPr>
          <p:spPr bwMode="auto">
            <a:xfrm>
              <a:off x="10247314" y="5013325"/>
              <a:ext cx="1919287"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8"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9" name="Freeform 9"/>
            <p:cNvSpPr>
              <a:spLocks/>
            </p:cNvSpPr>
            <p:nvPr/>
          </p:nvSpPr>
          <p:spPr bwMode="auto">
            <a:xfrm>
              <a:off x="11202989" y="9525"/>
              <a:ext cx="963612"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0" name="Freeform 10"/>
            <p:cNvSpPr>
              <a:spLocks/>
            </p:cNvSpPr>
            <p:nvPr/>
          </p:nvSpPr>
          <p:spPr bwMode="auto">
            <a:xfrm>
              <a:off x="10494964"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1" name="Freeform 11"/>
            <p:cNvSpPr>
              <a:spLocks/>
            </p:cNvSpPr>
            <p:nvPr/>
          </p:nvSpPr>
          <p:spPr bwMode="auto">
            <a:xfrm>
              <a:off x="1001713" y="0"/>
              <a:ext cx="3621087"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2" name="Freeform 12"/>
            <p:cNvSpPr>
              <a:spLocks/>
            </p:cNvSpPr>
            <p:nvPr/>
          </p:nvSpPr>
          <p:spPr bwMode="auto">
            <a:xfrm>
              <a:off x="11501439" y="9525"/>
              <a:ext cx="665162"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3"/>
            <p:cNvSpPr>
              <a:spLocks/>
            </p:cNvSpPr>
            <p:nvPr/>
          </p:nvSpPr>
          <p:spPr bwMode="auto">
            <a:xfrm>
              <a:off x="10641014" y="5408613"/>
              <a:ext cx="1525587"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4" name="Freeform 14"/>
            <p:cNvSpPr>
              <a:spLocks/>
            </p:cNvSpPr>
            <p:nvPr/>
          </p:nvSpPr>
          <p:spPr bwMode="auto">
            <a:xfrm>
              <a:off x="1001713"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5" name="Freeform 15"/>
            <p:cNvSpPr>
              <a:spLocks/>
            </p:cNvSpPr>
            <p:nvPr/>
          </p:nvSpPr>
          <p:spPr bwMode="auto">
            <a:xfrm>
              <a:off x="10802939" y="5518150"/>
              <a:ext cx="1363662"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6" name="Freeform 16"/>
            <p:cNvSpPr>
              <a:spLocks/>
            </p:cNvSpPr>
            <p:nvPr/>
          </p:nvSpPr>
          <p:spPr bwMode="auto">
            <a:xfrm>
              <a:off x="889000" y="0"/>
              <a:ext cx="3230563"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7"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8"/>
            <p:cNvSpPr>
              <a:spLocks/>
            </p:cNvSpPr>
            <p:nvPr/>
          </p:nvSpPr>
          <p:spPr bwMode="auto">
            <a:xfrm>
              <a:off x="484188" y="0"/>
              <a:ext cx="3421062"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20"/>
            <p:cNvSpPr>
              <a:spLocks/>
            </p:cNvSpPr>
            <p:nvPr/>
          </p:nvSpPr>
          <p:spPr bwMode="auto">
            <a:xfrm>
              <a:off x="598488"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21" name="Freeform 21"/>
            <p:cNvSpPr>
              <a:spLocks/>
            </p:cNvSpPr>
            <p:nvPr/>
          </p:nvSpPr>
          <p:spPr bwMode="auto">
            <a:xfrm>
              <a:off x="261938" y="0"/>
              <a:ext cx="2944812"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ru-RU"/>
            </a:p>
          </p:txBody>
        </p:sp>
        <p:sp>
          <p:nvSpPr>
            <p:cNvPr id="22" name="Freeform 22"/>
            <p:cNvSpPr>
              <a:spLocks/>
            </p:cNvSpPr>
            <p:nvPr/>
          </p:nvSpPr>
          <p:spPr bwMode="auto">
            <a:xfrm>
              <a:off x="-417513" y="0"/>
              <a:ext cx="2403476"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3" name="Freeform 23"/>
            <p:cNvSpPr>
              <a:spLocks/>
            </p:cNvSpPr>
            <p:nvPr/>
          </p:nvSpPr>
          <p:spPr bwMode="auto">
            <a:xfrm>
              <a:off x="14288"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4" name="Freeform 24"/>
            <p:cNvSpPr>
              <a:spLocks/>
            </p:cNvSpPr>
            <p:nvPr/>
          </p:nvSpPr>
          <p:spPr bwMode="auto">
            <a:xfrm>
              <a:off x="4763" y="6016625"/>
              <a:ext cx="214312"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5" name="Freeform 25"/>
            <p:cNvSpPr>
              <a:spLocks/>
            </p:cNvSpPr>
            <p:nvPr/>
          </p:nvSpPr>
          <p:spPr bwMode="auto">
            <a:xfrm>
              <a:off x="14288"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6" name="Group 21"/>
          <p:cNvGrpSpPr>
            <a:grpSpLocks/>
          </p:cNvGrpSpPr>
          <p:nvPr/>
        </p:nvGrpSpPr>
        <p:grpSpPr bwMode="auto">
          <a:xfrm>
            <a:off x="800100" y="1700213"/>
            <a:ext cx="3675063" cy="3470275"/>
            <a:chOff x="697883" y="1816768"/>
            <a:chExt cx="3674476" cy="3470421"/>
          </a:xfrm>
        </p:grpSpPr>
        <p:sp>
          <p:nvSpPr>
            <p:cNvPr id="27" name="Rectangle 22"/>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4"/>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30" name="Date Placeholder 3"/>
          <p:cNvSpPr>
            <a:spLocks noGrp="1"/>
          </p:cNvSpPr>
          <p:nvPr>
            <p:ph type="dt" sz="half" idx="10"/>
          </p:nvPr>
        </p:nvSpPr>
        <p:spPr/>
        <p:txBody>
          <a:bodyPr/>
          <a:lstStyle>
            <a:lvl1pPr>
              <a:defRPr/>
            </a:lvl1pPr>
          </a:lstStyle>
          <a:p>
            <a:pPr>
              <a:defRPr/>
            </a:pPr>
            <a:fld id="{9174E3E3-FD7A-43EB-AD04-370F7CDB5AFA}" type="datetimeFigureOut">
              <a:rPr lang="ru-RU"/>
              <a:pPr>
                <a:defRPr/>
              </a:pPr>
              <a:t>14.11.2022</a:t>
            </a:fld>
            <a:endParaRPr lang="ru-RU" dirty="0"/>
          </a:p>
        </p:txBody>
      </p:sp>
      <p:sp>
        <p:nvSpPr>
          <p:cNvPr id="31" name="Footer Placeholder 4"/>
          <p:cNvSpPr>
            <a:spLocks noGrp="1"/>
          </p:cNvSpPr>
          <p:nvPr>
            <p:ph type="ftr" sz="quarter" idx="11"/>
          </p:nvPr>
        </p:nvSpPr>
        <p:spPr/>
        <p:txBody>
          <a:bodyPr/>
          <a:lstStyle>
            <a:lvl1pPr>
              <a:defRPr/>
            </a:lvl1pPr>
          </a:lstStyle>
          <a:p>
            <a:pPr>
              <a:defRPr/>
            </a:pPr>
            <a:endParaRPr lang="ru-RU"/>
          </a:p>
        </p:txBody>
      </p:sp>
      <p:sp>
        <p:nvSpPr>
          <p:cNvPr id="32" name="Slide Number Placeholder 5"/>
          <p:cNvSpPr>
            <a:spLocks noGrp="1"/>
          </p:cNvSpPr>
          <p:nvPr>
            <p:ph type="sldNum" sz="quarter" idx="12"/>
          </p:nvPr>
        </p:nvSpPr>
        <p:spPr/>
        <p:txBody>
          <a:bodyPr/>
          <a:lstStyle>
            <a:lvl1pPr>
              <a:defRPr/>
            </a:lvl1pPr>
          </a:lstStyle>
          <a:p>
            <a:pPr>
              <a:defRPr/>
            </a:pPr>
            <a:fld id="{28B8146F-90C8-43A9-93A7-4FAA30C0EAC3}" type="slidenum">
              <a:rPr lang="ru-RU"/>
              <a:pPr>
                <a:defRPr/>
              </a:pPr>
              <a:t>‹#›</a:t>
            </a:fld>
            <a:endParaRPr lang="ru-RU" dirty="0"/>
          </a:p>
        </p:txBody>
      </p:sp>
    </p:spTree>
    <p:extLst>
      <p:ext uri="{BB962C8B-B14F-4D97-AF65-F5344CB8AC3E}">
        <p14:creationId xmlns:p14="http://schemas.microsoft.com/office/powerpoint/2010/main" val="226511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grpSp>
        <p:nvGrpSpPr>
          <p:cNvPr id="4" name="Group 74"/>
          <p:cNvGrpSpPr>
            <a:grpSpLocks/>
          </p:cNvGrpSpPr>
          <p:nvPr/>
        </p:nvGrpSpPr>
        <p:grpSpPr bwMode="auto">
          <a:xfrm flipH="1">
            <a:off x="0" y="0"/>
            <a:ext cx="12584113" cy="6853238"/>
            <a:chOff x="-417513" y="0"/>
            <a:chExt cx="12584114" cy="6853238"/>
          </a:xfrm>
        </p:grpSpPr>
        <p:sp>
          <p:nvSpPr>
            <p:cNvPr id="5" name="Freeform 5"/>
            <p:cNvSpPr>
              <a:spLocks/>
            </p:cNvSpPr>
            <p:nvPr/>
          </p:nvSpPr>
          <p:spPr bwMode="auto">
            <a:xfrm>
              <a:off x="1306512" y="0"/>
              <a:ext cx="3862388" cy="6843713"/>
            </a:xfrm>
            <a:custGeom>
              <a:avLst/>
              <a:gdLst>
                <a:gd name="T0" fmla="*/ 0 w 813"/>
                <a:gd name="T1" fmla="*/ 0 h 1440"/>
                <a:gd name="T2" fmla="*/ 813 w 813"/>
                <a:gd name="T3" fmla="*/ 1440 h 1440"/>
              </a:gdLst>
              <a:ahLst/>
              <a:cxnLst>
                <a:cxn ang="0">
                  <a:pos x="813" y="0"/>
                </a:cxn>
                <a:cxn ang="0">
                  <a:pos x="435" y="1440"/>
                </a:cxn>
              </a:cxnLst>
              <a:rect l="T0" t="T1" r="T2" b="T3"/>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6" name="Freeform 6"/>
            <p:cNvSpPr>
              <a:spLocks/>
            </p:cNvSpPr>
            <p:nvPr/>
          </p:nvSpPr>
          <p:spPr bwMode="auto">
            <a:xfrm>
              <a:off x="10626726" y="9525"/>
              <a:ext cx="1539875" cy="555625"/>
            </a:xfrm>
            <a:custGeom>
              <a:avLst/>
              <a:gdLst>
                <a:gd name="T0" fmla="*/ 0 w 324"/>
                <a:gd name="T1" fmla="*/ 0 h 117"/>
                <a:gd name="T2" fmla="*/ 324 w 324"/>
                <a:gd name="T3" fmla="*/ 117 h 117"/>
              </a:gdLst>
              <a:ahLst/>
              <a:cxnLst>
                <a:cxn ang="0">
                  <a:pos x="324" y="117"/>
                </a:cxn>
                <a:cxn ang="0">
                  <a:pos x="0" y="0"/>
                </a:cxn>
              </a:cxnLst>
              <a:rect l="T0" t="T1" r="T2" b="T3"/>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7" name="Freeform 7"/>
            <p:cNvSpPr>
              <a:spLocks/>
            </p:cNvSpPr>
            <p:nvPr/>
          </p:nvSpPr>
          <p:spPr bwMode="auto">
            <a:xfrm>
              <a:off x="10247313" y="5013325"/>
              <a:ext cx="1919288" cy="1830388"/>
            </a:xfrm>
            <a:custGeom>
              <a:avLst/>
              <a:gdLst>
                <a:gd name="T0" fmla="*/ 0 w 404"/>
                <a:gd name="T1" fmla="*/ 0 h 385"/>
                <a:gd name="T2" fmla="*/ 404 w 404"/>
                <a:gd name="T3" fmla="*/ 385 h 385"/>
              </a:gdLst>
              <a:ahLst/>
              <a:cxnLst>
                <a:cxn ang="0">
                  <a:pos x="0" y="385"/>
                </a:cxn>
                <a:cxn ang="0">
                  <a:pos x="404" y="0"/>
                </a:cxn>
              </a:cxnLst>
              <a:rect l="T0" t="T1" r="T2" b="T3"/>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8" name="Freeform 8"/>
            <p:cNvSpPr>
              <a:spLocks/>
            </p:cNvSpPr>
            <p:nvPr/>
          </p:nvSpPr>
          <p:spPr bwMode="auto">
            <a:xfrm>
              <a:off x="1120775" y="0"/>
              <a:ext cx="3676650" cy="6843713"/>
            </a:xfrm>
            <a:custGeom>
              <a:avLst/>
              <a:gdLst>
                <a:gd name="T0" fmla="*/ 0 w 774"/>
                <a:gd name="T1" fmla="*/ 0 h 1440"/>
                <a:gd name="T2" fmla="*/ 774 w 774"/>
                <a:gd name="T3" fmla="*/ 1440 h 1440"/>
              </a:gdLst>
              <a:ahLst/>
              <a:cxnLst>
                <a:cxn ang="0">
                  <a:pos x="774" y="0"/>
                </a:cxn>
                <a:cxn ang="0">
                  <a:pos x="411" y="1440"/>
                </a:cxn>
              </a:cxnLst>
              <a:rect l="T0" t="T1" r="T2" b="T3"/>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9" name="Freeform 9"/>
            <p:cNvSpPr>
              <a:spLocks/>
            </p:cNvSpPr>
            <p:nvPr/>
          </p:nvSpPr>
          <p:spPr bwMode="auto">
            <a:xfrm>
              <a:off x="11202988" y="9525"/>
              <a:ext cx="963613" cy="366713"/>
            </a:xfrm>
            <a:custGeom>
              <a:avLst/>
              <a:gdLst>
                <a:gd name="T0" fmla="*/ 0 w 203"/>
                <a:gd name="T1" fmla="*/ 0 h 77"/>
                <a:gd name="T2" fmla="*/ 203 w 203"/>
                <a:gd name="T3" fmla="*/ 77 h 77"/>
              </a:gdLst>
              <a:ahLst/>
              <a:cxnLst>
                <a:cxn ang="0">
                  <a:pos x="203" y="77"/>
                </a:cxn>
                <a:cxn ang="0">
                  <a:pos x="0" y="0"/>
                </a:cxn>
              </a:cxnLst>
              <a:rect l="T0" t="T1" r="T2" b="T3"/>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0" name="Freeform 10"/>
            <p:cNvSpPr>
              <a:spLocks/>
            </p:cNvSpPr>
            <p:nvPr/>
          </p:nvSpPr>
          <p:spPr bwMode="auto">
            <a:xfrm>
              <a:off x="10494963" y="5275263"/>
              <a:ext cx="1666875" cy="1577975"/>
            </a:xfrm>
            <a:custGeom>
              <a:avLst/>
              <a:gdLst>
                <a:gd name="T0" fmla="*/ 0 w 351"/>
                <a:gd name="T1" fmla="*/ 0 h 332"/>
                <a:gd name="T2" fmla="*/ 351 w 351"/>
                <a:gd name="T3" fmla="*/ 332 h 332"/>
              </a:gdLst>
              <a:ahLst/>
              <a:cxnLst>
                <a:cxn ang="0">
                  <a:pos x="0" y="332"/>
                </a:cxn>
                <a:cxn ang="0">
                  <a:pos x="351" y="0"/>
                </a:cxn>
              </a:cxnLst>
              <a:rect l="T0" t="T1" r="T2" b="T3"/>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p:spPr>
          <p:txBody>
            <a:bodyPr/>
            <a:lstStyle/>
            <a:p>
              <a:pPr>
                <a:defRPr/>
              </a:pPr>
              <a:endParaRPr lang="ru-RU"/>
            </a:p>
          </p:txBody>
        </p:sp>
        <p:sp>
          <p:nvSpPr>
            <p:cNvPr id="11" name="Freeform 11"/>
            <p:cNvSpPr>
              <a:spLocks/>
            </p:cNvSpPr>
            <p:nvPr/>
          </p:nvSpPr>
          <p:spPr bwMode="auto">
            <a:xfrm>
              <a:off x="1001712" y="0"/>
              <a:ext cx="3621088" cy="6843713"/>
            </a:xfrm>
            <a:custGeom>
              <a:avLst/>
              <a:gdLst>
                <a:gd name="T0" fmla="*/ 0 w 762"/>
                <a:gd name="T1" fmla="*/ 0 h 1440"/>
                <a:gd name="T2" fmla="*/ 762 w 762"/>
                <a:gd name="T3" fmla="*/ 1440 h 1440"/>
              </a:gdLst>
              <a:ahLst/>
              <a:cxnLst>
                <a:cxn ang="0">
                  <a:pos x="762" y="0"/>
                </a:cxn>
                <a:cxn ang="0">
                  <a:pos x="403" y="1440"/>
                </a:cxn>
              </a:cxnLst>
              <a:rect l="T0" t="T1" r="T2" b="T3"/>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2" name="Freeform 12"/>
            <p:cNvSpPr>
              <a:spLocks/>
            </p:cNvSpPr>
            <p:nvPr/>
          </p:nvSpPr>
          <p:spPr bwMode="auto">
            <a:xfrm>
              <a:off x="11501438" y="9525"/>
              <a:ext cx="665163" cy="257175"/>
            </a:xfrm>
            <a:custGeom>
              <a:avLst/>
              <a:gdLst>
                <a:gd name="T0" fmla="*/ 0 w 140"/>
                <a:gd name="T1" fmla="*/ 0 h 54"/>
                <a:gd name="T2" fmla="*/ 140 w 140"/>
                <a:gd name="T3" fmla="*/ 54 h 54"/>
              </a:gdLst>
              <a:ahLst/>
              <a:cxnLst>
                <a:cxn ang="0">
                  <a:pos x="140" y="54"/>
                </a:cxn>
                <a:cxn ang="0">
                  <a:pos x="0" y="0"/>
                </a:cxn>
              </a:cxnLst>
              <a:rect l="T0" t="T1" r="T2" b="T3"/>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3" name="Freeform 13"/>
            <p:cNvSpPr>
              <a:spLocks/>
            </p:cNvSpPr>
            <p:nvPr/>
          </p:nvSpPr>
          <p:spPr bwMode="auto">
            <a:xfrm>
              <a:off x="10641013" y="5408613"/>
              <a:ext cx="1525588" cy="1435100"/>
            </a:xfrm>
            <a:custGeom>
              <a:avLst/>
              <a:gdLst>
                <a:gd name="T0" fmla="*/ 0 w 321"/>
                <a:gd name="T1" fmla="*/ 0 h 302"/>
                <a:gd name="T2" fmla="*/ 321 w 321"/>
                <a:gd name="T3" fmla="*/ 302 h 302"/>
              </a:gdLst>
              <a:ahLst/>
              <a:cxnLst>
                <a:cxn ang="0">
                  <a:pos x="0" y="302"/>
                </a:cxn>
                <a:cxn ang="0">
                  <a:pos x="321" y="0"/>
                </a:cxn>
              </a:cxnLst>
              <a:rect l="T0" t="T1" r="T2" b="T3"/>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4" name="Freeform 14"/>
            <p:cNvSpPr>
              <a:spLocks/>
            </p:cNvSpPr>
            <p:nvPr/>
          </p:nvSpPr>
          <p:spPr bwMode="auto">
            <a:xfrm>
              <a:off x="1001712" y="0"/>
              <a:ext cx="3244850" cy="6843713"/>
            </a:xfrm>
            <a:custGeom>
              <a:avLst/>
              <a:gdLst>
                <a:gd name="T0" fmla="*/ 0 w 683"/>
                <a:gd name="T1" fmla="*/ 0 h 1440"/>
                <a:gd name="T2" fmla="*/ 683 w 683"/>
                <a:gd name="T3" fmla="*/ 1440 h 1440"/>
              </a:gdLst>
              <a:ahLst/>
              <a:cxnLst>
                <a:cxn ang="0">
                  <a:pos x="683" y="0"/>
                </a:cxn>
                <a:cxn ang="0">
                  <a:pos x="355" y="1440"/>
                </a:cxn>
              </a:cxnLst>
              <a:rect l="T0" t="T1" r="T2" b="T3"/>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5" name="Freeform 15"/>
            <p:cNvSpPr>
              <a:spLocks/>
            </p:cNvSpPr>
            <p:nvPr/>
          </p:nvSpPr>
          <p:spPr bwMode="auto">
            <a:xfrm>
              <a:off x="10802938" y="5518150"/>
              <a:ext cx="1363663" cy="1325563"/>
            </a:xfrm>
            <a:custGeom>
              <a:avLst/>
              <a:gdLst>
                <a:gd name="T0" fmla="*/ 0 w 287"/>
                <a:gd name="T1" fmla="*/ 0 h 279"/>
                <a:gd name="T2" fmla="*/ 287 w 287"/>
                <a:gd name="T3" fmla="*/ 279 h 279"/>
              </a:gdLst>
              <a:ahLst/>
              <a:cxnLst>
                <a:cxn ang="0">
                  <a:pos x="0" y="279"/>
                </a:cxn>
                <a:cxn ang="0">
                  <a:pos x="287" y="0"/>
                </a:cxn>
              </a:cxnLst>
              <a:rect l="T0" t="T1" r="T2" b="T3"/>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6" name="Freeform 16"/>
            <p:cNvSpPr>
              <a:spLocks/>
            </p:cNvSpPr>
            <p:nvPr/>
          </p:nvSpPr>
          <p:spPr bwMode="auto">
            <a:xfrm>
              <a:off x="889000" y="0"/>
              <a:ext cx="3230562" cy="6843713"/>
            </a:xfrm>
            <a:custGeom>
              <a:avLst/>
              <a:gdLst>
                <a:gd name="T0" fmla="*/ 0 w 680"/>
                <a:gd name="T1" fmla="*/ 0 h 1440"/>
                <a:gd name="T2" fmla="*/ 680 w 680"/>
                <a:gd name="T3" fmla="*/ 1440 h 1440"/>
              </a:gdLst>
              <a:ahLst/>
              <a:cxnLst>
                <a:cxn ang="0">
                  <a:pos x="680" y="0"/>
                </a:cxn>
                <a:cxn ang="0">
                  <a:pos x="337" y="1440"/>
                </a:cxn>
              </a:cxnLst>
              <a:rect l="T0" t="T1" r="T2" b="T3"/>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7" name="Freeform 17"/>
            <p:cNvSpPr>
              <a:spLocks/>
            </p:cNvSpPr>
            <p:nvPr/>
          </p:nvSpPr>
          <p:spPr bwMode="auto">
            <a:xfrm>
              <a:off x="10979151" y="5694363"/>
              <a:ext cx="1187450" cy="1149350"/>
            </a:xfrm>
            <a:custGeom>
              <a:avLst/>
              <a:gdLst>
                <a:gd name="T0" fmla="*/ 0 w 250"/>
                <a:gd name="T1" fmla="*/ 0 h 242"/>
                <a:gd name="T2" fmla="*/ 250 w 250"/>
                <a:gd name="T3" fmla="*/ 242 h 242"/>
              </a:gdLst>
              <a:ahLst/>
              <a:cxnLst>
                <a:cxn ang="0">
                  <a:pos x="0" y="242"/>
                </a:cxn>
                <a:cxn ang="0">
                  <a:pos x="250" y="0"/>
                </a:cxn>
              </a:cxnLst>
              <a:rect l="T0" t="T1" r="T2" b="T3"/>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8" name="Freeform 18"/>
            <p:cNvSpPr>
              <a:spLocks/>
            </p:cNvSpPr>
            <p:nvPr/>
          </p:nvSpPr>
          <p:spPr bwMode="auto">
            <a:xfrm>
              <a:off x="484187" y="0"/>
              <a:ext cx="3421063" cy="6843713"/>
            </a:xfrm>
            <a:custGeom>
              <a:avLst/>
              <a:gdLst>
                <a:gd name="T0" fmla="*/ 0 w 720"/>
                <a:gd name="T1" fmla="*/ 0 h 1440"/>
                <a:gd name="T2" fmla="*/ 720 w 720"/>
                <a:gd name="T3" fmla="*/ 1440 h 1440"/>
              </a:gdLst>
              <a:ahLst/>
              <a:cxnLst>
                <a:cxn ang="0">
                  <a:pos x="720" y="0"/>
                </a:cxn>
                <a:cxn ang="0">
                  <a:pos x="362" y="1440"/>
                </a:cxn>
              </a:cxnLst>
              <a:rect l="T0" t="T1" r="T2" b="T3"/>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19" name="Freeform 19"/>
            <p:cNvSpPr>
              <a:spLocks/>
            </p:cNvSpPr>
            <p:nvPr/>
          </p:nvSpPr>
          <p:spPr bwMode="auto">
            <a:xfrm>
              <a:off x="11287126" y="6049963"/>
              <a:ext cx="879475" cy="793750"/>
            </a:xfrm>
            <a:custGeom>
              <a:avLst/>
              <a:gdLst>
                <a:gd name="T0" fmla="*/ 0 w 185"/>
                <a:gd name="T1" fmla="*/ 0 h 167"/>
                <a:gd name="T2" fmla="*/ 185 w 185"/>
                <a:gd name="T3" fmla="*/ 167 h 167"/>
              </a:gdLst>
              <a:ahLst/>
              <a:cxnLst>
                <a:cxn ang="0">
                  <a:pos x="0" y="167"/>
                </a:cxn>
                <a:cxn ang="0">
                  <a:pos x="185" y="0"/>
                </a:cxn>
              </a:cxnLst>
              <a:rect l="T0" t="T1" r="T2" b="T3"/>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0" name="Freeform 20"/>
            <p:cNvSpPr>
              <a:spLocks/>
            </p:cNvSpPr>
            <p:nvPr/>
          </p:nvSpPr>
          <p:spPr bwMode="auto">
            <a:xfrm>
              <a:off x="598487" y="0"/>
              <a:ext cx="2717800" cy="6843713"/>
            </a:xfrm>
            <a:custGeom>
              <a:avLst/>
              <a:gdLst>
                <a:gd name="T0" fmla="*/ 0 w 572"/>
                <a:gd name="T1" fmla="*/ 0 h 1440"/>
                <a:gd name="T2" fmla="*/ 572 w 572"/>
                <a:gd name="T3" fmla="*/ 1440 h 1440"/>
              </a:gdLst>
              <a:ahLst/>
              <a:cxnLst>
                <a:cxn ang="0">
                  <a:pos x="572" y="0"/>
                </a:cxn>
                <a:cxn ang="0">
                  <a:pos x="164" y="1440"/>
                </a:cxn>
              </a:cxnLst>
              <a:rect l="T0" t="T1" r="T2" b="T3"/>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p:spPr>
          <p:txBody>
            <a:bodyPr/>
            <a:lstStyle/>
            <a:p>
              <a:pPr>
                <a:defRPr/>
              </a:pPr>
              <a:endParaRPr lang="ru-RU"/>
            </a:p>
          </p:txBody>
        </p:sp>
        <p:sp>
          <p:nvSpPr>
            <p:cNvPr id="21" name="Freeform 21"/>
            <p:cNvSpPr>
              <a:spLocks/>
            </p:cNvSpPr>
            <p:nvPr/>
          </p:nvSpPr>
          <p:spPr bwMode="auto">
            <a:xfrm>
              <a:off x="261937" y="0"/>
              <a:ext cx="2944813" cy="6843713"/>
            </a:xfrm>
            <a:custGeom>
              <a:avLst/>
              <a:gdLst>
                <a:gd name="T0" fmla="*/ 0 w 620"/>
                <a:gd name="T1" fmla="*/ 0 h 1440"/>
                <a:gd name="T2" fmla="*/ 620 w 620"/>
                <a:gd name="T3" fmla="*/ 1440 h 1440"/>
              </a:gdLst>
              <a:ahLst/>
              <a:cxnLst>
                <a:cxn ang="0">
                  <a:pos x="620" y="0"/>
                </a:cxn>
                <a:cxn ang="0">
                  <a:pos x="186" y="1440"/>
                </a:cxn>
              </a:cxnLst>
              <a:rect l="T0" t="T1" r="T2" b="T3"/>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p:spPr>
          <p:txBody>
            <a:bodyPr/>
            <a:lstStyle/>
            <a:p>
              <a:pPr>
                <a:defRPr/>
              </a:pPr>
              <a:endParaRPr lang="ru-RU"/>
            </a:p>
          </p:txBody>
        </p:sp>
        <p:sp>
          <p:nvSpPr>
            <p:cNvPr id="22" name="Freeform 22"/>
            <p:cNvSpPr>
              <a:spLocks/>
            </p:cNvSpPr>
            <p:nvPr/>
          </p:nvSpPr>
          <p:spPr bwMode="auto">
            <a:xfrm>
              <a:off x="-417513" y="0"/>
              <a:ext cx="2403475" cy="6843713"/>
            </a:xfrm>
            <a:custGeom>
              <a:avLst/>
              <a:gdLst>
                <a:gd name="T0" fmla="*/ 0 w 506"/>
                <a:gd name="T1" fmla="*/ 0 h 1440"/>
                <a:gd name="T2" fmla="*/ 506 w 506"/>
                <a:gd name="T3" fmla="*/ 1440 h 1440"/>
              </a:gdLst>
              <a:ahLst/>
              <a:cxnLst>
                <a:cxn ang="0">
                  <a:pos x="506" y="0"/>
                </a:cxn>
                <a:cxn ang="0">
                  <a:pos x="171" y="1440"/>
                </a:cxn>
              </a:cxnLst>
              <a:rect l="T0" t="T1" r="T2" b="T3"/>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3" name="Freeform 23"/>
            <p:cNvSpPr>
              <a:spLocks/>
            </p:cNvSpPr>
            <p:nvPr/>
          </p:nvSpPr>
          <p:spPr bwMode="auto">
            <a:xfrm>
              <a:off x="14287" y="9525"/>
              <a:ext cx="1771650" cy="3198813"/>
            </a:xfrm>
            <a:custGeom>
              <a:avLst/>
              <a:gdLst>
                <a:gd name="T0" fmla="*/ 0 w 373"/>
                <a:gd name="T1" fmla="*/ 0 h 673"/>
                <a:gd name="T2" fmla="*/ 373 w 373"/>
                <a:gd name="T3" fmla="*/ 673 h 673"/>
              </a:gdLst>
              <a:ahLst/>
              <a:cxnLst>
                <a:cxn ang="0">
                  <a:pos x="373" y="0"/>
                </a:cxn>
                <a:cxn ang="0">
                  <a:pos x="0" y="673"/>
                </a:cxn>
              </a:cxnLst>
              <a:rect l="T0" t="T1" r="T2" b="T3"/>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4" name="Freeform 24"/>
            <p:cNvSpPr>
              <a:spLocks/>
            </p:cNvSpPr>
            <p:nvPr/>
          </p:nvSpPr>
          <p:spPr bwMode="auto">
            <a:xfrm>
              <a:off x="4762" y="6016625"/>
              <a:ext cx="214313" cy="827088"/>
            </a:xfrm>
            <a:custGeom>
              <a:avLst/>
              <a:gdLst>
                <a:gd name="T0" fmla="*/ 0 w 45"/>
                <a:gd name="T1" fmla="*/ 0 h 174"/>
                <a:gd name="T2" fmla="*/ 45 w 45"/>
                <a:gd name="T3" fmla="*/ 174 h 174"/>
              </a:gdLst>
              <a:ahLst/>
              <a:cxnLst>
                <a:cxn ang="0">
                  <a:pos x="0" y="0"/>
                </a:cxn>
                <a:cxn ang="0">
                  <a:pos x="45" y="174"/>
                </a:cxn>
              </a:cxnLst>
              <a:rect l="T0" t="T1" r="T2" b="T3"/>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p:spPr>
          <p:txBody>
            <a:bodyPr/>
            <a:lstStyle/>
            <a:p>
              <a:pPr>
                <a:defRPr/>
              </a:pPr>
              <a:endParaRPr lang="ru-RU"/>
            </a:p>
          </p:txBody>
        </p:sp>
        <p:sp>
          <p:nvSpPr>
            <p:cNvPr id="25" name="Freeform 25"/>
            <p:cNvSpPr>
              <a:spLocks/>
            </p:cNvSpPr>
            <p:nvPr/>
          </p:nvSpPr>
          <p:spPr bwMode="auto">
            <a:xfrm>
              <a:off x="14287" y="0"/>
              <a:ext cx="1562100" cy="2228850"/>
            </a:xfrm>
            <a:custGeom>
              <a:avLst/>
              <a:gdLst>
                <a:gd name="T0" fmla="*/ 0 w 329"/>
                <a:gd name="T1" fmla="*/ 0 h 469"/>
                <a:gd name="T2" fmla="*/ 329 w 329"/>
                <a:gd name="T3" fmla="*/ 469 h 469"/>
              </a:gdLst>
              <a:ahLst/>
              <a:cxnLst>
                <a:cxn ang="0">
                  <a:pos x="329" y="0"/>
                </a:cxn>
                <a:cxn ang="0">
                  <a:pos x="0" y="469"/>
                </a:cxn>
              </a:cxnLst>
              <a:rect l="T0" t="T1" r="T2" b="T3"/>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p:spPr>
          <p:txBody>
            <a:bodyPr/>
            <a:lstStyle/>
            <a:p>
              <a:pPr>
                <a:defRPr/>
              </a:pPr>
              <a:endParaRPr lang="ru-RU"/>
            </a:p>
          </p:txBody>
        </p:sp>
      </p:grpSp>
      <p:grpSp>
        <p:nvGrpSpPr>
          <p:cNvPr id="26" name="Group 21"/>
          <p:cNvGrpSpPr>
            <a:grpSpLocks/>
          </p:cNvGrpSpPr>
          <p:nvPr/>
        </p:nvGrpSpPr>
        <p:grpSpPr bwMode="auto">
          <a:xfrm>
            <a:off x="7718425" y="1700213"/>
            <a:ext cx="3675063" cy="3470275"/>
            <a:chOff x="697883" y="1816768"/>
            <a:chExt cx="3674476" cy="3470421"/>
          </a:xfrm>
        </p:grpSpPr>
        <p:sp>
          <p:nvSpPr>
            <p:cNvPr id="27" name="Rectangle 22"/>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4"/>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30" name="Date Placeholder 3"/>
          <p:cNvSpPr>
            <a:spLocks noGrp="1"/>
          </p:cNvSpPr>
          <p:nvPr>
            <p:ph type="dt" sz="half" idx="10"/>
          </p:nvPr>
        </p:nvSpPr>
        <p:spPr/>
        <p:txBody>
          <a:bodyPr/>
          <a:lstStyle>
            <a:lvl1pPr>
              <a:defRPr/>
            </a:lvl1pPr>
          </a:lstStyle>
          <a:p>
            <a:pPr>
              <a:defRPr/>
            </a:pPr>
            <a:fld id="{5560BBBD-B76B-4F79-975A-74F8D0AB5AD9}" type="datetimeFigureOut">
              <a:rPr lang="ru-RU"/>
              <a:pPr>
                <a:defRPr/>
              </a:pPr>
              <a:t>14.11.2022</a:t>
            </a:fld>
            <a:endParaRPr lang="ru-RU" dirty="0"/>
          </a:p>
        </p:txBody>
      </p:sp>
      <p:sp>
        <p:nvSpPr>
          <p:cNvPr id="31" name="Footer Placeholder 4"/>
          <p:cNvSpPr>
            <a:spLocks noGrp="1"/>
          </p:cNvSpPr>
          <p:nvPr>
            <p:ph type="ftr" sz="quarter" idx="11"/>
          </p:nvPr>
        </p:nvSpPr>
        <p:spPr/>
        <p:txBody>
          <a:bodyPr/>
          <a:lstStyle>
            <a:lvl1pPr>
              <a:defRPr/>
            </a:lvl1pPr>
          </a:lstStyle>
          <a:p>
            <a:pPr>
              <a:defRPr/>
            </a:pPr>
            <a:endParaRPr lang="ru-RU"/>
          </a:p>
        </p:txBody>
      </p:sp>
      <p:sp>
        <p:nvSpPr>
          <p:cNvPr id="32" name="Slide Number Placeholder 5"/>
          <p:cNvSpPr>
            <a:spLocks noGrp="1"/>
          </p:cNvSpPr>
          <p:nvPr>
            <p:ph type="sldNum" sz="quarter" idx="12"/>
          </p:nvPr>
        </p:nvSpPr>
        <p:spPr/>
        <p:txBody>
          <a:bodyPr/>
          <a:lstStyle>
            <a:lvl1pPr>
              <a:defRPr/>
            </a:lvl1pPr>
          </a:lstStyle>
          <a:p>
            <a:pPr>
              <a:defRPr/>
            </a:pPr>
            <a:fld id="{041EC60B-6BD1-47FE-A21E-26974B167604}" type="slidenum">
              <a:rPr lang="ru-RU"/>
              <a:pPr>
                <a:defRPr/>
              </a:pPr>
              <a:t>‹#›</a:t>
            </a:fld>
            <a:endParaRPr lang="ru-RU" dirty="0"/>
          </a:p>
        </p:txBody>
      </p:sp>
    </p:spTree>
    <p:extLst>
      <p:ext uri="{BB962C8B-B14F-4D97-AF65-F5344CB8AC3E}">
        <p14:creationId xmlns:p14="http://schemas.microsoft.com/office/powerpoint/2010/main" val="403546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a:xfrm>
            <a:off x="804672" y="320040"/>
            <a:ext cx="3657600" cy="320040"/>
          </a:xfrm>
        </p:spPr>
        <p:txBody>
          <a:bodyPr/>
          <a:lstStyle/>
          <a:p>
            <a:fld id="{1980225C-D367-4FBE-B802-C21536AE4DB0}" type="datetimeFigureOut">
              <a:rPr lang="ru-RU" smtClean="0"/>
              <a:t>14.11.2022</a:t>
            </a:fld>
            <a:endParaRPr lang="ru-RU" dirty="0"/>
          </a:p>
        </p:txBody>
      </p:sp>
      <p:sp>
        <p:nvSpPr>
          <p:cNvPr id="6" name="Footer Placeholder 5"/>
          <p:cNvSpPr>
            <a:spLocks noGrp="1"/>
          </p:cNvSpPr>
          <p:nvPr>
            <p:ph type="ftr" sz="quarter" idx="11"/>
          </p:nvPr>
        </p:nvSpPr>
        <p:spPr>
          <a:xfrm>
            <a:off x="804672" y="6227064"/>
            <a:ext cx="10588752" cy="320040"/>
          </a:xfrm>
        </p:spPr>
        <p:txBody>
          <a:bodyPr/>
          <a:lstStyle/>
          <a:p>
            <a:endParaRPr lang="ru-RU" dirty="0"/>
          </a:p>
        </p:txBody>
      </p:sp>
      <p:sp>
        <p:nvSpPr>
          <p:cNvPr id="7" name="Slide Number Placeholder 6"/>
          <p:cNvSpPr>
            <a:spLocks noGrp="1"/>
          </p:cNvSpPr>
          <p:nvPr>
            <p:ph type="sldNum" sz="quarter" idx="12"/>
          </p:nvPr>
        </p:nvSpPr>
        <p:spPr>
          <a:xfrm>
            <a:off x="10469880" y="320040"/>
            <a:ext cx="914400" cy="320040"/>
          </a:xfrm>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85019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5125305" y="1488985"/>
            <a:ext cx="6264350" cy="169685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118447" y="4351687"/>
            <a:ext cx="6265588" cy="17040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a:xfrm>
            <a:off x="804672" y="320040"/>
            <a:ext cx="3657600" cy="320040"/>
          </a:xfrm>
        </p:spPr>
        <p:txBody>
          <a:bodyPr/>
          <a:lstStyle/>
          <a:p>
            <a:fld id="{1980225C-D367-4FBE-B802-C21536AE4DB0}" type="datetimeFigureOut">
              <a:rPr lang="ru-RU" smtClean="0"/>
              <a:t>14.11.2022</a:t>
            </a:fld>
            <a:endParaRPr lang="ru-RU" dirty="0"/>
          </a:p>
        </p:txBody>
      </p:sp>
      <p:sp>
        <p:nvSpPr>
          <p:cNvPr id="8" name="Footer Placeholder 7"/>
          <p:cNvSpPr>
            <a:spLocks noGrp="1"/>
          </p:cNvSpPr>
          <p:nvPr>
            <p:ph type="ftr" sz="quarter" idx="11"/>
          </p:nvPr>
        </p:nvSpPr>
        <p:spPr>
          <a:xfrm>
            <a:off x="804672" y="6227064"/>
            <a:ext cx="10588752" cy="320040"/>
          </a:xfrm>
        </p:spPr>
        <p:txBody>
          <a:bodyPr/>
          <a:lstStyle/>
          <a:p>
            <a:endParaRPr lang="ru-RU" dirty="0"/>
          </a:p>
        </p:txBody>
      </p:sp>
      <p:sp>
        <p:nvSpPr>
          <p:cNvPr id="9" name="Slide Number Placeholder 8"/>
          <p:cNvSpPr>
            <a:spLocks noGrp="1"/>
          </p:cNvSpPr>
          <p:nvPr>
            <p:ph type="sldNum" sz="quarter" idx="12"/>
          </p:nvPr>
        </p:nvSpPr>
        <p:spPr>
          <a:xfrm>
            <a:off x="10469880" y="320040"/>
            <a:ext cx="914400" cy="320040"/>
          </a:xfrm>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109401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1980225C-D367-4FBE-B802-C21536AE4DB0}" type="datetimeFigureOut">
              <a:rPr lang="ru-RU" smtClean="0"/>
              <a:t>14.11.2022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87499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980225C-D367-4FBE-B802-C21536AE4DB0}" type="datetimeFigureOut">
              <a:rPr lang="ru-RU" smtClean="0"/>
              <a:t>14.11.2022</a:t>
            </a:fld>
            <a:endParaRPr lang="ru-RU" dirty="0"/>
          </a:p>
        </p:txBody>
      </p:sp>
      <p:sp>
        <p:nvSpPr>
          <p:cNvPr id="3" name="Footer Placeholder 2"/>
          <p:cNvSpPr>
            <a:spLocks noGrp="1"/>
          </p:cNvSpPr>
          <p:nvPr>
            <p:ph type="ftr" sz="quarter" idx="11"/>
          </p:nvPr>
        </p:nvSpPr>
        <p:spPr>
          <a:xfrm>
            <a:off x="804672" y="6227064"/>
            <a:ext cx="10588752" cy="320040"/>
          </a:xfrm>
        </p:spPr>
        <p:txBody>
          <a:bodyPr/>
          <a:lstStyle/>
          <a:p>
            <a:endParaRPr lang="ru-RU" dirty="0"/>
          </a:p>
        </p:txBody>
      </p:sp>
      <p:sp>
        <p:nvSpPr>
          <p:cNvPr id="4" name="Slide Number Placeholder 3"/>
          <p:cNvSpPr>
            <a:spLocks noGrp="1"/>
          </p:cNvSpPr>
          <p:nvPr>
            <p:ph type="sldNum" sz="quarter" idx="12"/>
          </p:nvPr>
        </p:nvSpPr>
        <p:spPr>
          <a:xfrm>
            <a:off x="10469880" y="320040"/>
            <a:ext cx="914400" cy="320040"/>
          </a:xfrm>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167810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980225C-D367-4FBE-B802-C21536AE4DB0}" type="datetimeFigureOut">
              <a:rPr lang="ru-RU" smtClean="0"/>
              <a:t>14.11.2022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128884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a:t>Клацніть піктограму, щоб додати зображення</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804672" y="320040"/>
            <a:ext cx="3657600" cy="320040"/>
          </a:xfrm>
        </p:spPr>
        <p:txBody>
          <a:bodyPr/>
          <a:lstStyle/>
          <a:p>
            <a:fld id="{1980225C-D367-4FBE-B802-C21536AE4DB0}" type="datetimeFigureOut">
              <a:rPr lang="ru-RU" smtClean="0"/>
              <a:t>14.11.2022</a:t>
            </a:fld>
            <a:endParaRPr lang="ru-RU" dirty="0"/>
          </a:p>
        </p:txBody>
      </p:sp>
      <p:sp>
        <p:nvSpPr>
          <p:cNvPr id="6" name="Footer Placeholder 5"/>
          <p:cNvSpPr>
            <a:spLocks noGrp="1"/>
          </p:cNvSpPr>
          <p:nvPr>
            <p:ph type="ftr" sz="quarter" idx="11"/>
          </p:nvPr>
        </p:nvSpPr>
        <p:spPr>
          <a:xfrm>
            <a:off x="804672" y="6227064"/>
            <a:ext cx="5942203" cy="320040"/>
          </a:xfrm>
        </p:spPr>
        <p:txBody>
          <a:bodyPr/>
          <a:lstStyle/>
          <a:p>
            <a:endParaRPr lang="ru-RU" dirty="0"/>
          </a:p>
        </p:txBody>
      </p:sp>
      <p:sp>
        <p:nvSpPr>
          <p:cNvPr id="7" name="Slide Number Placeholder 6"/>
          <p:cNvSpPr>
            <a:spLocks noGrp="1"/>
          </p:cNvSpPr>
          <p:nvPr>
            <p:ph type="sldNum" sz="quarter" idx="12"/>
          </p:nvPr>
        </p:nvSpPr>
        <p:spPr>
          <a:xfrm>
            <a:off x="5828377" y="320040"/>
            <a:ext cx="914400" cy="320040"/>
          </a:xfrm>
        </p:spPr>
        <p:txBody>
          <a:bodyPr/>
          <a:lstStyle/>
          <a:p>
            <a:fld id="{A292B357-D4B9-4428-A871-E9E608E45BC2}" type="slidenum">
              <a:rPr lang="ru-RU" smtClean="0"/>
              <a:t>‹#›</a:t>
            </a:fld>
            <a:endParaRPr lang="ru-RU" dirty="0"/>
          </a:p>
        </p:txBody>
      </p:sp>
    </p:spTree>
    <p:extLst>
      <p:ext uri="{BB962C8B-B14F-4D97-AF65-F5344CB8AC3E}">
        <p14:creationId xmlns:p14="http://schemas.microsoft.com/office/powerpoint/2010/main" val="335681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980225C-D367-4FBE-B802-C21536AE4DB0}" type="datetimeFigureOut">
              <a:rPr lang="ru-RU" smtClean="0"/>
              <a:t>14.11.2022</a:t>
            </a:fld>
            <a:endParaRPr lang="ru-RU"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292B357-D4B9-4428-A871-E9E608E45BC2}" type="slidenum">
              <a:rPr lang="ru-RU" smtClean="0"/>
              <a:t>‹#›</a:t>
            </a:fld>
            <a:endParaRPr lang="ru-RU" dirty="0"/>
          </a:p>
        </p:txBody>
      </p:sp>
    </p:spTree>
    <p:extLst>
      <p:ext uri="{BB962C8B-B14F-4D97-AF65-F5344CB8AC3E}">
        <p14:creationId xmlns:p14="http://schemas.microsoft.com/office/powerpoint/2010/main" val="559777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980225C-D367-4FBE-B802-C21536AE4DB0}" type="datetimeFigureOut">
              <a:rPr lang="ru-RU" smtClean="0"/>
              <a:pPr/>
              <a:t>14.11.2022</a:t>
            </a:fld>
            <a:endParaRPr lang="ru-RU"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292B357-D4B9-4428-A871-E9E608E45BC2}" type="slidenum">
              <a:rPr lang="ru-RU" smtClean="0"/>
              <a:pPr/>
              <a:t>‹#›</a:t>
            </a:fld>
            <a:endParaRPr lang="ru-RU" dirty="0"/>
          </a:p>
        </p:txBody>
      </p:sp>
    </p:spTree>
    <p:extLst>
      <p:ext uri="{BB962C8B-B14F-4D97-AF65-F5344CB8AC3E}">
        <p14:creationId xmlns:p14="http://schemas.microsoft.com/office/powerpoint/2010/main" val="918073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0588" y="2359025"/>
            <a:ext cx="3498850" cy="2455863"/>
          </a:xfrm>
          <a:prstGeom prst="rect">
            <a:avLst/>
          </a:prstGeom>
        </p:spPr>
        <p:txBody>
          <a:bodyPr vert="horz" lIns="228600" tIns="228600" rIns="228600" bIns="228600" rtlCol="0" anchor="ctr">
            <a:normAutofit/>
          </a:bodyPr>
          <a:lstStyle/>
          <a:p>
            <a:r>
              <a:rPr lang="uk-UA"/>
              <a:t>Клацніть, щоб редагувати стиль зразка заголовка</a:t>
            </a:r>
            <a:endParaRPr lang="en-US" dirty="0"/>
          </a:p>
        </p:txBody>
      </p:sp>
      <p:sp>
        <p:nvSpPr>
          <p:cNvPr id="1027" name="Text Placeholder 2"/>
          <p:cNvSpPr>
            <a:spLocks noGrp="1"/>
          </p:cNvSpPr>
          <p:nvPr>
            <p:ph type="body" idx="1"/>
          </p:nvPr>
        </p:nvSpPr>
        <p:spPr bwMode="auto">
          <a:xfrm>
            <a:off x="5435600" y="795338"/>
            <a:ext cx="594995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33" name="Date Placeholder 3"/>
          <p:cNvSpPr>
            <a:spLocks noGrp="1"/>
          </p:cNvSpPr>
          <p:nvPr>
            <p:ph type="dt" sz="half" idx="2"/>
          </p:nvPr>
        </p:nvSpPr>
        <p:spPr>
          <a:xfrm>
            <a:off x="804863" y="320675"/>
            <a:ext cx="3657600" cy="319088"/>
          </a:xfrm>
          <a:prstGeom prst="rect">
            <a:avLst/>
          </a:prstGeom>
        </p:spPr>
        <p:txBody>
          <a:bodyPr vert="horz" lIns="91440" tIns="45720" rIns="91440" bIns="45720" rtlCol="0" anchor="ctr"/>
          <a:lstStyle>
            <a:lvl1pPr fontAlgn="auto">
              <a:spcBef>
                <a:spcPts val="0"/>
              </a:spcBef>
              <a:spcAft>
                <a:spcPts val="0"/>
              </a:spcAft>
              <a:defRPr sz="1000">
                <a:solidFill>
                  <a:schemeClr val="tx1">
                    <a:tint val="75000"/>
                  </a:schemeClr>
                </a:solidFill>
                <a:latin typeface="+mn-lt"/>
              </a:defRPr>
            </a:lvl1pPr>
          </a:lstStyle>
          <a:p>
            <a:pPr>
              <a:defRPr/>
            </a:pPr>
            <a:fld id="{FBEB3541-49C6-490B-8E67-642AF5A2596B}" type="datetimeFigureOut">
              <a:rPr lang="ru-RU"/>
              <a:pPr>
                <a:defRPr/>
              </a:pPr>
              <a:t>14.11.2022</a:t>
            </a:fld>
            <a:endParaRPr lang="ru-RU" dirty="0"/>
          </a:p>
        </p:txBody>
      </p:sp>
      <p:sp>
        <p:nvSpPr>
          <p:cNvPr id="34" name="Footer Placeholder 4"/>
          <p:cNvSpPr>
            <a:spLocks noGrp="1"/>
          </p:cNvSpPr>
          <p:nvPr>
            <p:ph type="ftr" sz="quarter" idx="3"/>
          </p:nvPr>
        </p:nvSpPr>
        <p:spPr>
          <a:xfrm>
            <a:off x="804863" y="6227763"/>
            <a:ext cx="10588625" cy="319087"/>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endParaRPr lang="ru-RU"/>
          </a:p>
        </p:txBody>
      </p:sp>
      <p:sp>
        <p:nvSpPr>
          <p:cNvPr id="35" name="Slide Number Placeholder 5"/>
          <p:cNvSpPr>
            <a:spLocks noGrp="1"/>
          </p:cNvSpPr>
          <p:nvPr>
            <p:ph type="sldNum" sz="quarter" idx="4"/>
          </p:nvPr>
        </p:nvSpPr>
        <p:spPr>
          <a:xfrm>
            <a:off x="10469563" y="320675"/>
            <a:ext cx="914400" cy="319088"/>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fld id="{D05055C5-E298-40D6-8B02-6770DC993AB3}" type="slidenum">
              <a:rPr lang="ru-RU"/>
              <a:pPr>
                <a:defRPr/>
              </a:pPr>
              <a:t>‹#›</a:t>
            </a:fld>
            <a:endParaRPr lang="ru-RU" dirty="0"/>
          </a:p>
        </p:txBody>
      </p:sp>
    </p:spTree>
    <p:extLst>
      <p:ext uri="{BB962C8B-B14F-4D97-AF65-F5344CB8AC3E}">
        <p14:creationId xmlns:p14="http://schemas.microsoft.com/office/powerpoint/2010/main" val="13091624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ctr" rtl="0" eaLnBrk="0" fontAlgn="base" hangingPunct="0">
        <a:lnSpc>
          <a:spcPct val="85000"/>
        </a:lnSpc>
        <a:spcBef>
          <a:spcPct val="0"/>
        </a:spcBef>
        <a:spcAft>
          <a:spcPct val="0"/>
        </a:spcAft>
        <a:defRPr sz="4000" kern="1200" spc="-150">
          <a:solidFill>
            <a:schemeClr val="tx1"/>
          </a:solidFill>
          <a:latin typeface="Arial" charset="0"/>
          <a:ea typeface="+mj-ea"/>
          <a:cs typeface="+mj-cs"/>
        </a:defRPr>
      </a:lvl1pPr>
      <a:lvl2pPr algn="ctr" rtl="0" eaLnBrk="0" fontAlgn="base" hangingPunct="0">
        <a:lnSpc>
          <a:spcPct val="85000"/>
        </a:lnSpc>
        <a:spcBef>
          <a:spcPct val="0"/>
        </a:spcBef>
        <a:spcAft>
          <a:spcPct val="0"/>
        </a:spcAft>
        <a:defRPr sz="4000">
          <a:solidFill>
            <a:schemeClr val="tx1"/>
          </a:solidFill>
          <a:latin typeface="Arial" charset="0"/>
        </a:defRPr>
      </a:lvl2pPr>
      <a:lvl3pPr algn="ctr" rtl="0" eaLnBrk="0" fontAlgn="base" hangingPunct="0">
        <a:lnSpc>
          <a:spcPct val="85000"/>
        </a:lnSpc>
        <a:spcBef>
          <a:spcPct val="0"/>
        </a:spcBef>
        <a:spcAft>
          <a:spcPct val="0"/>
        </a:spcAft>
        <a:defRPr sz="4000">
          <a:solidFill>
            <a:schemeClr val="tx1"/>
          </a:solidFill>
          <a:latin typeface="Arial" charset="0"/>
        </a:defRPr>
      </a:lvl3pPr>
      <a:lvl4pPr algn="ctr" rtl="0" eaLnBrk="0" fontAlgn="base" hangingPunct="0">
        <a:lnSpc>
          <a:spcPct val="85000"/>
        </a:lnSpc>
        <a:spcBef>
          <a:spcPct val="0"/>
        </a:spcBef>
        <a:spcAft>
          <a:spcPct val="0"/>
        </a:spcAft>
        <a:defRPr sz="4000">
          <a:solidFill>
            <a:schemeClr val="tx1"/>
          </a:solidFill>
          <a:latin typeface="Arial" charset="0"/>
        </a:defRPr>
      </a:lvl4pPr>
      <a:lvl5pPr algn="ctr" rtl="0" eaLnBrk="0" fontAlgn="base" hangingPunct="0">
        <a:lnSpc>
          <a:spcPct val="85000"/>
        </a:lnSpc>
        <a:spcBef>
          <a:spcPct val="0"/>
        </a:spcBef>
        <a:spcAft>
          <a:spcPct val="0"/>
        </a:spcAft>
        <a:defRPr sz="4000">
          <a:solidFill>
            <a:schemeClr val="tx1"/>
          </a:solidFill>
          <a:latin typeface="Arial" charset="0"/>
        </a:defRPr>
      </a:lvl5pPr>
      <a:lvl6pPr marL="457200" algn="ctr" rtl="0" fontAlgn="base">
        <a:lnSpc>
          <a:spcPct val="85000"/>
        </a:lnSpc>
        <a:spcBef>
          <a:spcPct val="0"/>
        </a:spcBef>
        <a:spcAft>
          <a:spcPct val="0"/>
        </a:spcAft>
        <a:defRPr sz="4000">
          <a:solidFill>
            <a:schemeClr val="tx1"/>
          </a:solidFill>
          <a:latin typeface="Calibri Light"/>
        </a:defRPr>
      </a:lvl6pPr>
      <a:lvl7pPr marL="914400" algn="ctr" rtl="0" fontAlgn="base">
        <a:lnSpc>
          <a:spcPct val="85000"/>
        </a:lnSpc>
        <a:spcBef>
          <a:spcPct val="0"/>
        </a:spcBef>
        <a:spcAft>
          <a:spcPct val="0"/>
        </a:spcAft>
        <a:defRPr sz="4000">
          <a:solidFill>
            <a:schemeClr val="tx1"/>
          </a:solidFill>
          <a:latin typeface="Calibri Light"/>
        </a:defRPr>
      </a:lvl7pPr>
      <a:lvl8pPr marL="1371600" algn="ctr" rtl="0" fontAlgn="base">
        <a:lnSpc>
          <a:spcPct val="85000"/>
        </a:lnSpc>
        <a:spcBef>
          <a:spcPct val="0"/>
        </a:spcBef>
        <a:spcAft>
          <a:spcPct val="0"/>
        </a:spcAft>
        <a:defRPr sz="4000">
          <a:solidFill>
            <a:schemeClr val="tx1"/>
          </a:solidFill>
          <a:latin typeface="Calibri Light"/>
        </a:defRPr>
      </a:lvl8pPr>
      <a:lvl9pPr marL="1828800" algn="ctr" rtl="0" fontAlgn="base">
        <a:lnSpc>
          <a:spcPct val="85000"/>
        </a:lnSpc>
        <a:spcBef>
          <a:spcPct val="0"/>
        </a:spcBef>
        <a:spcAft>
          <a:spcPct val="0"/>
        </a:spcAft>
        <a:defRPr sz="4000">
          <a:solidFill>
            <a:schemeClr val="tx1"/>
          </a:solidFill>
          <a:latin typeface="Calibri Light"/>
        </a:defRPr>
      </a:lvl9pPr>
    </p:titleStyle>
    <p:bodyStyle>
      <a:lvl1pPr marL="228600" indent="-228600" algn="l" rtl="0" eaLnBrk="0" fontAlgn="base" hangingPunct="0">
        <a:lnSpc>
          <a:spcPct val="120000"/>
        </a:lnSpc>
        <a:spcBef>
          <a:spcPts val="1000"/>
        </a:spcBef>
        <a:spcAft>
          <a:spcPct val="0"/>
        </a:spcAft>
        <a:buClr>
          <a:schemeClr val="accent1"/>
        </a:buClr>
        <a:buSzPct val="110000"/>
        <a:buFont typeface="Wingdings" pitchFamily="2" charset="2"/>
        <a:buChar char="§"/>
        <a:defRPr kern="1200">
          <a:solidFill>
            <a:schemeClr val="tx1"/>
          </a:solidFill>
          <a:latin typeface="Arial" charset="0"/>
          <a:ea typeface="+mn-ea"/>
          <a:cs typeface="+mn-cs"/>
        </a:defRPr>
      </a:lvl1pPr>
      <a:lvl2pPr marL="6858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600" kern="1200">
          <a:solidFill>
            <a:schemeClr val="tx1"/>
          </a:solidFill>
          <a:latin typeface="Arial" charset="0"/>
          <a:ea typeface="+mn-ea"/>
          <a:cs typeface="+mn-cs"/>
        </a:defRPr>
      </a:lvl2pPr>
      <a:lvl3pPr marL="11430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400" kern="1200">
          <a:solidFill>
            <a:schemeClr val="tx1"/>
          </a:solidFill>
          <a:latin typeface="Arial" charset="0"/>
          <a:ea typeface="+mn-ea"/>
          <a:cs typeface="+mn-cs"/>
        </a:defRPr>
      </a:lvl3pPr>
      <a:lvl4pPr marL="16002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Arial" charset="0"/>
          <a:ea typeface="+mn-ea"/>
          <a:cs typeface="+mn-cs"/>
        </a:defRPr>
      </a:lvl4pPr>
      <a:lvl5pPr marL="2057400" indent="-228600" algn="l" rtl="0" eaLnBrk="0" fontAlgn="base" hangingPunct="0">
        <a:lnSpc>
          <a:spcPct val="120000"/>
        </a:lnSpc>
        <a:spcBef>
          <a:spcPts val="500"/>
        </a:spcBef>
        <a:spcAft>
          <a:spcPct val="0"/>
        </a:spcAft>
        <a:buClr>
          <a:schemeClr val="accent1"/>
        </a:buClr>
        <a:buSzPct val="110000"/>
        <a:buFont typeface="Wingdings" pitchFamily="2" charset="2"/>
        <a:buChar char="§"/>
        <a:defRPr sz="1200" kern="1200">
          <a:solidFill>
            <a:schemeClr val="tx1"/>
          </a:solidFill>
          <a:latin typeface="Arial" charset="0"/>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pnu.ua/logistics-scm" TargetMode="Externa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321E3-1966-4794-8FF3-2985AA22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7CE04FD-1B5A-4AF7-AC08-88C66553DD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CF57F066-8020-49CF-950B-D13125B7AE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8E353E73-63E6-48D9-8297-2B521ECF9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A7DD2DF6-5415-4914-BB37-F950941494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A561BFF0-D132-43FE-8E9F-BE7540D20A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434FA253-B00B-4EF2-96AE-322AE1B6B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B5EDA8AA-3B8F-46C2-946D-76BC83906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189C9446-D191-491B-9CB1-DC2A15ABAD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8ACF54CD-111D-4C47-9906-EAEAEF7780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3">
              <a:extLst>
                <a:ext uri="{FF2B5EF4-FFF2-40B4-BE49-F238E27FC236}">
                  <a16:creationId xmlns:a16="http://schemas.microsoft.com/office/drawing/2014/main" id="{017C7DAF-9A02-4BEA-9DAB-35CB4D921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4">
              <a:extLst>
                <a:ext uri="{FF2B5EF4-FFF2-40B4-BE49-F238E27FC236}">
                  <a16:creationId xmlns:a16="http://schemas.microsoft.com/office/drawing/2014/main" id="{BCE6EACB-3F5B-4111-8158-22B5C32A40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19C44D5B-E410-407A-8E17-31BF382C42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
              <a:extLst>
                <a:ext uri="{FF2B5EF4-FFF2-40B4-BE49-F238E27FC236}">
                  <a16:creationId xmlns:a16="http://schemas.microsoft.com/office/drawing/2014/main" id="{9BC11B9C-C803-4A90-9E9F-C99C714CA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7">
              <a:extLst>
                <a:ext uri="{FF2B5EF4-FFF2-40B4-BE49-F238E27FC236}">
                  <a16:creationId xmlns:a16="http://schemas.microsoft.com/office/drawing/2014/main" id="{92B7D31E-6263-404B-ABBA-3E78084E50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8">
              <a:extLst>
                <a:ext uri="{FF2B5EF4-FFF2-40B4-BE49-F238E27FC236}">
                  <a16:creationId xmlns:a16="http://schemas.microsoft.com/office/drawing/2014/main" id="{12AA8724-2C64-41E8-B18B-A9A1E696C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9">
              <a:extLst>
                <a:ext uri="{FF2B5EF4-FFF2-40B4-BE49-F238E27FC236}">
                  <a16:creationId xmlns:a16="http://schemas.microsoft.com/office/drawing/2014/main" id="{566C3B77-B783-41C8-9159-D0C22355D3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0">
              <a:extLst>
                <a:ext uri="{FF2B5EF4-FFF2-40B4-BE49-F238E27FC236}">
                  <a16:creationId xmlns:a16="http://schemas.microsoft.com/office/drawing/2014/main" id="{E837E698-74E4-4DEF-B07C-87BB1A862B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1">
              <a:extLst>
                <a:ext uri="{FF2B5EF4-FFF2-40B4-BE49-F238E27FC236}">
                  <a16:creationId xmlns:a16="http://schemas.microsoft.com/office/drawing/2014/main" id="{103DF436-EF54-4233-95C5-70EFF684B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2">
              <a:extLst>
                <a:ext uri="{FF2B5EF4-FFF2-40B4-BE49-F238E27FC236}">
                  <a16:creationId xmlns:a16="http://schemas.microsoft.com/office/drawing/2014/main" id="{8DC30B2E-E294-4C95-8B29-7B63EA3E6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3">
              <a:extLst>
                <a:ext uri="{FF2B5EF4-FFF2-40B4-BE49-F238E27FC236}">
                  <a16:creationId xmlns:a16="http://schemas.microsoft.com/office/drawing/2014/main" id="{6CB1725C-B498-48DD-A7E9-FC7F7AC92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Rectangle 32">
            <a:extLst>
              <a:ext uri="{FF2B5EF4-FFF2-40B4-BE49-F238E27FC236}">
                <a16:creationId xmlns:a16="http://schemas.microsoft.com/office/drawing/2014/main" id="{64B54D65-6796-413C-98B7-F70D96F46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2811B681-C3B5-4DBB-8F68-B05CD4FD81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36" name="Isosceles Triangle 39">
              <a:extLst>
                <a:ext uri="{FF2B5EF4-FFF2-40B4-BE49-F238E27FC236}">
                  <a16:creationId xmlns:a16="http://schemas.microsoft.com/office/drawing/2014/main" id="{6BB83955-6B2E-4333-8FB0-4E0A8B5E3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0E5381-9E91-421E-8166-467131FA9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Заголовок 1">
            <a:extLst>
              <a:ext uri="{FF2B5EF4-FFF2-40B4-BE49-F238E27FC236}">
                <a16:creationId xmlns:a16="http://schemas.microsoft.com/office/drawing/2014/main" id="{EBA4C7D4-9DED-4D11-88D7-13542F992EDF}"/>
              </a:ext>
            </a:extLst>
          </p:cNvPr>
          <p:cNvSpPr>
            <a:spLocks noGrp="1"/>
          </p:cNvSpPr>
          <p:nvPr>
            <p:ph type="ctrTitle"/>
          </p:nvPr>
        </p:nvSpPr>
        <p:spPr>
          <a:xfrm>
            <a:off x="1914246" y="5643810"/>
            <a:ext cx="8833655" cy="598557"/>
          </a:xfrm>
        </p:spPr>
        <p:txBody>
          <a:bodyPr>
            <a:normAutofit fontScale="90000"/>
          </a:bodyPr>
          <a:lstStyle/>
          <a:p>
            <a:br>
              <a:rPr lang="uk-UA" sz="1000" dirty="0"/>
            </a:br>
            <a:br>
              <a:rPr lang="uk-UA" sz="1000" dirty="0"/>
            </a:br>
            <a:br>
              <a:rPr lang="uk-UA" sz="1000" dirty="0"/>
            </a:br>
            <a:br>
              <a:rPr lang="uk-UA" sz="1000" dirty="0"/>
            </a:br>
            <a:br>
              <a:rPr lang="uk-UA" sz="1000" dirty="0"/>
            </a:br>
            <a:br>
              <a:rPr lang="uk-UA" sz="1000" dirty="0">
                <a:solidFill>
                  <a:schemeClr val="tx1"/>
                </a:solidFill>
              </a:rPr>
            </a:br>
            <a:br>
              <a:rPr lang="uk-UA" sz="1000" dirty="0">
                <a:solidFill>
                  <a:schemeClr val="tx1"/>
                </a:solidFill>
              </a:rPr>
            </a:br>
            <a:br>
              <a:rPr lang="uk-UA" sz="1000" dirty="0">
                <a:solidFill>
                  <a:schemeClr val="tx1"/>
                </a:solidFill>
                <a:latin typeface="Times New Roman" panose="02020603050405020304" pitchFamily="18" charset="0"/>
                <a:cs typeface="Times New Roman" panose="02020603050405020304" pitchFamily="18" charset="0"/>
              </a:rPr>
            </a:br>
            <a:r>
              <a:rPr lang="en-US" sz="4000" dirty="0">
                <a:solidFill>
                  <a:srgbClr val="0066CC"/>
                </a:solidFill>
                <a:latin typeface="Tahoma" panose="020B0604030504040204" pitchFamily="34" charset="0"/>
                <a:ea typeface="Tahoma" panose="020B0604030504040204" pitchFamily="34" charset="0"/>
                <a:cs typeface="Tahoma" panose="020B0604030504040204" pitchFamily="34" charset="0"/>
              </a:rPr>
              <a:t>Erasmus+</a:t>
            </a:r>
            <a:r>
              <a:rPr lang="uk-UA" sz="4000" dirty="0">
                <a:solidFill>
                  <a:srgbClr val="0066CC"/>
                </a:solidFill>
                <a:latin typeface="Tahoma" panose="020B0604030504040204" pitchFamily="34" charset="0"/>
                <a:ea typeface="Tahoma" panose="020B0604030504040204" pitchFamily="34" charset="0"/>
                <a:cs typeface="Tahoma" panose="020B0604030504040204" pitchFamily="34" charset="0"/>
              </a:rPr>
              <a:t> </a:t>
            </a:r>
            <a:r>
              <a:rPr lang="en-US" sz="4000" dirty="0">
                <a:solidFill>
                  <a:srgbClr val="0066CC"/>
                </a:solidFill>
                <a:latin typeface="Tahoma" panose="020B0604030504040204" pitchFamily="34" charset="0"/>
                <a:ea typeface="Tahoma" panose="020B0604030504040204" pitchFamily="34" charset="0"/>
                <a:cs typeface="Tahoma" panose="020B0604030504040204" pitchFamily="34" charset="0"/>
              </a:rPr>
              <a:t> Jean Monnet Modules 2019</a:t>
            </a:r>
            <a:br>
              <a:rPr lang="uk-UA" sz="4000" dirty="0">
                <a:solidFill>
                  <a:srgbClr val="0066CC"/>
                </a:solidFill>
                <a:latin typeface="Tahoma" panose="020B0604030504040204" pitchFamily="34" charset="0"/>
                <a:ea typeface="Tahoma" panose="020B0604030504040204" pitchFamily="34" charset="0"/>
                <a:cs typeface="Tahoma" panose="020B0604030504040204" pitchFamily="34" charset="0"/>
              </a:rPr>
            </a:br>
            <a:br>
              <a:rPr lang="uk-UA" sz="4000" dirty="0">
                <a:solidFill>
                  <a:srgbClr val="0066CC"/>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0066CC"/>
                </a:solidFill>
                <a:latin typeface="Tahoma" panose="020B0604030504040204" pitchFamily="34" charset="0"/>
                <a:ea typeface="Tahoma" panose="020B0604030504040204" pitchFamily="34" charset="0"/>
                <a:cs typeface="Tahoma" panose="020B0604030504040204" pitchFamily="34" charset="0"/>
              </a:rPr>
              <a:t>"Logistics and Supply Chain Management: dissemination of European experience" </a:t>
            </a:r>
            <a:br>
              <a:rPr lang="uk-UA" sz="4000" dirty="0">
                <a:solidFill>
                  <a:srgbClr val="0066CC"/>
                </a:solidFill>
                <a:latin typeface="Tahoma" panose="020B0604030504040204" pitchFamily="34" charset="0"/>
                <a:ea typeface="Tahoma" panose="020B0604030504040204" pitchFamily="34" charset="0"/>
                <a:cs typeface="Tahoma" panose="020B0604030504040204" pitchFamily="34" charset="0"/>
              </a:rPr>
            </a:br>
            <a:br>
              <a:rPr lang="uk-UA" sz="4000" dirty="0">
                <a:solidFill>
                  <a:srgbClr val="0066CC"/>
                </a:solidFill>
                <a:latin typeface="Tahoma" panose="020B0604030504040204" pitchFamily="34" charset="0"/>
                <a:ea typeface="Tahoma" panose="020B0604030504040204" pitchFamily="34" charset="0"/>
                <a:cs typeface="Tahoma" panose="020B0604030504040204" pitchFamily="34" charset="0"/>
              </a:rPr>
            </a:br>
            <a:endParaRPr lang="ru-RU"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 name="Заголовок 1">
            <a:extLst>
              <a:ext uri="{FF2B5EF4-FFF2-40B4-BE49-F238E27FC236}">
                <a16:creationId xmlns:a16="http://schemas.microsoft.com/office/drawing/2014/main" id="{EA42BF01-5272-459B-8AF9-7299CD76A488}"/>
              </a:ext>
            </a:extLst>
          </p:cNvPr>
          <p:cNvSpPr txBox="1">
            <a:spLocks/>
          </p:cNvSpPr>
          <p:nvPr/>
        </p:nvSpPr>
        <p:spPr>
          <a:xfrm>
            <a:off x="1826528" y="5985546"/>
            <a:ext cx="8833655" cy="598557"/>
          </a:xfrm>
          <a:prstGeom prst="rect">
            <a:avLst/>
          </a:prstGeom>
        </p:spPr>
        <p:txBody>
          <a:bodyPr vert="horz" lIns="228600" tIns="228600" rIns="228600" bIns="0" rtlCol="0" anchor="b">
            <a:normAutofit fontScale="25000" lnSpcReduction="20000"/>
          </a:bodyPr>
          <a:lstStyle>
            <a:lvl1pPr algn="ctr" defTabSz="914400" rtl="0" eaLnBrk="1" latinLnBrk="0" hangingPunct="1">
              <a:lnSpc>
                <a:spcPct val="80000"/>
              </a:lnSpc>
              <a:spcBef>
                <a:spcPct val="0"/>
              </a:spcBef>
              <a:buNone/>
              <a:defRPr sz="5400" b="0" i="0" kern="1200" cap="none" spc="-150">
                <a:solidFill>
                  <a:srgbClr val="FFFEFF"/>
                </a:solidFill>
                <a:effectLst/>
                <a:latin typeface="+mj-lt"/>
                <a:ea typeface="+mj-ea"/>
                <a:cs typeface="+mj-cs"/>
              </a:defRPr>
            </a:lvl1pPr>
          </a:lstStyle>
          <a:p>
            <a:pPr>
              <a:lnSpc>
                <a:spcPct val="120000"/>
              </a:lnSpc>
            </a:pPr>
            <a:br>
              <a:rPr lang="uk-UA" sz="1000" dirty="0"/>
            </a:br>
            <a:br>
              <a:rPr lang="uk-UA" sz="1000" dirty="0"/>
            </a:br>
            <a:br>
              <a:rPr lang="uk-UA" sz="1000" dirty="0"/>
            </a:br>
            <a:br>
              <a:rPr lang="uk-UA" sz="1000" dirty="0"/>
            </a:br>
            <a:br>
              <a:rPr lang="uk-UA" sz="1000" dirty="0"/>
            </a:br>
            <a:br>
              <a:rPr lang="uk-UA" sz="11200" spc="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9600" spc="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Department of Marketing and Logistics</a:t>
            </a:r>
            <a:br>
              <a:rPr lang="en-US" sz="9600" spc="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br>
            <a:r>
              <a:rPr lang="en-US" sz="9600" spc="0" dirty="0">
                <a:solidFill>
                  <a:srgbClr val="0066CC"/>
                </a:solidFill>
                <a:latin typeface="Tahoma" panose="020B0604030504040204" pitchFamily="34" charset="0"/>
                <a:ea typeface="Tahoma" panose="020B0604030504040204" pitchFamily="34" charset="0"/>
                <a:cs typeface="Tahoma" panose="020B0604030504040204" pitchFamily="34" charset="0"/>
              </a:rPr>
              <a:t>Lviv Polytechnic National University</a:t>
            </a:r>
            <a:endParaRPr lang="ru-RU" sz="9600" spc="0" dirty="0">
              <a:solidFill>
                <a:srgbClr val="0066CC"/>
              </a:solidFill>
              <a:latin typeface="Tahoma" panose="020B0604030504040204" pitchFamily="34" charset="0"/>
              <a:ea typeface="Tahoma" panose="020B0604030504040204" pitchFamily="34" charset="0"/>
              <a:cs typeface="Tahoma" panose="020B0604030504040204" pitchFamily="34" charset="0"/>
            </a:endParaRPr>
          </a:p>
        </p:txBody>
      </p:sp>
      <p:pic>
        <p:nvPicPr>
          <p:cNvPr id="6" name="Рисунок 5" descr="Зображення, що містить картинка&#10;&#10;Автоматично згенерований опис">
            <a:extLst>
              <a:ext uri="{FF2B5EF4-FFF2-40B4-BE49-F238E27FC236}">
                <a16:creationId xmlns:a16="http://schemas.microsoft.com/office/drawing/2014/main" id="{806E7990-446C-49AA-A898-59D602914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3612" y="5616213"/>
            <a:ext cx="1687553" cy="1235761"/>
          </a:xfrm>
          <a:prstGeom prst="rect">
            <a:avLst/>
          </a:prstGeom>
        </p:spPr>
      </p:pic>
      <p:pic>
        <p:nvPicPr>
          <p:cNvPr id="8" name="Рисунок 7">
            <a:extLst>
              <a:ext uri="{FF2B5EF4-FFF2-40B4-BE49-F238E27FC236}">
                <a16:creationId xmlns:a16="http://schemas.microsoft.com/office/drawing/2014/main" id="{54AA2032-9309-4A8B-BD07-5C5BD6525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59" y="5621187"/>
            <a:ext cx="1298032" cy="1222526"/>
          </a:xfrm>
          <a:prstGeom prst="rect">
            <a:avLst/>
          </a:prstGeom>
        </p:spPr>
      </p:pic>
      <p:pic>
        <p:nvPicPr>
          <p:cNvPr id="40" name="Рисунок 39">
            <a:extLst>
              <a:ext uri="{FF2B5EF4-FFF2-40B4-BE49-F238E27FC236}">
                <a16:creationId xmlns:a16="http://schemas.microsoft.com/office/drawing/2014/main" id="{EE0AB8C8-FA42-4C31-8090-C52D700A5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7351" y="-436743"/>
            <a:ext cx="2209003" cy="2209003"/>
          </a:xfrm>
          <a:prstGeom prst="rect">
            <a:avLst/>
          </a:prstGeom>
        </p:spPr>
      </p:pic>
      <p:pic>
        <p:nvPicPr>
          <p:cNvPr id="41" name="Рисунок 40">
            <a:extLst>
              <a:ext uri="{FF2B5EF4-FFF2-40B4-BE49-F238E27FC236}">
                <a16:creationId xmlns:a16="http://schemas.microsoft.com/office/drawing/2014/main" id="{AFE5C9F4-D83F-4F80-AD17-AFBDD537D6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9" t="9467" r="27163" b="9827"/>
          <a:stretch/>
        </p:blipFill>
        <p:spPr>
          <a:xfrm>
            <a:off x="177532" y="48001"/>
            <a:ext cx="3349207" cy="785997"/>
          </a:xfrm>
          <a:prstGeom prst="rect">
            <a:avLst/>
          </a:prstGeom>
        </p:spPr>
      </p:pic>
    </p:spTree>
    <p:extLst>
      <p:ext uri="{BB962C8B-B14F-4D97-AF65-F5344CB8AC3E}">
        <p14:creationId xmlns:p14="http://schemas.microsoft.com/office/powerpoint/2010/main" val="424763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0729F1-ABF0-4A9E-8C03-5EE8FC12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grpSp>
        <p:nvGrpSpPr>
          <p:cNvPr id="12" name="Group 11">
            <a:extLst>
              <a:ext uri="{FF2B5EF4-FFF2-40B4-BE49-F238E27FC236}">
                <a16:creationId xmlns:a16="http://schemas.microsoft.com/office/drawing/2014/main" id="{C1A5E60E-2EE5-4070-9E95-A54C60978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A71CF87-9BBC-4AB0-878A-278ACC485C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4" name="Freeform 6">
              <a:extLst>
                <a:ext uri="{FF2B5EF4-FFF2-40B4-BE49-F238E27FC236}">
                  <a16:creationId xmlns:a16="http://schemas.microsoft.com/office/drawing/2014/main" id="{FE5EBBA9-9C02-488B-A575-6DBA738C6D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5" name="Freeform 7">
              <a:extLst>
                <a:ext uri="{FF2B5EF4-FFF2-40B4-BE49-F238E27FC236}">
                  <a16:creationId xmlns:a16="http://schemas.microsoft.com/office/drawing/2014/main" id="{4D65CEE0-F4D3-4F84-95C3-B77FF54F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6" name="Freeform 8">
              <a:extLst>
                <a:ext uri="{FF2B5EF4-FFF2-40B4-BE49-F238E27FC236}">
                  <a16:creationId xmlns:a16="http://schemas.microsoft.com/office/drawing/2014/main" id="{F79A4F55-3FE9-4F18-B5E7-C5C944821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 name="Freeform 9">
              <a:extLst>
                <a:ext uri="{FF2B5EF4-FFF2-40B4-BE49-F238E27FC236}">
                  <a16:creationId xmlns:a16="http://schemas.microsoft.com/office/drawing/2014/main" id="{03697276-7E3D-4850-9A31-9C6F09450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8" name="Freeform 10">
              <a:extLst>
                <a:ext uri="{FF2B5EF4-FFF2-40B4-BE49-F238E27FC236}">
                  <a16:creationId xmlns:a16="http://schemas.microsoft.com/office/drawing/2014/main" id="{6E9014AE-1A87-44D4-A23D-8A593450B5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9" name="Freeform 11">
              <a:extLst>
                <a:ext uri="{FF2B5EF4-FFF2-40B4-BE49-F238E27FC236}">
                  <a16:creationId xmlns:a16="http://schemas.microsoft.com/office/drawing/2014/main" id="{387CC58F-4DDC-4D27-9DAE-F8C5492C2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 name="Freeform 12">
              <a:extLst>
                <a:ext uri="{FF2B5EF4-FFF2-40B4-BE49-F238E27FC236}">
                  <a16:creationId xmlns:a16="http://schemas.microsoft.com/office/drawing/2014/main" id="{708F92F9-72F5-4C86-A495-5036739E9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1" name="Freeform 13">
              <a:extLst>
                <a:ext uri="{FF2B5EF4-FFF2-40B4-BE49-F238E27FC236}">
                  <a16:creationId xmlns:a16="http://schemas.microsoft.com/office/drawing/2014/main" id="{521E3EF7-F138-4E38-932D-521C394543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2" name="Freeform 14">
              <a:extLst>
                <a:ext uri="{FF2B5EF4-FFF2-40B4-BE49-F238E27FC236}">
                  <a16:creationId xmlns:a16="http://schemas.microsoft.com/office/drawing/2014/main" id="{68FCAD62-290A-4076-924F-8800BC5AEE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3" name="Freeform 15">
              <a:extLst>
                <a:ext uri="{FF2B5EF4-FFF2-40B4-BE49-F238E27FC236}">
                  <a16:creationId xmlns:a16="http://schemas.microsoft.com/office/drawing/2014/main" id="{6BDDD9DF-794F-4A57-8C24-05CC3DC94E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4" name="Freeform 16">
              <a:extLst>
                <a:ext uri="{FF2B5EF4-FFF2-40B4-BE49-F238E27FC236}">
                  <a16:creationId xmlns:a16="http://schemas.microsoft.com/office/drawing/2014/main" id="{884B02D8-D58B-4B5D-B13D-57E16C756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5" name="Freeform 17">
              <a:extLst>
                <a:ext uri="{FF2B5EF4-FFF2-40B4-BE49-F238E27FC236}">
                  <a16:creationId xmlns:a16="http://schemas.microsoft.com/office/drawing/2014/main" id="{6F04E1BD-6735-4A01-B639-F788C0F2B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6" name="Freeform 18">
              <a:extLst>
                <a:ext uri="{FF2B5EF4-FFF2-40B4-BE49-F238E27FC236}">
                  <a16:creationId xmlns:a16="http://schemas.microsoft.com/office/drawing/2014/main" id="{AC898E11-5718-4A4D-87A6-C30DBA505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7" name="Freeform 19">
              <a:extLst>
                <a:ext uri="{FF2B5EF4-FFF2-40B4-BE49-F238E27FC236}">
                  <a16:creationId xmlns:a16="http://schemas.microsoft.com/office/drawing/2014/main" id="{84A51033-BDA2-4B27-8746-8DA4EFCED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8" name="Freeform 20">
              <a:extLst>
                <a:ext uri="{FF2B5EF4-FFF2-40B4-BE49-F238E27FC236}">
                  <a16:creationId xmlns:a16="http://schemas.microsoft.com/office/drawing/2014/main" id="{784759D4-AE04-49AF-A4B8-64B4E1F78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9" name="Freeform 21">
              <a:extLst>
                <a:ext uri="{FF2B5EF4-FFF2-40B4-BE49-F238E27FC236}">
                  <a16:creationId xmlns:a16="http://schemas.microsoft.com/office/drawing/2014/main" id="{692EC530-EEBF-4F46-83C8-C2672612E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0" name="Freeform 22">
              <a:extLst>
                <a:ext uri="{FF2B5EF4-FFF2-40B4-BE49-F238E27FC236}">
                  <a16:creationId xmlns:a16="http://schemas.microsoft.com/office/drawing/2014/main" id="{8BCF6E7C-7AD8-4400-B0F2-1C9A494E5E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1" name="Freeform 23">
              <a:extLst>
                <a:ext uri="{FF2B5EF4-FFF2-40B4-BE49-F238E27FC236}">
                  <a16:creationId xmlns:a16="http://schemas.microsoft.com/office/drawing/2014/main" id="{634A57B2-C66C-41BE-9957-C2F2F1F57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2" name="Freeform 24">
              <a:extLst>
                <a:ext uri="{FF2B5EF4-FFF2-40B4-BE49-F238E27FC236}">
                  <a16:creationId xmlns:a16="http://schemas.microsoft.com/office/drawing/2014/main" id="{FDCF624D-9F58-46CF-990F-1F71575819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3" name="Freeform 25">
              <a:extLst>
                <a:ext uri="{FF2B5EF4-FFF2-40B4-BE49-F238E27FC236}">
                  <a16:creationId xmlns:a16="http://schemas.microsoft.com/office/drawing/2014/main" id="{3463A3D4-F18F-4A81-8CCF-EB518414EC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grpSp>
      <p:sp>
        <p:nvSpPr>
          <p:cNvPr id="2" name="Заголовок 1">
            <a:extLst>
              <a:ext uri="{FF2B5EF4-FFF2-40B4-BE49-F238E27FC236}">
                <a16:creationId xmlns:a16="http://schemas.microsoft.com/office/drawing/2014/main" id="{F3A84E92-B72B-41EB-8C70-5A0277B59184}"/>
              </a:ext>
            </a:extLst>
          </p:cNvPr>
          <p:cNvSpPr>
            <a:spLocks noGrp="1"/>
          </p:cNvSpPr>
          <p:nvPr>
            <p:ph type="title"/>
          </p:nvPr>
        </p:nvSpPr>
        <p:spPr>
          <a:xfrm>
            <a:off x="299645" y="995531"/>
            <a:ext cx="11827028" cy="2406650"/>
          </a:xfrm>
        </p:spPr>
        <p:txBody>
          <a:bodyPr>
            <a:normAutofit fontScale="90000"/>
          </a:bodyPr>
          <a:lstStyle/>
          <a:p>
            <a:br>
              <a:rPr lang="uk-UA" sz="4400" dirty="0">
                <a:solidFill>
                  <a:srgbClr val="333333"/>
                </a:solidFill>
                <a:latin typeface="Tahoma" panose="020B0604030504040204" pitchFamily="34" charset="0"/>
                <a:ea typeface="Tahoma" panose="020B0604030504040204" pitchFamily="34" charset="0"/>
                <a:cs typeface="Tahoma" panose="020B0604030504040204" pitchFamily="34" charset="0"/>
              </a:rPr>
            </a:br>
            <a:r>
              <a:rPr lang="en-US" sz="4400" dirty="0">
                <a:solidFill>
                  <a:schemeClr val="tx1"/>
                </a:solidFill>
                <a:latin typeface="Tahoma" panose="020B0604030504040204" pitchFamily="34" charset="0"/>
                <a:ea typeface="Tahoma" panose="020B0604030504040204" pitchFamily="34" charset="0"/>
                <a:cs typeface="Tahoma" panose="020B0604030504040204" pitchFamily="34" charset="0"/>
              </a:rPr>
              <a:t>Background of the project</a:t>
            </a:r>
            <a:br>
              <a:rPr lang="uk-UA" dirty="0">
                <a:solidFill>
                  <a:srgbClr val="333333"/>
                </a:solidFill>
                <a:latin typeface="Tahoma" panose="020B0604030504040204" pitchFamily="34" charset="0"/>
                <a:ea typeface="Tahoma" panose="020B0604030504040204" pitchFamily="34" charset="0"/>
                <a:cs typeface="Tahoma" panose="020B0604030504040204" pitchFamily="34" charset="0"/>
              </a:rPr>
            </a:br>
            <a:r>
              <a:rPr lang="uk-UA" dirty="0">
                <a:solidFill>
                  <a:srgbClr val="333333"/>
                </a:solidFill>
                <a:latin typeface="Tahoma" panose="020B0604030504040204" pitchFamily="34" charset="0"/>
                <a:ea typeface="Tahoma" panose="020B0604030504040204" pitchFamily="34" charset="0"/>
                <a:cs typeface="Tahoma" panose="020B0604030504040204" pitchFamily="34" charset="0"/>
              </a:rPr>
              <a:t> </a:t>
            </a:r>
            <a:br>
              <a:rPr lang="uk-UA" dirty="0">
                <a:solidFill>
                  <a:srgbClr val="333333"/>
                </a:solidFill>
                <a:latin typeface="Tahoma" panose="020B0604030504040204" pitchFamily="34" charset="0"/>
                <a:ea typeface="Tahoma" panose="020B0604030504040204" pitchFamily="34" charset="0"/>
                <a:cs typeface="Tahoma" panose="020B0604030504040204" pitchFamily="34" charset="0"/>
              </a:rPr>
            </a:br>
            <a:r>
              <a:rPr lang="en-US" sz="22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Dissemination of the best European practices in logistics and supply chain management</a:t>
            </a:r>
            <a:br>
              <a:rPr lang="en-US" sz="2200" b="1" spc="0" dirty="0">
                <a:solidFill>
                  <a:srgbClr val="333333"/>
                </a:solidFill>
                <a:latin typeface="Tahoma" panose="020B0604030504040204" pitchFamily="34" charset="0"/>
                <a:ea typeface="Tahoma" panose="020B0604030504040204" pitchFamily="34" charset="0"/>
                <a:cs typeface="Tahoma" panose="020B0604030504040204" pitchFamily="34" charset="0"/>
              </a:rPr>
            </a:br>
            <a:r>
              <a:rPr lang="en-US" sz="2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is largely able to form in the target audience</a:t>
            </a:r>
            <a:r>
              <a:rPr lang="uk-UA" sz="2200" spc="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br>
              <a:rPr lang="uk-UA" sz="2200" spc="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br>
            <a:br>
              <a:rPr lang="uk-UA" sz="2200" spc="0" dirty="0">
                <a:solidFill>
                  <a:srgbClr val="333333"/>
                </a:solidFill>
                <a:latin typeface="Tahoma" panose="020B0604030504040204" pitchFamily="34" charset="0"/>
                <a:ea typeface="Tahoma" panose="020B0604030504040204" pitchFamily="34" charset="0"/>
                <a:cs typeface="Tahoma" panose="020B0604030504040204" pitchFamily="34" charset="0"/>
              </a:rPr>
            </a:br>
            <a:r>
              <a:rPr lang="uk-UA" sz="2200" spc="0" dirty="0">
                <a:solidFill>
                  <a:srgbClr val="333333"/>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uk-UA" sz="2200" b="1" spc="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adequate</a:t>
            </a:r>
            <a: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logistic</a:t>
            </a:r>
            <a: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thinking</a:t>
            </a:r>
            <a:r>
              <a:rPr lang="uk-UA" sz="2200" b="1" spc="0" dirty="0">
                <a:solidFill>
                  <a:srgbClr val="333333"/>
                </a:solidFill>
                <a:latin typeface="Tahoma" panose="020B0604030504040204" pitchFamily="34" charset="0"/>
                <a:ea typeface="Tahoma" panose="020B0604030504040204" pitchFamily="34" charset="0"/>
                <a:cs typeface="Tahoma" panose="020B0604030504040204" pitchFamily="34" charset="0"/>
              </a:rPr>
              <a:t>, </a:t>
            </a:r>
            <a:br>
              <a:rPr lang="uk-UA" sz="2200" b="1" spc="0" dirty="0">
                <a:solidFill>
                  <a:srgbClr val="333333"/>
                </a:solidFill>
                <a:latin typeface="Tahoma" panose="020B0604030504040204" pitchFamily="34" charset="0"/>
                <a:ea typeface="Tahoma" panose="020B0604030504040204" pitchFamily="34" charset="0"/>
                <a:cs typeface="Tahoma" panose="020B0604030504040204" pitchFamily="34" charset="0"/>
              </a:rPr>
            </a:br>
            <a:r>
              <a:rPr lang="uk-UA" sz="2200" spc="0" dirty="0">
                <a:solidFill>
                  <a:srgbClr val="333333"/>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uk-UA" sz="2200" b="1" spc="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logistic</a:t>
            </a:r>
            <a: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awareness</a:t>
            </a:r>
            <a: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and</a:t>
            </a:r>
            <a:br>
              <a:rPr lang="uk-UA" sz="2200" b="1" spc="0" dirty="0">
                <a:solidFill>
                  <a:srgbClr val="333333"/>
                </a:solidFill>
                <a:latin typeface="Tahoma" panose="020B0604030504040204" pitchFamily="34" charset="0"/>
                <a:ea typeface="Tahoma" panose="020B0604030504040204" pitchFamily="34" charset="0"/>
                <a:cs typeface="Tahoma" panose="020B0604030504040204" pitchFamily="34" charset="0"/>
              </a:rPr>
            </a:br>
            <a:r>
              <a:rPr lang="uk-UA" sz="2200" spc="0" dirty="0">
                <a:solidFill>
                  <a:srgbClr val="333333"/>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uk-UA" sz="2200" b="1" spc="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logistics</a:t>
            </a:r>
            <a: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t> </a:t>
            </a:r>
            <a:r>
              <a:rPr lang="uk-UA" sz="2200" b="1" dirty="0" err="1">
                <a:solidFill>
                  <a:schemeClr val="tx1">
                    <a:lumMod val="75000"/>
                    <a:lumOff val="25000"/>
                  </a:schemeClr>
                </a:solidFill>
                <a:effectLst/>
                <a:latin typeface="Tahoma" panose="020B0604030504040204" pitchFamily="34" charset="0"/>
                <a:ea typeface="Times New Roman" panose="02020603050405020304" pitchFamily="18" charset="0"/>
              </a:rPr>
              <a:t>behavior</a:t>
            </a:r>
            <a: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t> </a:t>
            </a:r>
            <a:b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br>
            <a:b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br>
            <a:br>
              <a:rPr lang="uk-UA" sz="2200" b="1" dirty="0">
                <a:solidFill>
                  <a:schemeClr val="tx1">
                    <a:lumMod val="75000"/>
                    <a:lumOff val="25000"/>
                  </a:schemeClr>
                </a:solidFill>
                <a:effectLst/>
                <a:latin typeface="Tahoma" panose="020B0604030504040204" pitchFamily="34" charset="0"/>
                <a:ea typeface="Times New Roman" panose="02020603050405020304" pitchFamily="18" charset="0"/>
              </a:rPr>
            </a:br>
            <a:br>
              <a:rPr lang="uk-UA" sz="2200" b="1" spc="0" dirty="0">
                <a:solidFill>
                  <a:srgbClr val="333333"/>
                </a:solidFill>
                <a:latin typeface="Tahoma" panose="020B0604030504040204" pitchFamily="34" charset="0"/>
                <a:ea typeface="Tahoma" panose="020B0604030504040204" pitchFamily="34" charset="0"/>
                <a:cs typeface="Tahoma" panose="020B0604030504040204" pitchFamily="34" charset="0"/>
              </a:rPr>
            </a:br>
            <a:br>
              <a:rPr lang="uk-UA" sz="2200" spc="0" dirty="0">
                <a:solidFill>
                  <a:srgbClr val="333333"/>
                </a:solidFill>
                <a:latin typeface="Tahoma" panose="020B0604030504040204" pitchFamily="34" charset="0"/>
                <a:ea typeface="Tahoma" panose="020B0604030504040204" pitchFamily="34" charset="0"/>
                <a:cs typeface="Tahoma" panose="020B0604030504040204" pitchFamily="34" charset="0"/>
              </a:rPr>
            </a:br>
            <a:endParaRPr lang="uk-UA" sz="2000" spc="0" dirty="0">
              <a:solidFill>
                <a:srgbClr val="333333"/>
              </a:solidFill>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a:extLst>
              <a:ext uri="{FF2B5EF4-FFF2-40B4-BE49-F238E27FC236}">
                <a16:creationId xmlns:a16="http://schemas.microsoft.com/office/drawing/2014/main" id="{54FFD6D9-E236-4B26-8B6D-F45285B29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9716" y="-500201"/>
            <a:ext cx="2063444" cy="2063444"/>
          </a:xfrm>
          <a:prstGeom prst="rect">
            <a:avLst/>
          </a:prstGeom>
        </p:spPr>
      </p:pic>
      <p:sp>
        <p:nvSpPr>
          <p:cNvPr id="34" name="Заголовок 1">
            <a:extLst>
              <a:ext uri="{FF2B5EF4-FFF2-40B4-BE49-F238E27FC236}">
                <a16:creationId xmlns:a16="http://schemas.microsoft.com/office/drawing/2014/main" id="{BB272EE5-34E0-4829-ABB8-A8024A3225F5}"/>
              </a:ext>
            </a:extLst>
          </p:cNvPr>
          <p:cNvSpPr txBox="1">
            <a:spLocks/>
          </p:cNvSpPr>
          <p:nvPr/>
        </p:nvSpPr>
        <p:spPr>
          <a:xfrm>
            <a:off x="2403475" y="3175648"/>
            <a:ext cx="7551913" cy="729205"/>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Target </a:t>
            </a:r>
            <a:r>
              <a:rPr lang="uk-UA" dirty="0" err="1">
                <a:solidFill>
                  <a:schemeClr val="tx1"/>
                </a:solidFill>
                <a:latin typeface="Tahoma" panose="020B0604030504040204" pitchFamily="34" charset="0"/>
                <a:ea typeface="Times New Roman" panose="02020603050405020304" pitchFamily="18" charset="0"/>
              </a:rPr>
              <a:t>audience</a:t>
            </a:r>
            <a:r>
              <a:rPr lang="uk-UA" dirty="0">
                <a:solidFill>
                  <a:schemeClr val="tx1"/>
                </a:solidFill>
                <a:latin typeface="Tahoma" panose="020B0604030504040204" pitchFamily="34" charset="0"/>
                <a:ea typeface="Times New Roman" panose="02020603050405020304" pitchFamily="18" charset="0"/>
              </a:rPr>
              <a:t> </a:t>
            </a:r>
            <a:r>
              <a:rPr lang="uk-UA" dirty="0" err="1">
                <a:solidFill>
                  <a:schemeClr val="tx1"/>
                </a:solidFill>
                <a:latin typeface="Tahoma" panose="020B0604030504040204" pitchFamily="34" charset="0"/>
                <a:ea typeface="Times New Roman" panose="02020603050405020304" pitchFamily="18" charset="0"/>
              </a:rPr>
              <a:t>of</a:t>
            </a:r>
            <a:r>
              <a:rPr lang="uk-UA" dirty="0">
                <a:solidFill>
                  <a:schemeClr val="tx1"/>
                </a:solidFill>
                <a:latin typeface="Tahoma" panose="020B0604030504040204" pitchFamily="34" charset="0"/>
                <a:ea typeface="Times New Roman" panose="02020603050405020304" pitchFamily="18" charset="0"/>
              </a:rPr>
              <a:t> </a:t>
            </a:r>
            <a:r>
              <a:rPr lang="uk-UA" dirty="0" err="1">
                <a:solidFill>
                  <a:schemeClr val="tx1"/>
                </a:solidFill>
                <a:latin typeface="Tahoma" panose="020B0604030504040204" pitchFamily="34" charset="0"/>
                <a:ea typeface="Times New Roman" panose="02020603050405020304" pitchFamily="18" charset="0"/>
              </a:rPr>
              <a:t>the</a:t>
            </a:r>
            <a:r>
              <a:rPr lang="uk-UA" dirty="0">
                <a:solidFill>
                  <a:schemeClr val="tx1"/>
                </a:solidFill>
                <a:latin typeface="Tahoma" panose="020B0604030504040204" pitchFamily="34" charset="0"/>
                <a:ea typeface="Times New Roman" panose="02020603050405020304" pitchFamily="18" charset="0"/>
              </a:rPr>
              <a:t> </a:t>
            </a:r>
            <a:r>
              <a:rPr lang="uk-UA" dirty="0" err="1">
                <a:solidFill>
                  <a:schemeClr val="tx1"/>
                </a:solidFill>
                <a:latin typeface="Tahoma" panose="020B0604030504040204" pitchFamily="34" charset="0"/>
                <a:ea typeface="Times New Roman" panose="02020603050405020304" pitchFamily="18" charset="0"/>
              </a:rPr>
              <a:t>project</a:t>
            </a:r>
            <a:r>
              <a:rPr lang="uk-UA" dirty="0">
                <a:solidFill>
                  <a:schemeClr val="tx1"/>
                </a:solidFill>
                <a:latin typeface="Tahoma" panose="020B0604030504040204" pitchFamily="34" charset="0"/>
                <a:ea typeface="Times New Roman" panose="02020603050405020304" pitchFamily="18" charset="0"/>
              </a:rPr>
              <a:t> </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6" name="Місце для вмісту 2">
            <a:extLst>
              <a:ext uri="{FF2B5EF4-FFF2-40B4-BE49-F238E27FC236}">
                <a16:creationId xmlns:a16="http://schemas.microsoft.com/office/drawing/2014/main" id="{C8144B41-BDC3-4BBC-90F2-09D28A94FA08}"/>
              </a:ext>
            </a:extLst>
          </p:cNvPr>
          <p:cNvGraphicFramePr>
            <a:graphicFrameLocks/>
          </p:cNvGraphicFramePr>
          <p:nvPr>
            <p:extLst>
              <p:ext uri="{D42A27DB-BD31-4B8C-83A1-F6EECF244321}">
                <p14:modId xmlns:p14="http://schemas.microsoft.com/office/powerpoint/2010/main" val="3616738627"/>
              </p:ext>
            </p:extLst>
          </p:nvPr>
        </p:nvGraphicFramePr>
        <p:xfrm>
          <a:off x="248605" y="3316003"/>
          <a:ext cx="10576558" cy="3573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Рисунок 36">
            <a:extLst>
              <a:ext uri="{FF2B5EF4-FFF2-40B4-BE49-F238E27FC236}">
                <a16:creationId xmlns:a16="http://schemas.microsoft.com/office/drawing/2014/main" id="{B67CE879-6C0B-479F-B183-60385DE8A6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39" t="9467" r="27163" b="9827"/>
          <a:stretch/>
        </p:blipFill>
        <p:spPr>
          <a:xfrm>
            <a:off x="47625" y="40874"/>
            <a:ext cx="2844587" cy="667572"/>
          </a:xfrm>
          <a:prstGeom prst="rect">
            <a:avLst/>
          </a:prstGeom>
        </p:spPr>
      </p:pic>
    </p:spTree>
    <p:extLst>
      <p:ext uri="{BB962C8B-B14F-4D97-AF65-F5344CB8AC3E}">
        <p14:creationId xmlns:p14="http://schemas.microsoft.com/office/powerpoint/2010/main" val="323211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9">
            <a:extLst>
              <a:ext uri="{FF2B5EF4-FFF2-40B4-BE49-F238E27FC236}">
                <a16:creationId xmlns:a16="http://schemas.microsoft.com/office/drawing/2014/main" id="{ED0729F1-ABF0-4A9E-8C03-5EE8FC12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11">
            <a:extLst>
              <a:ext uri="{FF2B5EF4-FFF2-40B4-BE49-F238E27FC236}">
                <a16:creationId xmlns:a16="http://schemas.microsoft.com/office/drawing/2014/main" id="{C1A5E60E-2EE5-4070-9E95-A54C60978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9" name="Freeform 5">
              <a:extLst>
                <a:ext uri="{FF2B5EF4-FFF2-40B4-BE49-F238E27FC236}">
                  <a16:creationId xmlns:a16="http://schemas.microsoft.com/office/drawing/2014/main" id="{CA71CF87-9BBC-4AB0-878A-278ACC485C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
              <a:extLst>
                <a:ext uri="{FF2B5EF4-FFF2-40B4-BE49-F238E27FC236}">
                  <a16:creationId xmlns:a16="http://schemas.microsoft.com/office/drawing/2014/main" id="{FE5EBBA9-9C02-488B-A575-6DBA738C6D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7">
              <a:extLst>
                <a:ext uri="{FF2B5EF4-FFF2-40B4-BE49-F238E27FC236}">
                  <a16:creationId xmlns:a16="http://schemas.microsoft.com/office/drawing/2014/main" id="{4D65CEE0-F4D3-4F84-95C3-B77FF54F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8">
              <a:extLst>
                <a:ext uri="{FF2B5EF4-FFF2-40B4-BE49-F238E27FC236}">
                  <a16:creationId xmlns:a16="http://schemas.microsoft.com/office/drawing/2014/main" id="{F79A4F55-3FE9-4F18-B5E7-C5C944821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9">
              <a:extLst>
                <a:ext uri="{FF2B5EF4-FFF2-40B4-BE49-F238E27FC236}">
                  <a16:creationId xmlns:a16="http://schemas.microsoft.com/office/drawing/2014/main" id="{03697276-7E3D-4850-9A31-9C6F09450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0">
              <a:extLst>
                <a:ext uri="{FF2B5EF4-FFF2-40B4-BE49-F238E27FC236}">
                  <a16:creationId xmlns:a16="http://schemas.microsoft.com/office/drawing/2014/main" id="{6E9014AE-1A87-44D4-A23D-8A593450B5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
              <a:extLst>
                <a:ext uri="{FF2B5EF4-FFF2-40B4-BE49-F238E27FC236}">
                  <a16:creationId xmlns:a16="http://schemas.microsoft.com/office/drawing/2014/main" id="{387CC58F-4DDC-4D27-9DAE-F8C5492C2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2">
              <a:extLst>
                <a:ext uri="{FF2B5EF4-FFF2-40B4-BE49-F238E27FC236}">
                  <a16:creationId xmlns:a16="http://schemas.microsoft.com/office/drawing/2014/main" id="{708F92F9-72F5-4C86-A495-5036739E9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3">
              <a:extLst>
                <a:ext uri="{FF2B5EF4-FFF2-40B4-BE49-F238E27FC236}">
                  <a16:creationId xmlns:a16="http://schemas.microsoft.com/office/drawing/2014/main" id="{521E3EF7-F138-4E38-932D-521C394543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4">
              <a:extLst>
                <a:ext uri="{FF2B5EF4-FFF2-40B4-BE49-F238E27FC236}">
                  <a16:creationId xmlns:a16="http://schemas.microsoft.com/office/drawing/2014/main" id="{68FCAD62-290A-4076-924F-8800BC5AEE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5">
              <a:extLst>
                <a:ext uri="{FF2B5EF4-FFF2-40B4-BE49-F238E27FC236}">
                  <a16:creationId xmlns:a16="http://schemas.microsoft.com/office/drawing/2014/main" id="{6BDDD9DF-794F-4A57-8C24-05CC3DC94E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884B02D8-D58B-4B5D-B13D-57E16C756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6F04E1BD-6735-4A01-B639-F788C0F2B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8">
              <a:extLst>
                <a:ext uri="{FF2B5EF4-FFF2-40B4-BE49-F238E27FC236}">
                  <a16:creationId xmlns:a16="http://schemas.microsoft.com/office/drawing/2014/main" id="{AC898E11-5718-4A4D-87A6-C30DBA505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9">
              <a:extLst>
                <a:ext uri="{FF2B5EF4-FFF2-40B4-BE49-F238E27FC236}">
                  <a16:creationId xmlns:a16="http://schemas.microsoft.com/office/drawing/2014/main" id="{84A51033-BDA2-4B27-8746-8DA4EFCED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0">
              <a:extLst>
                <a:ext uri="{FF2B5EF4-FFF2-40B4-BE49-F238E27FC236}">
                  <a16:creationId xmlns:a16="http://schemas.microsoft.com/office/drawing/2014/main" id="{784759D4-AE04-49AF-A4B8-64B4E1F78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1">
              <a:extLst>
                <a:ext uri="{FF2B5EF4-FFF2-40B4-BE49-F238E27FC236}">
                  <a16:creationId xmlns:a16="http://schemas.microsoft.com/office/drawing/2014/main" id="{692EC530-EEBF-4F46-83C8-C2672612E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2">
              <a:extLst>
                <a:ext uri="{FF2B5EF4-FFF2-40B4-BE49-F238E27FC236}">
                  <a16:creationId xmlns:a16="http://schemas.microsoft.com/office/drawing/2014/main" id="{8BCF6E7C-7AD8-4400-B0F2-1C9A494E5E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3">
              <a:extLst>
                <a:ext uri="{FF2B5EF4-FFF2-40B4-BE49-F238E27FC236}">
                  <a16:creationId xmlns:a16="http://schemas.microsoft.com/office/drawing/2014/main" id="{634A57B2-C66C-41BE-9957-C2F2F1F57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4">
              <a:extLst>
                <a:ext uri="{FF2B5EF4-FFF2-40B4-BE49-F238E27FC236}">
                  <a16:creationId xmlns:a16="http://schemas.microsoft.com/office/drawing/2014/main" id="{FDCF624D-9F58-46CF-990F-1F71575819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5">
              <a:extLst>
                <a:ext uri="{FF2B5EF4-FFF2-40B4-BE49-F238E27FC236}">
                  <a16:creationId xmlns:a16="http://schemas.microsoft.com/office/drawing/2014/main" id="{3463A3D4-F18F-4A81-8CCF-EB518414EC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Заголовок 1">
            <a:extLst>
              <a:ext uri="{FF2B5EF4-FFF2-40B4-BE49-F238E27FC236}">
                <a16:creationId xmlns:a16="http://schemas.microsoft.com/office/drawing/2014/main" id="{EF02BA91-EA77-4D41-B2F7-D88F60716FE4}"/>
              </a:ext>
            </a:extLst>
          </p:cNvPr>
          <p:cNvSpPr>
            <a:spLocks noGrp="1"/>
          </p:cNvSpPr>
          <p:nvPr>
            <p:ph type="title"/>
          </p:nvPr>
        </p:nvSpPr>
        <p:spPr>
          <a:xfrm>
            <a:off x="715805" y="887782"/>
            <a:ext cx="10495280" cy="1048945"/>
          </a:xfrm>
        </p:spPr>
        <p:txBody>
          <a:bodyPr>
            <a:noAutofit/>
          </a:bodyPr>
          <a:lstStyle/>
          <a:p>
            <a:r>
              <a:rPr lang="en-US" sz="3600" spc="0" dirty="0">
                <a:solidFill>
                  <a:schemeClr val="tx1"/>
                </a:solidFill>
                <a:latin typeface="Tahoma" panose="020B0604030504040204" pitchFamily="34" charset="0"/>
                <a:ea typeface="Tahoma" panose="020B0604030504040204" pitchFamily="34" charset="0"/>
                <a:cs typeface="Tahoma" panose="020B0604030504040204" pitchFamily="34" charset="0"/>
              </a:rPr>
              <a:t>Objectives</a:t>
            </a:r>
            <a:br>
              <a:rPr lang="en-US" sz="2400" spc="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400" spc="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uk-UA" sz="2400" spc="0" dirty="0">
                <a:solidFill>
                  <a:schemeClr val="tx1"/>
                </a:solidFill>
                <a:latin typeface="Tahoma" panose="020B0604030504040204" pitchFamily="34" charset="0"/>
                <a:ea typeface="Tahoma" panose="020B0604030504040204" pitchFamily="34" charset="0"/>
                <a:cs typeface="Tahoma" panose="020B0604030504040204" pitchFamily="34" charset="0"/>
              </a:rPr>
              <a:t>і</a:t>
            </a:r>
            <a:r>
              <a:rPr lang="en-US" sz="2400" spc="0" dirty="0">
                <a:solidFill>
                  <a:schemeClr val="tx1"/>
                </a:solidFill>
                <a:latin typeface="Tahoma" panose="020B0604030504040204" pitchFamily="34" charset="0"/>
                <a:ea typeface="Tahoma" panose="020B0604030504040204" pitchFamily="34" charset="0"/>
                <a:cs typeface="Tahoma" panose="020B0604030504040204" pitchFamily="34" charset="0"/>
              </a:rPr>
              <a:t>n relation to the general objectives of the Jean Monnet Activities) </a:t>
            </a:r>
            <a:endParaRPr lang="ru-RU" sz="2400" spc="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Місце для вмісту 2">
            <a:extLst>
              <a:ext uri="{FF2B5EF4-FFF2-40B4-BE49-F238E27FC236}">
                <a16:creationId xmlns:a16="http://schemas.microsoft.com/office/drawing/2014/main" id="{4F133849-5F36-459F-8FFF-A2046F14F022}"/>
              </a:ext>
            </a:extLst>
          </p:cNvPr>
          <p:cNvGraphicFramePr>
            <a:graphicFrameLocks noGrp="1"/>
          </p:cNvGraphicFramePr>
          <p:nvPr>
            <p:ph idx="1"/>
            <p:extLst>
              <p:ext uri="{D42A27DB-BD31-4B8C-83A1-F6EECF244321}">
                <p14:modId xmlns:p14="http://schemas.microsoft.com/office/powerpoint/2010/main" val="2736842218"/>
              </p:ext>
            </p:extLst>
          </p:nvPr>
        </p:nvGraphicFramePr>
        <p:xfrm>
          <a:off x="2324102" y="1863148"/>
          <a:ext cx="7278687" cy="419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Рисунок 27">
            <a:extLst>
              <a:ext uri="{FF2B5EF4-FFF2-40B4-BE49-F238E27FC236}">
                <a16:creationId xmlns:a16="http://schemas.microsoft.com/office/drawing/2014/main" id="{4968E994-BB28-424C-A789-D49E9A1117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39" t="9467" r="27163" b="9827"/>
          <a:stretch/>
        </p:blipFill>
        <p:spPr>
          <a:xfrm>
            <a:off x="25399" y="24468"/>
            <a:ext cx="2997846" cy="703539"/>
          </a:xfrm>
          <a:prstGeom prst="rect">
            <a:avLst/>
          </a:prstGeom>
        </p:spPr>
      </p:pic>
      <p:pic>
        <p:nvPicPr>
          <p:cNvPr id="29" name="Рисунок 28">
            <a:extLst>
              <a:ext uri="{FF2B5EF4-FFF2-40B4-BE49-F238E27FC236}">
                <a16:creationId xmlns:a16="http://schemas.microsoft.com/office/drawing/2014/main" id="{5B1A5DAF-2DB0-4B8C-9D06-219922B007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7351" y="-436743"/>
            <a:ext cx="2209003" cy="2209003"/>
          </a:xfrm>
          <a:prstGeom prst="rect">
            <a:avLst/>
          </a:prstGeom>
        </p:spPr>
      </p:pic>
    </p:spTree>
    <p:extLst>
      <p:ext uri="{BB962C8B-B14F-4D97-AF65-F5344CB8AC3E}">
        <p14:creationId xmlns:p14="http://schemas.microsoft.com/office/powerpoint/2010/main" val="300910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792" y="279036"/>
            <a:ext cx="11009376" cy="6169593"/>
          </a:xfrm>
        </p:spPr>
      </p:pic>
    </p:spTree>
    <p:extLst>
      <p:ext uri="{BB962C8B-B14F-4D97-AF65-F5344CB8AC3E}">
        <p14:creationId xmlns:p14="http://schemas.microsoft.com/office/powerpoint/2010/main" val="57589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876FC7-262C-4D21-BF78-6A5AC1366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ABE409A9-3B26-4DE4-A0DF-736A57D7D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DDFC98DB-AE56-4BC5-A7FC-E1958210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04C56DFB-4797-43DA-AF68-54F5A0288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A2E5DA65-4E8C-4ED5-BB6A-C4E1072C3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6D08778-9B28-4AB2-8301-3751F4DAF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6E71DBF-240E-4319-BE17-2155D0DCA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2235DD60-9149-4F52-BA2C-888BBDF8B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FDAF4AB-72D9-49A1-A44E-F2E432544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C74439E-2FCE-4914-B25A-0E2EACF64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6F2AC5F5-24C6-4B21-B2A6-14E2A3DDE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3E026AA-CFCC-425A-AEBB-5AF946E73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CFB34E43-D7A7-44DD-B688-0C80F75A5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79E6D206-E674-40DF-B2D9-F4D4C81F2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8D71898-E190-48BB-9FA1-B18CFBECD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2FEB4C2-E567-43E3-982F-9FC2F85BB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3A5AE10-E218-4DE4-8C8A-E5DEF1CF6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6D62A9D-DBC0-4C69-A05C-785CCECCE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5CCB5FD-6E4A-498D-B96B-BB4FCC1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8CB57E2B-3E69-4131-A938-EE548A3E5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183BD171-940D-49F9-A450-D14C7C7B5F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CA28A8C9-77D1-4849-86D2-1275065E2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0C209A80-098E-469E-8C00-C6968D0D3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D400F9E1-E8F2-45AE-AB64-B12ACDD4E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grpSp>
        <p:nvGrpSpPr>
          <p:cNvPr id="38" name="Group 37">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1"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Заголовок 2">
            <a:extLst>
              <a:ext uri="{FF2B5EF4-FFF2-40B4-BE49-F238E27FC236}">
                <a16:creationId xmlns:a16="http://schemas.microsoft.com/office/drawing/2014/main" id="{EA9794F9-5BED-4926-9D21-26DCC2FF9150}"/>
              </a:ext>
            </a:extLst>
          </p:cNvPr>
          <p:cNvSpPr>
            <a:spLocks noGrp="1"/>
          </p:cNvSpPr>
          <p:nvPr>
            <p:ph type="title"/>
          </p:nvPr>
        </p:nvSpPr>
        <p:spPr>
          <a:xfrm>
            <a:off x="4319678" y="2557863"/>
            <a:ext cx="3528402" cy="1059247"/>
          </a:xfrm>
        </p:spPr>
        <p:txBody>
          <a:bodyPr vert="horz" lIns="228600" tIns="228600" rIns="228600" bIns="0" rtlCol="0" anchor="b">
            <a:normAutofit fontScale="90000"/>
          </a:bodyPr>
          <a:lstStyle/>
          <a:p>
            <a:pPr>
              <a:lnSpc>
                <a:spcPct val="100000"/>
              </a:lnSpc>
            </a:pPr>
            <a:br>
              <a:rPr lang="en-US" sz="3400" dirty="0">
                <a:solidFill>
                  <a:schemeClr val="accent1"/>
                </a:solidFill>
              </a:rPr>
            </a:br>
            <a:br>
              <a:rPr lang="en-US" sz="3400" dirty="0">
                <a:solidFill>
                  <a:schemeClr val="accent1"/>
                </a:solidFill>
              </a:rPr>
            </a:br>
            <a:br>
              <a:rPr lang="en-US" sz="3400" dirty="0">
                <a:solidFill>
                  <a:schemeClr val="accent1"/>
                </a:solidFill>
              </a:rPr>
            </a:br>
            <a:r>
              <a:rPr lang="en-US" sz="1600" b="1" spc="0" dirty="0">
                <a:solidFill>
                  <a:schemeClr val="accent1"/>
                </a:solidFill>
                <a:latin typeface="Tahoma" panose="020B0604030504040204" pitchFamily="34" charset="0"/>
                <a:ea typeface="Tahoma" panose="020B0604030504040204" pitchFamily="34" charset="0"/>
                <a:cs typeface="Tahoma" panose="020B0604030504040204" pitchFamily="34" charset="0"/>
              </a:rPr>
              <a:t>Yevhen Krykavskyy</a:t>
            </a:r>
            <a:br>
              <a:rPr lang="uk-UA" sz="1600" b="1" spc="0" dirty="0">
                <a:solidFill>
                  <a:schemeClr val="accent1"/>
                </a:solidFill>
                <a:latin typeface="Tahoma" panose="020B0604030504040204" pitchFamily="34" charset="0"/>
                <a:ea typeface="Tahoma" panose="020B0604030504040204" pitchFamily="34" charset="0"/>
                <a:cs typeface="Tahoma" panose="020B0604030504040204" pitchFamily="34" charset="0"/>
              </a:rPr>
            </a:br>
            <a:r>
              <a:rPr kumimoji="0" lang="en-US" sz="1600" b="0"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Project Team Member</a:t>
            </a:r>
            <a:br>
              <a:rPr lang="en-US" sz="1600" spc="0" dirty="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en-US" sz="1600" spc="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58">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a:ea typeface="+mn-ea"/>
              <a:cs typeface="+mn-cs"/>
            </a:endParaRPr>
          </a:p>
        </p:txBody>
      </p:sp>
      <p:sp>
        <p:nvSpPr>
          <p:cNvPr id="58" name="Заголовок 2">
            <a:extLst>
              <a:ext uri="{FF2B5EF4-FFF2-40B4-BE49-F238E27FC236}">
                <a16:creationId xmlns:a16="http://schemas.microsoft.com/office/drawing/2014/main" id="{4F84C5C7-7189-45C0-90F7-F7BB463BEA30}"/>
              </a:ext>
            </a:extLst>
          </p:cNvPr>
          <p:cNvSpPr txBox="1">
            <a:spLocks/>
          </p:cNvSpPr>
          <p:nvPr/>
        </p:nvSpPr>
        <p:spPr>
          <a:xfrm>
            <a:off x="8734865" y="2557863"/>
            <a:ext cx="2954166" cy="1073028"/>
          </a:xfrm>
          <a:prstGeom prst="rect">
            <a:avLst/>
          </a:prstGeom>
        </p:spPr>
        <p:txBody>
          <a:bodyPr vert="horz" lIns="228600" tIns="228600" rIns="228600" bIns="0" rtlCol="0" anchor="b">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1400" b="0" i="0" u="none" strike="noStrike" kern="1200" cap="none" spc="-15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1400" b="1"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Olena Pokhylchenko</a:t>
            </a:r>
            <a:endParaRPr kumimoji="0" lang="uk-UA" sz="1400" b="1"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Project Team Member</a:t>
            </a:r>
            <a:br>
              <a:rPr kumimoji="0" lang="en-US" sz="1400" b="0" i="0" u="none" strike="noStrike" kern="1200" cap="none" spc="-15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1400" b="0" i="0" u="none" strike="noStrike" kern="1200" cap="none" spc="-15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Прямокутник 6">
            <a:extLst>
              <a:ext uri="{FF2B5EF4-FFF2-40B4-BE49-F238E27FC236}">
                <a16:creationId xmlns:a16="http://schemas.microsoft.com/office/drawing/2014/main" id="{14F91B1E-BB71-4562-8A63-66A7BC017940}"/>
              </a:ext>
            </a:extLst>
          </p:cNvPr>
          <p:cNvSpPr/>
          <p:nvPr/>
        </p:nvSpPr>
        <p:spPr>
          <a:xfrm>
            <a:off x="660625" y="2836385"/>
            <a:ext cx="2608263" cy="80021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Nataliya Chornopyska</a:t>
            </a:r>
            <a:endParaRPr kumimoji="0" lang="uk-UA" sz="1400" b="1"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Project Team Member</a:t>
            </a:r>
            <a:br>
              <a:rPr kumimoji="0" lang="en-US" sz="1800" b="0" i="0" u="none" strike="noStrike" kern="1200" cap="none" spc="0" normalizeH="0" baseline="0" noProof="0" dirty="0">
                <a:ln>
                  <a:noFill/>
                </a:ln>
                <a:solidFill>
                  <a:srgbClr val="99CB38"/>
                </a:solidFill>
                <a:effectLst/>
                <a:uLnTx/>
                <a:uFillTx/>
                <a:latin typeface="Rockwell"/>
                <a:ea typeface="+mn-ea"/>
                <a:cs typeface="+mn-cs"/>
              </a:rPr>
            </a:br>
            <a:endParaRPr kumimoji="0" lang="ru-RU" sz="1800" b="0" i="0" u="none" strike="noStrike" kern="1200" cap="none" spc="0" normalizeH="0" baseline="0" noProof="0" dirty="0">
              <a:ln>
                <a:noFill/>
              </a:ln>
              <a:solidFill>
                <a:prstClr val="black"/>
              </a:solidFill>
              <a:effectLst/>
              <a:uLnTx/>
              <a:uFillTx/>
              <a:ea typeface="+mn-ea"/>
              <a:cs typeface="+mn-cs"/>
            </a:endParaRPr>
          </a:p>
        </p:txBody>
      </p:sp>
      <p:sp>
        <p:nvSpPr>
          <p:cNvPr id="8" name="Прямокутник 7">
            <a:extLst>
              <a:ext uri="{FF2B5EF4-FFF2-40B4-BE49-F238E27FC236}">
                <a16:creationId xmlns:a16="http://schemas.microsoft.com/office/drawing/2014/main" id="{91D2E466-1D08-4A1F-ACE1-9352A3EE6066}"/>
              </a:ext>
            </a:extLst>
          </p:cNvPr>
          <p:cNvSpPr/>
          <p:nvPr/>
        </p:nvSpPr>
        <p:spPr>
          <a:xfrm>
            <a:off x="4756784" y="5962195"/>
            <a:ext cx="2678112"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99CB38"/>
                </a:solidFill>
                <a:effectLst/>
                <a:uLnTx/>
                <a:uFillTx/>
                <a:latin typeface="Rockwell"/>
                <a:ea typeface="+mn-ea"/>
                <a:cs typeface="+mn-cs"/>
              </a:rPr>
            </a:br>
            <a:r>
              <a:rPr kumimoji="0" lang="en-US" sz="1400" b="1"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t>Nataliya Hayvanovych</a:t>
            </a:r>
            <a:endParaRPr kumimoji="0" lang="uk-UA" sz="1400" b="1"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t>Academic </a:t>
            </a:r>
            <a:r>
              <a:rPr kumimoji="0" lang="uk-UA" sz="2000" b="0"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t>С</a:t>
            </a:r>
            <a:r>
              <a:rPr kumimoji="0" lang="en-US" sz="2000" b="0"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t>oordinator</a:t>
            </a:r>
            <a:br>
              <a:rPr kumimoji="0" lang="en-US" sz="1400" b="0"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ru-RU" sz="1400" b="0"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Прямокутник 8">
            <a:extLst>
              <a:ext uri="{FF2B5EF4-FFF2-40B4-BE49-F238E27FC236}">
                <a16:creationId xmlns:a16="http://schemas.microsoft.com/office/drawing/2014/main" id="{7F9CE5B4-8283-4CA1-8A79-E50A4CE297F9}"/>
              </a:ext>
            </a:extLst>
          </p:cNvPr>
          <p:cNvSpPr/>
          <p:nvPr/>
        </p:nvSpPr>
        <p:spPr>
          <a:xfrm>
            <a:off x="8461702" y="6227725"/>
            <a:ext cx="3221452" cy="80021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Oksana Dovhun</a:t>
            </a:r>
            <a:endParaRPr kumimoji="0" lang="uk-UA" sz="1400" b="1"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 Project Team Member</a:t>
            </a:r>
            <a:br>
              <a:rPr kumimoji="0" lang="en-US" sz="1800" b="0" i="0" u="none" strike="noStrike" kern="1200" cap="none" spc="0" normalizeH="0" baseline="0" noProof="0" dirty="0">
                <a:ln>
                  <a:noFill/>
                </a:ln>
                <a:solidFill>
                  <a:srgbClr val="99CB38"/>
                </a:solidFill>
                <a:effectLst/>
                <a:uLnTx/>
                <a:uFillTx/>
                <a:latin typeface="Rockwell"/>
                <a:ea typeface="+mn-ea"/>
                <a:cs typeface="+mn-cs"/>
              </a:rPr>
            </a:br>
            <a:endParaRPr kumimoji="0" lang="ru-RU" sz="1800" b="0" i="0" u="none" strike="noStrike" kern="1200" cap="none" spc="0" normalizeH="0" baseline="0" noProof="0" dirty="0">
              <a:ln>
                <a:noFill/>
              </a:ln>
              <a:solidFill>
                <a:prstClr val="black"/>
              </a:solidFill>
              <a:effectLst/>
              <a:uLnTx/>
              <a:uFillTx/>
              <a:ea typeface="+mn-ea"/>
              <a:cs typeface="+mn-cs"/>
            </a:endParaRPr>
          </a:p>
        </p:txBody>
      </p:sp>
      <p:sp>
        <p:nvSpPr>
          <p:cNvPr id="30" name="Прямокутник 29">
            <a:extLst>
              <a:ext uri="{FF2B5EF4-FFF2-40B4-BE49-F238E27FC236}">
                <a16:creationId xmlns:a16="http://schemas.microsoft.com/office/drawing/2014/main" id="{CDF55CD0-54A7-44A0-888F-2A61F57BEECB}"/>
              </a:ext>
            </a:extLst>
          </p:cNvPr>
          <p:cNvSpPr/>
          <p:nvPr/>
        </p:nvSpPr>
        <p:spPr>
          <a:xfrm>
            <a:off x="776914" y="6208417"/>
            <a:ext cx="247071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t>Sofia Leonova</a:t>
            </a:r>
            <a:endParaRPr kumimoji="0" lang="uk-UA" sz="1400" b="1"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CB38"/>
                </a:solidFill>
                <a:effectLst/>
                <a:uLnTx/>
                <a:uFillTx/>
                <a:latin typeface="Tahoma" panose="020B0604030504040204" pitchFamily="34" charset="0"/>
                <a:ea typeface="Tahoma" panose="020B0604030504040204" pitchFamily="34" charset="0"/>
                <a:cs typeface="Tahoma" panose="020B0604030504040204" pitchFamily="34" charset="0"/>
              </a:rPr>
              <a:t>Project Team Member</a:t>
            </a:r>
            <a:endParaRPr kumimoji="0" lang="ru-RU" sz="1400" b="0"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9" name="Прямокутник: округлені кути 68">
            <a:extLst>
              <a:ext uri="{FF2B5EF4-FFF2-40B4-BE49-F238E27FC236}">
                <a16:creationId xmlns:a16="http://schemas.microsoft.com/office/drawing/2014/main" id="{E5980D2C-ED35-488A-B100-8E24E137687B}"/>
              </a:ext>
            </a:extLst>
          </p:cNvPr>
          <p:cNvSpPr/>
          <p:nvPr/>
        </p:nvSpPr>
        <p:spPr>
          <a:xfrm>
            <a:off x="620071" y="3854409"/>
            <a:ext cx="2678112" cy="238681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pic>
        <p:nvPicPr>
          <p:cNvPr id="71" name="Рисунок 70" descr="Зображення, що містить особа, жінка, у приміщенні, одяг&#10;&#10;Автоматично згенерований опис">
            <a:extLst>
              <a:ext uri="{FF2B5EF4-FFF2-40B4-BE49-F238E27FC236}">
                <a16:creationId xmlns:a16="http://schemas.microsoft.com/office/drawing/2014/main" id="{1BB1FCD1-3936-4487-903D-0155097F8A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031" y="3912855"/>
            <a:ext cx="1676191" cy="2260679"/>
          </a:xfrm>
          <a:prstGeom prst="rect">
            <a:avLst/>
          </a:prstGeom>
        </p:spPr>
      </p:pic>
      <p:grpSp>
        <p:nvGrpSpPr>
          <p:cNvPr id="72" name="Групувати 71">
            <a:extLst>
              <a:ext uri="{FF2B5EF4-FFF2-40B4-BE49-F238E27FC236}">
                <a16:creationId xmlns:a16="http://schemas.microsoft.com/office/drawing/2014/main" id="{0EF1015F-263F-4F58-947D-118599F3F664}"/>
              </a:ext>
            </a:extLst>
          </p:cNvPr>
          <p:cNvGrpSpPr/>
          <p:nvPr/>
        </p:nvGrpSpPr>
        <p:grpSpPr>
          <a:xfrm>
            <a:off x="8878125" y="2874138"/>
            <a:ext cx="3224990" cy="3394629"/>
            <a:chOff x="-129567" y="612819"/>
            <a:chExt cx="3224990" cy="3394629"/>
          </a:xfrm>
        </p:grpSpPr>
        <p:sp>
          <p:nvSpPr>
            <p:cNvPr id="73" name="Прямокутник: округлені кути 72">
              <a:extLst>
                <a:ext uri="{FF2B5EF4-FFF2-40B4-BE49-F238E27FC236}">
                  <a16:creationId xmlns:a16="http://schemas.microsoft.com/office/drawing/2014/main" id="{F1C57FAA-293E-4476-AB67-F3BE7A6A4F5B}"/>
                </a:ext>
              </a:extLst>
            </p:cNvPr>
            <p:cNvSpPr/>
            <p:nvPr/>
          </p:nvSpPr>
          <p:spPr>
            <a:xfrm>
              <a:off x="-129567" y="1620633"/>
              <a:ext cx="2678112" cy="238681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4" name="Прямокутник: округлені кути 4">
              <a:extLst>
                <a:ext uri="{FF2B5EF4-FFF2-40B4-BE49-F238E27FC236}">
                  <a16:creationId xmlns:a16="http://schemas.microsoft.com/office/drawing/2014/main" id="{601D8B6C-3B77-412B-A7E0-DD3EBFE7034F}"/>
                </a:ext>
              </a:extLst>
            </p:cNvPr>
            <p:cNvSpPr txBox="1"/>
            <p:nvPr/>
          </p:nvSpPr>
          <p:spPr>
            <a:xfrm>
              <a:off x="1204256" y="612819"/>
              <a:ext cx="1891167" cy="1891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Rockwell"/>
                <a:ea typeface="+mn-ea"/>
                <a:cs typeface="+mn-cs"/>
              </a:endParaRPr>
            </a:p>
          </p:txBody>
        </p:sp>
      </p:grpSp>
      <p:pic>
        <p:nvPicPr>
          <p:cNvPr id="75" name="Рисунок 74" descr="Зображення, що містить особа, надворі, дерево, жінка&#10;&#10;Автоматично згенерований опис">
            <a:extLst>
              <a:ext uri="{FF2B5EF4-FFF2-40B4-BE49-F238E27FC236}">
                <a16:creationId xmlns:a16="http://schemas.microsoft.com/office/drawing/2014/main" id="{76BED3AD-AD96-44E5-B8E4-27DD25454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830" y="3981609"/>
            <a:ext cx="1949823" cy="2207442"/>
          </a:xfrm>
          <a:prstGeom prst="rect">
            <a:avLst/>
          </a:prstGeom>
        </p:spPr>
      </p:pic>
      <p:grpSp>
        <p:nvGrpSpPr>
          <p:cNvPr id="76" name="Групувати 75">
            <a:extLst>
              <a:ext uri="{FF2B5EF4-FFF2-40B4-BE49-F238E27FC236}">
                <a16:creationId xmlns:a16="http://schemas.microsoft.com/office/drawing/2014/main" id="{EEFC75E2-647C-4087-8CB9-B2D5C3480E53}"/>
              </a:ext>
            </a:extLst>
          </p:cNvPr>
          <p:cNvGrpSpPr/>
          <p:nvPr/>
        </p:nvGrpSpPr>
        <p:grpSpPr>
          <a:xfrm>
            <a:off x="4688156" y="-453393"/>
            <a:ext cx="3224990" cy="3394629"/>
            <a:chOff x="-129567" y="612819"/>
            <a:chExt cx="3224990" cy="3394629"/>
          </a:xfrm>
        </p:grpSpPr>
        <p:sp>
          <p:nvSpPr>
            <p:cNvPr id="77" name="Прямокутник: округлені кути 76">
              <a:extLst>
                <a:ext uri="{FF2B5EF4-FFF2-40B4-BE49-F238E27FC236}">
                  <a16:creationId xmlns:a16="http://schemas.microsoft.com/office/drawing/2014/main" id="{E97BE64E-4AC3-46E6-8BDD-3FF8FE91A9EA}"/>
                </a:ext>
              </a:extLst>
            </p:cNvPr>
            <p:cNvSpPr/>
            <p:nvPr/>
          </p:nvSpPr>
          <p:spPr>
            <a:xfrm>
              <a:off x="-129567" y="1620633"/>
              <a:ext cx="2678112" cy="238681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8" name="Прямокутник: округлені кути 4">
              <a:extLst>
                <a:ext uri="{FF2B5EF4-FFF2-40B4-BE49-F238E27FC236}">
                  <a16:creationId xmlns:a16="http://schemas.microsoft.com/office/drawing/2014/main" id="{BFE9AD4F-5912-4726-B35D-4E748441F3A7}"/>
                </a:ext>
              </a:extLst>
            </p:cNvPr>
            <p:cNvSpPr txBox="1"/>
            <p:nvPr/>
          </p:nvSpPr>
          <p:spPr>
            <a:xfrm>
              <a:off x="1204256" y="612819"/>
              <a:ext cx="1891167" cy="1891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Rockwell"/>
                <a:ea typeface="+mn-ea"/>
                <a:cs typeface="+mn-cs"/>
              </a:endParaRPr>
            </a:p>
          </p:txBody>
        </p:sp>
      </p:grpSp>
      <p:pic>
        <p:nvPicPr>
          <p:cNvPr id="79" name="Рисунок 78" descr="Зображення, що містить особа, чоловік, стіна, краватка&#10;&#10;Автоматично згенерований опис">
            <a:extLst>
              <a:ext uri="{FF2B5EF4-FFF2-40B4-BE49-F238E27FC236}">
                <a16:creationId xmlns:a16="http://schemas.microsoft.com/office/drawing/2014/main" id="{E5C9AD34-10EC-4B68-BA66-519EE701A4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693" y="596017"/>
            <a:ext cx="2107407" cy="2282014"/>
          </a:xfrm>
          <a:prstGeom prst="rect">
            <a:avLst/>
          </a:prstGeom>
        </p:spPr>
      </p:pic>
      <p:grpSp>
        <p:nvGrpSpPr>
          <p:cNvPr id="81" name="Групувати 80">
            <a:extLst>
              <a:ext uri="{FF2B5EF4-FFF2-40B4-BE49-F238E27FC236}">
                <a16:creationId xmlns:a16="http://schemas.microsoft.com/office/drawing/2014/main" id="{570EDA74-94CB-4DC0-A8A2-992E06DC8183}"/>
              </a:ext>
            </a:extLst>
          </p:cNvPr>
          <p:cNvGrpSpPr/>
          <p:nvPr/>
        </p:nvGrpSpPr>
        <p:grpSpPr>
          <a:xfrm>
            <a:off x="8804100" y="-427736"/>
            <a:ext cx="3224990" cy="3394629"/>
            <a:chOff x="-129567" y="612819"/>
            <a:chExt cx="3224990" cy="3394629"/>
          </a:xfrm>
        </p:grpSpPr>
        <p:sp>
          <p:nvSpPr>
            <p:cNvPr id="82" name="Прямокутник: округлені кути 81">
              <a:extLst>
                <a:ext uri="{FF2B5EF4-FFF2-40B4-BE49-F238E27FC236}">
                  <a16:creationId xmlns:a16="http://schemas.microsoft.com/office/drawing/2014/main" id="{AF3CB97C-9A37-4286-8F5C-5798468AA0B3}"/>
                </a:ext>
              </a:extLst>
            </p:cNvPr>
            <p:cNvSpPr/>
            <p:nvPr/>
          </p:nvSpPr>
          <p:spPr>
            <a:xfrm>
              <a:off x="-129567" y="1620633"/>
              <a:ext cx="2678112" cy="238681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3" name="Прямокутник: округлені кути 4">
              <a:extLst>
                <a:ext uri="{FF2B5EF4-FFF2-40B4-BE49-F238E27FC236}">
                  <a16:creationId xmlns:a16="http://schemas.microsoft.com/office/drawing/2014/main" id="{8C824683-A49F-436C-8DA9-FC783034AA13}"/>
                </a:ext>
              </a:extLst>
            </p:cNvPr>
            <p:cNvSpPr txBox="1"/>
            <p:nvPr/>
          </p:nvSpPr>
          <p:spPr>
            <a:xfrm>
              <a:off x="1204256" y="612819"/>
              <a:ext cx="1891167" cy="1891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Rockwell"/>
                <a:ea typeface="+mn-ea"/>
                <a:cs typeface="+mn-cs"/>
              </a:endParaRPr>
            </a:p>
          </p:txBody>
        </p:sp>
      </p:grpSp>
      <p:pic>
        <p:nvPicPr>
          <p:cNvPr id="84" name="Рисунок 83" descr="Зображення, що містить особа, жінка, у приміщенні, стіна&#10;&#10;Автоматично згенерований опис">
            <a:extLst>
              <a:ext uri="{FF2B5EF4-FFF2-40B4-BE49-F238E27FC236}">
                <a16:creationId xmlns:a16="http://schemas.microsoft.com/office/drawing/2014/main" id="{BC838055-B59B-474E-A7B8-85D66A8883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5280" y="613622"/>
            <a:ext cx="1575053" cy="2309868"/>
          </a:xfrm>
          <a:prstGeom prst="rect">
            <a:avLst/>
          </a:prstGeom>
        </p:spPr>
      </p:pic>
      <p:sp>
        <p:nvSpPr>
          <p:cNvPr id="85" name="Прямокутник 84">
            <a:extLst>
              <a:ext uri="{FF2B5EF4-FFF2-40B4-BE49-F238E27FC236}">
                <a16:creationId xmlns:a16="http://schemas.microsoft.com/office/drawing/2014/main" id="{63EABD58-C08B-466E-82EA-326C5C40CD4C}"/>
              </a:ext>
            </a:extLst>
          </p:cNvPr>
          <p:cNvSpPr/>
          <p:nvPr/>
        </p:nvSpPr>
        <p:spPr>
          <a:xfrm>
            <a:off x="4961492" y="-82154"/>
            <a:ext cx="2246256"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Project Team</a:t>
            </a:r>
            <a:endParaRPr kumimoji="0" lang="uk-UA" sz="2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0" name="Групувати 79">
            <a:extLst>
              <a:ext uri="{FF2B5EF4-FFF2-40B4-BE49-F238E27FC236}">
                <a16:creationId xmlns:a16="http://schemas.microsoft.com/office/drawing/2014/main" id="{6A908599-245C-4057-8DDB-AE412D021F27}"/>
              </a:ext>
            </a:extLst>
          </p:cNvPr>
          <p:cNvGrpSpPr/>
          <p:nvPr/>
        </p:nvGrpSpPr>
        <p:grpSpPr>
          <a:xfrm>
            <a:off x="663049" y="-302004"/>
            <a:ext cx="3042054" cy="3202154"/>
            <a:chOff x="-129567" y="612819"/>
            <a:chExt cx="3224990" cy="3394629"/>
          </a:xfrm>
        </p:grpSpPr>
        <p:sp>
          <p:nvSpPr>
            <p:cNvPr id="86" name="Прямокутник: округлені кути 85">
              <a:extLst>
                <a:ext uri="{FF2B5EF4-FFF2-40B4-BE49-F238E27FC236}">
                  <a16:creationId xmlns:a16="http://schemas.microsoft.com/office/drawing/2014/main" id="{77FD2155-D878-4A4B-A392-34765D92CF19}"/>
                </a:ext>
              </a:extLst>
            </p:cNvPr>
            <p:cNvSpPr/>
            <p:nvPr/>
          </p:nvSpPr>
          <p:spPr>
            <a:xfrm>
              <a:off x="-129567" y="1620633"/>
              <a:ext cx="2678112" cy="238681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7" name="Прямокутник: округлені кути 4">
              <a:extLst>
                <a:ext uri="{FF2B5EF4-FFF2-40B4-BE49-F238E27FC236}">
                  <a16:creationId xmlns:a16="http://schemas.microsoft.com/office/drawing/2014/main" id="{BB77DB02-9232-4E7B-B1CC-A8733B7C0221}"/>
                </a:ext>
              </a:extLst>
            </p:cNvPr>
            <p:cNvSpPr txBox="1"/>
            <p:nvPr/>
          </p:nvSpPr>
          <p:spPr>
            <a:xfrm>
              <a:off x="1204256" y="612819"/>
              <a:ext cx="1891167" cy="1891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Rockwell"/>
                <a:ea typeface="+mn-ea"/>
                <a:cs typeface="+mn-cs"/>
              </a:endParaRPr>
            </a:p>
          </p:txBody>
        </p:sp>
      </p:grpSp>
      <p:grpSp>
        <p:nvGrpSpPr>
          <p:cNvPr id="88" name="Групувати 87">
            <a:extLst>
              <a:ext uri="{FF2B5EF4-FFF2-40B4-BE49-F238E27FC236}">
                <a16:creationId xmlns:a16="http://schemas.microsoft.com/office/drawing/2014/main" id="{D972923F-2380-481D-8DED-EB9C38491AF0}"/>
              </a:ext>
            </a:extLst>
          </p:cNvPr>
          <p:cNvGrpSpPr/>
          <p:nvPr/>
        </p:nvGrpSpPr>
        <p:grpSpPr>
          <a:xfrm>
            <a:off x="4750056" y="2872982"/>
            <a:ext cx="3224990" cy="3394629"/>
            <a:chOff x="-129567" y="612819"/>
            <a:chExt cx="3224990" cy="3394629"/>
          </a:xfrm>
        </p:grpSpPr>
        <p:sp>
          <p:nvSpPr>
            <p:cNvPr id="89" name="Прямокутник: округлені кути 88">
              <a:extLst>
                <a:ext uri="{FF2B5EF4-FFF2-40B4-BE49-F238E27FC236}">
                  <a16:creationId xmlns:a16="http://schemas.microsoft.com/office/drawing/2014/main" id="{E4155AC1-7120-4C85-BE53-5A4BBA474B53}"/>
                </a:ext>
              </a:extLst>
            </p:cNvPr>
            <p:cNvSpPr/>
            <p:nvPr/>
          </p:nvSpPr>
          <p:spPr>
            <a:xfrm>
              <a:off x="-129567" y="1620633"/>
              <a:ext cx="2678112" cy="238681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0" name="Прямокутник: округлені кути 4">
              <a:extLst>
                <a:ext uri="{FF2B5EF4-FFF2-40B4-BE49-F238E27FC236}">
                  <a16:creationId xmlns:a16="http://schemas.microsoft.com/office/drawing/2014/main" id="{F5FC0ECD-EC0B-40FB-9EA8-1B239E88D3EC}"/>
                </a:ext>
              </a:extLst>
            </p:cNvPr>
            <p:cNvSpPr txBox="1"/>
            <p:nvPr/>
          </p:nvSpPr>
          <p:spPr>
            <a:xfrm>
              <a:off x="1204256" y="612819"/>
              <a:ext cx="1891167" cy="1891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Rockwell"/>
                <a:ea typeface="+mn-ea"/>
                <a:cs typeface="+mn-cs"/>
              </a:endParaRPr>
            </a:p>
          </p:txBody>
        </p:sp>
      </p:grpSp>
      <p:pic>
        <p:nvPicPr>
          <p:cNvPr id="4" name="Рисунок 3" descr="Зображення, що містить особа, у приміщенні, стіна, одяг&#10;&#10;Автоматично згенерований опис">
            <a:extLst>
              <a:ext uri="{FF2B5EF4-FFF2-40B4-BE49-F238E27FC236}">
                <a16:creationId xmlns:a16="http://schemas.microsoft.com/office/drawing/2014/main" id="{8E8EF5D7-7911-45DB-9452-20A83D3D9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514" y="692627"/>
            <a:ext cx="1573602" cy="2175937"/>
          </a:xfrm>
          <a:prstGeom prst="rect">
            <a:avLst/>
          </a:prstGeom>
        </p:spPr>
      </p:pic>
      <p:pic>
        <p:nvPicPr>
          <p:cNvPr id="61" name="Рисунок 60" descr="Зображення, що містить особа, будівля, одяг, жінка&#10;&#10;Автоматично згенерований опис">
            <a:extLst>
              <a:ext uri="{FF2B5EF4-FFF2-40B4-BE49-F238E27FC236}">
                <a16:creationId xmlns:a16="http://schemas.microsoft.com/office/drawing/2014/main" id="{A95657F4-0C37-4573-A49C-4FDE2031CB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4572" y="3941744"/>
            <a:ext cx="1663700" cy="2235200"/>
          </a:xfrm>
          <a:prstGeom prst="rect">
            <a:avLst/>
          </a:prstGeom>
        </p:spPr>
      </p:pic>
      <p:sp>
        <p:nvSpPr>
          <p:cNvPr id="91" name="Прямокутник 90">
            <a:extLst>
              <a:ext uri="{FF2B5EF4-FFF2-40B4-BE49-F238E27FC236}">
                <a16:creationId xmlns:a16="http://schemas.microsoft.com/office/drawing/2014/main" id="{6CBFDB2A-EE6E-41E6-8F3B-86E90F05BED2}"/>
              </a:ext>
            </a:extLst>
          </p:cNvPr>
          <p:cNvSpPr/>
          <p:nvPr/>
        </p:nvSpPr>
        <p:spPr>
          <a:xfrm>
            <a:off x="1402997" y="3274122"/>
            <a:ext cx="578155" cy="369332"/>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ea typeface="+mn-ea"/>
              <a:cs typeface="+mn-cs"/>
            </a:endParaRPr>
          </a:p>
        </p:txBody>
      </p:sp>
      <p:pic>
        <p:nvPicPr>
          <p:cNvPr id="93" name="Рисунок 92">
            <a:extLst>
              <a:ext uri="{FF2B5EF4-FFF2-40B4-BE49-F238E27FC236}">
                <a16:creationId xmlns:a16="http://schemas.microsoft.com/office/drawing/2014/main" id="{D914F716-95B8-4BE9-AFE8-585BD00419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6595" y="-392394"/>
            <a:ext cx="1622711" cy="1622711"/>
          </a:xfrm>
          <a:prstGeom prst="rect">
            <a:avLst/>
          </a:prstGeom>
        </p:spPr>
      </p:pic>
      <p:pic>
        <p:nvPicPr>
          <p:cNvPr id="2" name="Рисунок 1">
            <a:extLst>
              <a:ext uri="{FF2B5EF4-FFF2-40B4-BE49-F238E27FC236}">
                <a16:creationId xmlns:a16="http://schemas.microsoft.com/office/drawing/2014/main" id="{DD3E3BCC-6647-8411-5BED-25DC34CDBE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676" y="-116954"/>
            <a:ext cx="3703005" cy="760214"/>
          </a:xfrm>
          <a:prstGeom prst="rect">
            <a:avLst/>
          </a:prstGeom>
        </p:spPr>
      </p:pic>
    </p:spTree>
    <p:extLst>
      <p:ext uri="{BB962C8B-B14F-4D97-AF65-F5344CB8AC3E}">
        <p14:creationId xmlns:p14="http://schemas.microsoft.com/office/powerpoint/2010/main" val="284640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1554E309-F10E-43AA-9AE6-B1B81A00CAC0}"/>
              </a:ext>
            </a:extLst>
          </p:cNvPr>
          <p:cNvSpPr>
            <a:spLocks noGrp="1"/>
          </p:cNvSpPr>
          <p:nvPr>
            <p:ph type="title"/>
          </p:nvPr>
        </p:nvSpPr>
        <p:spPr>
          <a:xfrm>
            <a:off x="7874928" y="1134142"/>
            <a:ext cx="3456122" cy="4589717"/>
          </a:xfrm>
        </p:spPr>
        <p:txBody>
          <a:bodyPr>
            <a:normAutofit/>
          </a:bodyPr>
          <a:lstStyle/>
          <a:p>
            <a:pPr algn="l"/>
            <a:r>
              <a:rPr lang="en-US" sz="3600" spc="0" dirty="0">
                <a:solidFill>
                  <a:schemeClr val="tx1"/>
                </a:solidFill>
                <a:latin typeface="Tahoma" panose="020B0604030504040204" pitchFamily="34" charset="0"/>
                <a:ea typeface="Tahoma" panose="020B0604030504040204" pitchFamily="34" charset="0"/>
                <a:cs typeface="Tahoma" panose="020B0604030504040204" pitchFamily="34" charset="0"/>
              </a:rPr>
              <a:t>Project action Plan</a:t>
            </a:r>
            <a:br>
              <a:rPr lang="en-US" sz="3600" spc="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600" spc="0" dirty="0">
                <a:solidFill>
                  <a:srgbClr val="333333"/>
                </a:solidFill>
                <a:latin typeface="Tahoma" panose="020B0604030504040204" pitchFamily="34" charset="0"/>
                <a:ea typeface="Tahoma" panose="020B0604030504040204" pitchFamily="34" charset="0"/>
                <a:cs typeface="Tahoma" panose="020B0604030504040204" pitchFamily="34" charset="0"/>
              </a:rPr>
              <a:t>2019-2022</a:t>
            </a:r>
            <a:endParaRPr lang="ru-RU" sz="3600" spc="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Місце для вмісту 2">
            <a:extLst>
              <a:ext uri="{FF2B5EF4-FFF2-40B4-BE49-F238E27FC236}">
                <a16:creationId xmlns:a16="http://schemas.microsoft.com/office/drawing/2014/main" id="{B1C33A3C-48F2-4AF4-8509-AA067A097D82}"/>
              </a:ext>
            </a:extLst>
          </p:cNvPr>
          <p:cNvSpPr>
            <a:spLocks noGrp="1"/>
          </p:cNvSpPr>
          <p:nvPr>
            <p:ph idx="1"/>
          </p:nvPr>
        </p:nvSpPr>
        <p:spPr>
          <a:xfrm>
            <a:off x="404310" y="737249"/>
            <a:ext cx="6826999" cy="5847871"/>
          </a:xfrm>
        </p:spPr>
        <p:txBody>
          <a:bodyPr>
            <a:normAutofit/>
          </a:bodyPr>
          <a:lstStyle/>
          <a:p>
            <a:r>
              <a:rPr lang="en-US" sz="2000" dirty="0">
                <a:latin typeface="Tahoma" panose="020B0604030504040204" pitchFamily="34" charset="0"/>
                <a:ea typeface="Tahoma" panose="020B0604030504040204" pitchFamily="34" charset="0"/>
                <a:cs typeface="Tahoma" panose="020B0604030504040204" pitchFamily="34" charset="0"/>
              </a:rPr>
              <a:t>Teaching the discipline </a:t>
            </a:r>
            <a:r>
              <a:rPr lang="uk-UA"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LOGISTICS AND SUPPLY CHAIN MANAGEMENT: DISSEMINATION OF EUROPEAN EXPERIENCE</a:t>
            </a:r>
            <a:r>
              <a:rPr lang="uk-UA"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uk-UA" sz="1400" i="1" dirty="0">
                <a:latin typeface="Tahoma" panose="020B0604030504040204" pitchFamily="34" charset="0"/>
                <a:ea typeface="Tahoma" panose="020B0604030504040204" pitchFamily="34" charset="0"/>
                <a:cs typeface="Tahoma" panose="020B0604030504040204" pitchFamily="34" charset="0"/>
              </a:rPr>
              <a:t>(</a:t>
            </a:r>
            <a:r>
              <a:rPr lang="en-US" sz="1400" i="1" dirty="0">
                <a:latin typeface="Tahoma" panose="020B0604030504040204" pitchFamily="34" charset="0"/>
                <a:ea typeface="Tahoma" panose="020B0604030504040204" pitchFamily="34" charset="0"/>
                <a:cs typeface="Tahoma" panose="020B0604030504040204" pitchFamily="34" charset="0"/>
              </a:rPr>
              <a:t>for students </a:t>
            </a:r>
            <a:r>
              <a:rPr lang="uk-UA" sz="1400" i="1" dirty="0" err="1">
                <a:latin typeface="Tahoma" panose="020B0604030504040204" pitchFamily="34" charset="0"/>
                <a:ea typeface="Tahoma" panose="020B0604030504040204" pitchFamily="34" charset="0"/>
                <a:cs typeface="Tahoma" panose="020B0604030504040204" pitchFamily="34" charset="0"/>
              </a:rPr>
              <a:t>of</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all</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specialties</a:t>
            </a:r>
            <a:r>
              <a:rPr lang="uk-UA" sz="1400" i="1" dirty="0">
                <a:latin typeface="Tahoma" panose="020B0604030504040204" pitchFamily="34" charset="0"/>
                <a:ea typeface="Tahoma" panose="020B0604030504040204" pitchFamily="34" charset="0"/>
                <a:cs typeface="Tahoma" panose="020B0604030504040204" pitchFamily="34" charset="0"/>
              </a:rPr>
              <a:t>,</a:t>
            </a:r>
            <a:r>
              <a:rPr lang="en-US" sz="1400" i="1" dirty="0">
                <a:latin typeface="Tahoma" panose="020B0604030504040204" pitchFamily="34" charset="0"/>
                <a:ea typeface="Tahoma" panose="020B0604030504040204" pitchFamily="34" charset="0"/>
                <a:cs typeface="Tahoma" panose="020B0604030504040204" pitchFamily="34" charset="0"/>
              </a:rPr>
              <a:t> 1</a:t>
            </a:r>
            <a:r>
              <a:rPr lang="en-US" sz="1400" i="1" baseline="30000" dirty="0">
                <a:latin typeface="Tahoma" panose="020B0604030504040204" pitchFamily="34" charset="0"/>
                <a:ea typeface="Tahoma" panose="020B0604030504040204" pitchFamily="34" charset="0"/>
                <a:cs typeface="Tahoma" panose="020B0604030504040204" pitchFamily="34" charset="0"/>
              </a:rPr>
              <a:t>st</a:t>
            </a:r>
            <a:r>
              <a:rPr lang="en-US" sz="1400" i="1" dirty="0">
                <a:latin typeface="Tahoma" panose="020B0604030504040204" pitchFamily="34" charset="0"/>
                <a:ea typeface="Tahoma" panose="020B0604030504040204" pitchFamily="34" charset="0"/>
                <a:cs typeface="Tahoma" panose="020B0604030504040204" pitchFamily="34" charset="0"/>
              </a:rPr>
              <a:t> and 2</a:t>
            </a:r>
            <a:r>
              <a:rPr lang="en-US" sz="1400" i="1" baseline="30000" dirty="0">
                <a:latin typeface="Tahoma" panose="020B0604030504040204" pitchFamily="34" charset="0"/>
                <a:ea typeface="Tahoma" panose="020B0604030504040204" pitchFamily="34" charset="0"/>
                <a:cs typeface="Tahoma" panose="020B0604030504040204" pitchFamily="34" charset="0"/>
              </a:rPr>
              <a:t>nd</a:t>
            </a:r>
            <a:r>
              <a:rPr lang="en-US"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levels</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of</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higher</a:t>
            </a:r>
            <a:r>
              <a:rPr lang="uk-UA" sz="1400" i="1" dirty="0">
                <a:latin typeface="Tahoma" panose="020B0604030504040204" pitchFamily="34" charset="0"/>
                <a:ea typeface="Tahoma" panose="020B0604030504040204" pitchFamily="34" charset="0"/>
                <a:cs typeface="Tahoma" panose="020B0604030504040204" pitchFamily="34" charset="0"/>
              </a:rPr>
              <a:t> </a:t>
            </a:r>
            <a:r>
              <a:rPr lang="uk-UA" sz="1400" i="1" dirty="0" err="1">
                <a:latin typeface="Tahoma" panose="020B0604030504040204" pitchFamily="34" charset="0"/>
                <a:ea typeface="Tahoma" panose="020B0604030504040204" pitchFamily="34" charset="0"/>
                <a:cs typeface="Tahoma" panose="020B0604030504040204" pitchFamily="34" charset="0"/>
              </a:rPr>
              <a:t>education</a:t>
            </a:r>
            <a:r>
              <a:rPr lang="uk-UA" sz="1400" i="1" dirty="0">
                <a:latin typeface="Tahoma" panose="020B0604030504040204" pitchFamily="34" charset="0"/>
                <a:ea typeface="Tahoma" panose="020B0604030504040204" pitchFamily="34" charset="0"/>
                <a:cs typeface="Tahoma" panose="020B0604030504040204" pitchFamily="34" charset="0"/>
              </a:rPr>
              <a:t>)</a:t>
            </a:r>
            <a:endParaRPr lang="en-US" sz="1400" i="1"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International Conference "Marketing and Logistics in the System of Management " </a:t>
            </a:r>
            <a:endParaRPr lang="uk-UA"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Student Scientific Conference</a:t>
            </a:r>
            <a:endParaRPr lang="uk-UA"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European Supply Chain Day</a:t>
            </a:r>
          </a:p>
          <a:p>
            <a:r>
              <a:rPr lang="en-US" sz="2000" dirty="0">
                <a:latin typeface="Tahoma" panose="020B0604030504040204" pitchFamily="34" charset="0"/>
                <a:ea typeface="Tahoma" panose="020B0604030504040204" pitchFamily="34" charset="0"/>
                <a:cs typeface="Tahoma" panose="020B0604030504040204" pitchFamily="34" charset="0"/>
              </a:rPr>
              <a:t>Summer school</a:t>
            </a:r>
            <a:endParaRPr lang="uk-UA"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Excursions</a:t>
            </a:r>
            <a:endParaRPr lang="ru-RU" sz="2000" dirty="0">
              <a:latin typeface="Tahoma" panose="020B0604030504040204" pitchFamily="34" charset="0"/>
              <a:ea typeface="Tahoma" panose="020B0604030504040204" pitchFamily="34" charset="0"/>
              <a:cs typeface="Tahoma" panose="020B0604030504040204" pitchFamily="34" charset="0"/>
            </a:endParaRPr>
          </a:p>
        </p:txBody>
      </p:sp>
      <p:pic>
        <p:nvPicPr>
          <p:cNvPr id="11" name="Рисунок 10">
            <a:extLst>
              <a:ext uri="{FF2B5EF4-FFF2-40B4-BE49-F238E27FC236}">
                <a16:creationId xmlns:a16="http://schemas.microsoft.com/office/drawing/2014/main" id="{2C5C7CCB-48F7-42BC-AFCF-DB723E49CC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9" t="9467" r="27163" b="9827"/>
          <a:stretch/>
        </p:blipFill>
        <p:spPr>
          <a:xfrm>
            <a:off x="41207" y="42911"/>
            <a:ext cx="2891331" cy="678542"/>
          </a:xfrm>
          <a:prstGeom prst="rect">
            <a:avLst/>
          </a:prstGeom>
        </p:spPr>
      </p:pic>
      <p:pic>
        <p:nvPicPr>
          <p:cNvPr id="13" name="Рисунок 12">
            <a:extLst>
              <a:ext uri="{FF2B5EF4-FFF2-40B4-BE49-F238E27FC236}">
                <a16:creationId xmlns:a16="http://schemas.microsoft.com/office/drawing/2014/main" id="{8BAFABB7-2B27-440C-994E-F588F2D12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7351" y="-436743"/>
            <a:ext cx="2209003" cy="2209003"/>
          </a:xfrm>
          <a:prstGeom prst="rect">
            <a:avLst/>
          </a:prstGeom>
        </p:spPr>
      </p:pic>
    </p:spTree>
    <p:extLst>
      <p:ext uri="{BB962C8B-B14F-4D97-AF65-F5344CB8AC3E}">
        <p14:creationId xmlns:p14="http://schemas.microsoft.com/office/powerpoint/2010/main" val="399850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3554" name="Group 11"/>
          <p:cNvGrpSpPr>
            <a:grpSpLocks noGrp="1" noUngrp="1" noRot="1" noChangeAspect="1" noMove="1" noResize="1"/>
          </p:cNvGrpSpPr>
          <p:nvPr/>
        </p:nvGrpSpPr>
        <p:grpSpPr bwMode="auto">
          <a:xfrm>
            <a:off x="-417513" y="0"/>
            <a:ext cx="12584113" cy="6853238"/>
            <a:chOff x="-417513" y="0"/>
            <a:chExt cx="12584114" cy="6853238"/>
          </a:xfrm>
        </p:grpSpPr>
        <p:sp>
          <p:nvSpPr>
            <p:cNvPr id="23561" name="Freeform 5"/>
            <p:cNvSpPr>
              <a:spLocks/>
            </p:cNvSpPr>
            <p:nvPr/>
          </p:nvSpPr>
          <p:spPr bwMode="auto">
            <a:xfrm>
              <a:off x="1306513" y="0"/>
              <a:ext cx="3862388" cy="6843713"/>
            </a:xfrm>
            <a:custGeom>
              <a:avLst/>
              <a:gdLst>
                <a:gd name="T0" fmla="*/ 2147483647 w 813"/>
                <a:gd name="T1" fmla="*/ 0 h 1440"/>
                <a:gd name="T2" fmla="*/ 2147483647 w 813"/>
                <a:gd name="T3" fmla="*/ 2147483647 h 1440"/>
                <a:gd name="T4" fmla="*/ 0 60000 65536"/>
                <a:gd name="T5" fmla="*/ 0 60000 65536"/>
                <a:gd name="T6" fmla="*/ 0 w 813"/>
                <a:gd name="T7" fmla="*/ 0 h 1440"/>
                <a:gd name="T8" fmla="*/ 813 w 813"/>
                <a:gd name="T9" fmla="*/ 1440 h 1440"/>
              </a:gdLst>
              <a:ahLst/>
              <a:cxnLst>
                <a:cxn ang="T4">
                  <a:pos x="T0" y="T1"/>
                </a:cxn>
                <a:cxn ang="T5">
                  <a:pos x="T2" y="T3"/>
                </a:cxn>
              </a:cxnLst>
              <a:rect l="T6" t="T7" r="T8" b="T9"/>
              <a:pathLst>
                <a:path w="813" h="1440">
                  <a:moveTo>
                    <a:pt x="813" y="0"/>
                  </a:moveTo>
                  <a:cubicBezTo>
                    <a:pt x="331" y="221"/>
                    <a:pt x="0" y="1039"/>
                    <a:pt x="435"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2" name="Freeform 6"/>
            <p:cNvSpPr>
              <a:spLocks/>
            </p:cNvSpPr>
            <p:nvPr/>
          </p:nvSpPr>
          <p:spPr bwMode="auto">
            <a:xfrm>
              <a:off x="10626725" y="9525"/>
              <a:ext cx="1539875" cy="555625"/>
            </a:xfrm>
            <a:custGeom>
              <a:avLst/>
              <a:gdLst>
                <a:gd name="T0" fmla="*/ 2147483647 w 324"/>
                <a:gd name="T1" fmla="*/ 2147483647 h 117"/>
                <a:gd name="T2" fmla="*/ 0 w 324"/>
                <a:gd name="T3" fmla="*/ 0 h 117"/>
                <a:gd name="T4" fmla="*/ 0 60000 65536"/>
                <a:gd name="T5" fmla="*/ 0 60000 65536"/>
                <a:gd name="T6" fmla="*/ 0 w 324"/>
                <a:gd name="T7" fmla="*/ 0 h 117"/>
                <a:gd name="T8" fmla="*/ 324 w 324"/>
                <a:gd name="T9" fmla="*/ 117 h 117"/>
              </a:gdLst>
              <a:ahLst/>
              <a:cxnLst>
                <a:cxn ang="T4">
                  <a:pos x="T0" y="T1"/>
                </a:cxn>
                <a:cxn ang="T5">
                  <a:pos x="T2" y="T3"/>
                </a:cxn>
              </a:cxnLst>
              <a:rect l="T6" t="T7" r="T8" b="T9"/>
              <a:pathLst>
                <a:path w="324" h="117">
                  <a:moveTo>
                    <a:pt x="324" y="117"/>
                  </a:moveTo>
                  <a:cubicBezTo>
                    <a:pt x="223" y="64"/>
                    <a:pt x="107" y="28"/>
                    <a:pt x="0"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3" name="Freeform 7"/>
            <p:cNvSpPr>
              <a:spLocks/>
            </p:cNvSpPr>
            <p:nvPr/>
          </p:nvSpPr>
          <p:spPr bwMode="auto">
            <a:xfrm>
              <a:off x="10247313" y="5013325"/>
              <a:ext cx="1919288" cy="1830388"/>
            </a:xfrm>
            <a:custGeom>
              <a:avLst/>
              <a:gdLst>
                <a:gd name="T0" fmla="*/ 0 w 404"/>
                <a:gd name="T1" fmla="*/ 2147483647 h 385"/>
                <a:gd name="T2" fmla="*/ 2147483647 w 404"/>
                <a:gd name="T3" fmla="*/ 0 h 385"/>
                <a:gd name="T4" fmla="*/ 0 60000 65536"/>
                <a:gd name="T5" fmla="*/ 0 60000 65536"/>
                <a:gd name="T6" fmla="*/ 0 w 404"/>
                <a:gd name="T7" fmla="*/ 0 h 385"/>
                <a:gd name="T8" fmla="*/ 404 w 404"/>
                <a:gd name="T9" fmla="*/ 385 h 385"/>
              </a:gdLst>
              <a:ahLst/>
              <a:cxnLst>
                <a:cxn ang="T4">
                  <a:pos x="T0" y="T1"/>
                </a:cxn>
                <a:cxn ang="T5">
                  <a:pos x="T2" y="T3"/>
                </a:cxn>
              </a:cxnLst>
              <a:rect l="T6" t="T7" r="T8" b="T9"/>
              <a:pathLst>
                <a:path w="404" h="385">
                  <a:moveTo>
                    <a:pt x="0" y="385"/>
                  </a:moveTo>
                  <a:cubicBezTo>
                    <a:pt x="146" y="272"/>
                    <a:pt x="285" y="142"/>
                    <a:pt x="404"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4" name="Freeform 8"/>
            <p:cNvSpPr>
              <a:spLocks/>
            </p:cNvSpPr>
            <p:nvPr/>
          </p:nvSpPr>
          <p:spPr bwMode="auto">
            <a:xfrm>
              <a:off x="1120775" y="0"/>
              <a:ext cx="3676650" cy="6843713"/>
            </a:xfrm>
            <a:custGeom>
              <a:avLst/>
              <a:gdLst>
                <a:gd name="T0" fmla="*/ 2147483647 w 774"/>
                <a:gd name="T1" fmla="*/ 0 h 1440"/>
                <a:gd name="T2" fmla="*/ 2147483647 w 774"/>
                <a:gd name="T3" fmla="*/ 2147483647 h 1440"/>
                <a:gd name="T4" fmla="*/ 0 60000 65536"/>
                <a:gd name="T5" fmla="*/ 0 60000 65536"/>
                <a:gd name="T6" fmla="*/ 0 w 774"/>
                <a:gd name="T7" fmla="*/ 0 h 1440"/>
                <a:gd name="T8" fmla="*/ 774 w 774"/>
                <a:gd name="T9" fmla="*/ 1440 h 1440"/>
              </a:gdLst>
              <a:ahLst/>
              <a:cxnLst>
                <a:cxn ang="T4">
                  <a:pos x="T0" y="T1"/>
                </a:cxn>
                <a:cxn ang="T5">
                  <a:pos x="T2" y="T3"/>
                </a:cxn>
              </a:cxnLst>
              <a:rect l="T6" t="T7" r="T8" b="T9"/>
              <a:pathLst>
                <a:path w="774" h="1440">
                  <a:moveTo>
                    <a:pt x="774" y="0"/>
                  </a:moveTo>
                  <a:cubicBezTo>
                    <a:pt x="312" y="240"/>
                    <a:pt x="0" y="1034"/>
                    <a:pt x="411" y="1440"/>
                  </a:cubicBezTo>
                </a:path>
              </a:pathLst>
            </a:custGeom>
            <a:noFill/>
            <a:ln w="9525" cap="flat">
              <a:solidFill>
                <a:schemeClr val="tx1">
                  <a:alpha val="14902"/>
                </a:schemeClr>
              </a:solidFill>
              <a:prstDash val="dash"/>
              <a:miter lim="800000"/>
              <a:headEnd/>
              <a:tailEnd/>
            </a:ln>
          </p:spPr>
          <p:txBody>
            <a:bodyPr/>
            <a:lstStyle/>
            <a:p>
              <a:endParaRPr lang="ru-RU"/>
            </a:p>
          </p:txBody>
        </p:sp>
        <p:sp>
          <p:nvSpPr>
            <p:cNvPr id="23565" name="Freeform 9"/>
            <p:cNvSpPr>
              <a:spLocks/>
            </p:cNvSpPr>
            <p:nvPr/>
          </p:nvSpPr>
          <p:spPr bwMode="auto">
            <a:xfrm>
              <a:off x="11202988" y="9525"/>
              <a:ext cx="963613" cy="366713"/>
            </a:xfrm>
            <a:custGeom>
              <a:avLst/>
              <a:gdLst>
                <a:gd name="T0" fmla="*/ 2147483647 w 203"/>
                <a:gd name="T1" fmla="*/ 2147483647 h 77"/>
                <a:gd name="T2" fmla="*/ 0 w 203"/>
                <a:gd name="T3" fmla="*/ 0 h 77"/>
                <a:gd name="T4" fmla="*/ 0 60000 65536"/>
                <a:gd name="T5" fmla="*/ 0 60000 65536"/>
                <a:gd name="T6" fmla="*/ 0 w 203"/>
                <a:gd name="T7" fmla="*/ 0 h 77"/>
                <a:gd name="T8" fmla="*/ 203 w 203"/>
                <a:gd name="T9" fmla="*/ 77 h 77"/>
              </a:gdLst>
              <a:ahLst/>
              <a:cxnLst>
                <a:cxn ang="T4">
                  <a:pos x="T0" y="T1"/>
                </a:cxn>
                <a:cxn ang="T5">
                  <a:pos x="T2" y="T3"/>
                </a:cxn>
              </a:cxnLst>
              <a:rect l="T6" t="T7" r="T8" b="T9"/>
              <a:pathLst>
                <a:path w="203" h="77">
                  <a:moveTo>
                    <a:pt x="203" y="77"/>
                  </a:moveTo>
                  <a:cubicBezTo>
                    <a:pt x="138" y="46"/>
                    <a:pt x="68" y="21"/>
                    <a:pt x="0" y="0"/>
                  </a:cubicBezTo>
                </a:path>
              </a:pathLst>
            </a:custGeom>
            <a:noFill/>
            <a:ln w="9525" cap="flat">
              <a:solidFill>
                <a:schemeClr val="tx1">
                  <a:alpha val="14902"/>
                </a:schemeClr>
              </a:solidFill>
              <a:prstDash val="dash"/>
              <a:miter lim="800000"/>
              <a:headEnd/>
              <a:tailEnd/>
            </a:ln>
          </p:spPr>
          <p:txBody>
            <a:bodyPr/>
            <a:lstStyle/>
            <a:p>
              <a:endParaRPr lang="ru-RU"/>
            </a:p>
          </p:txBody>
        </p:sp>
        <p:sp>
          <p:nvSpPr>
            <p:cNvPr id="23566" name="Freeform 10"/>
            <p:cNvSpPr>
              <a:spLocks/>
            </p:cNvSpPr>
            <p:nvPr/>
          </p:nvSpPr>
          <p:spPr bwMode="auto">
            <a:xfrm>
              <a:off x="10494963" y="5275263"/>
              <a:ext cx="1666875" cy="1577975"/>
            </a:xfrm>
            <a:custGeom>
              <a:avLst/>
              <a:gdLst>
                <a:gd name="T0" fmla="*/ 0 w 351"/>
                <a:gd name="T1" fmla="*/ 2147483647 h 332"/>
                <a:gd name="T2" fmla="*/ 2147483647 w 351"/>
                <a:gd name="T3" fmla="*/ 0 h 332"/>
                <a:gd name="T4" fmla="*/ 0 60000 65536"/>
                <a:gd name="T5" fmla="*/ 0 60000 65536"/>
                <a:gd name="T6" fmla="*/ 0 w 351"/>
                <a:gd name="T7" fmla="*/ 0 h 332"/>
                <a:gd name="T8" fmla="*/ 351 w 351"/>
                <a:gd name="T9" fmla="*/ 332 h 332"/>
              </a:gdLst>
              <a:ahLst/>
              <a:cxnLst>
                <a:cxn ang="T4">
                  <a:pos x="T0" y="T1"/>
                </a:cxn>
                <a:cxn ang="T5">
                  <a:pos x="T2" y="T3"/>
                </a:cxn>
              </a:cxnLst>
              <a:rect l="T6" t="T7" r="T8" b="T9"/>
              <a:pathLst>
                <a:path w="351" h="332">
                  <a:moveTo>
                    <a:pt x="0" y="332"/>
                  </a:moveTo>
                  <a:cubicBezTo>
                    <a:pt x="125" y="232"/>
                    <a:pt x="245" y="121"/>
                    <a:pt x="351" y="0"/>
                  </a:cubicBezTo>
                </a:path>
              </a:pathLst>
            </a:custGeom>
            <a:noFill/>
            <a:ln w="9525" cap="flat">
              <a:solidFill>
                <a:schemeClr val="tx1">
                  <a:alpha val="14902"/>
                </a:schemeClr>
              </a:solidFill>
              <a:prstDash val="dash"/>
              <a:miter lim="800000"/>
              <a:headEnd/>
              <a:tailEnd/>
            </a:ln>
          </p:spPr>
          <p:txBody>
            <a:bodyPr/>
            <a:lstStyle/>
            <a:p>
              <a:endParaRPr lang="ru-RU"/>
            </a:p>
          </p:txBody>
        </p:sp>
        <p:sp>
          <p:nvSpPr>
            <p:cNvPr id="23567" name="Freeform 11"/>
            <p:cNvSpPr>
              <a:spLocks/>
            </p:cNvSpPr>
            <p:nvPr/>
          </p:nvSpPr>
          <p:spPr bwMode="auto">
            <a:xfrm>
              <a:off x="1001713" y="0"/>
              <a:ext cx="3621088" cy="6843713"/>
            </a:xfrm>
            <a:custGeom>
              <a:avLst/>
              <a:gdLst>
                <a:gd name="T0" fmla="*/ 2147483647 w 762"/>
                <a:gd name="T1" fmla="*/ 0 h 1440"/>
                <a:gd name="T2" fmla="*/ 2147483647 w 762"/>
                <a:gd name="T3" fmla="*/ 2147483647 h 1440"/>
                <a:gd name="T4" fmla="*/ 0 60000 65536"/>
                <a:gd name="T5" fmla="*/ 0 60000 65536"/>
                <a:gd name="T6" fmla="*/ 0 w 762"/>
                <a:gd name="T7" fmla="*/ 0 h 1440"/>
                <a:gd name="T8" fmla="*/ 762 w 762"/>
                <a:gd name="T9" fmla="*/ 1440 h 1440"/>
              </a:gdLst>
              <a:ahLst/>
              <a:cxnLst>
                <a:cxn ang="T4">
                  <a:pos x="T0" y="T1"/>
                </a:cxn>
                <a:cxn ang="T5">
                  <a:pos x="T2" y="T3"/>
                </a:cxn>
              </a:cxnLst>
              <a:rect l="T6" t="T7" r="T8" b="T9"/>
              <a:pathLst>
                <a:path w="762" h="1440">
                  <a:moveTo>
                    <a:pt x="762" y="0"/>
                  </a:moveTo>
                  <a:cubicBezTo>
                    <a:pt x="308" y="245"/>
                    <a:pt x="0" y="1033"/>
                    <a:pt x="403"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8" name="Freeform 12"/>
            <p:cNvSpPr>
              <a:spLocks/>
            </p:cNvSpPr>
            <p:nvPr/>
          </p:nvSpPr>
          <p:spPr bwMode="auto">
            <a:xfrm>
              <a:off x="11501438" y="9525"/>
              <a:ext cx="665163" cy="257175"/>
            </a:xfrm>
            <a:custGeom>
              <a:avLst/>
              <a:gdLst>
                <a:gd name="T0" fmla="*/ 2147483647 w 140"/>
                <a:gd name="T1" fmla="*/ 2147483647 h 54"/>
                <a:gd name="T2" fmla="*/ 0 w 140"/>
                <a:gd name="T3" fmla="*/ 0 h 54"/>
                <a:gd name="T4" fmla="*/ 0 60000 65536"/>
                <a:gd name="T5" fmla="*/ 0 60000 65536"/>
                <a:gd name="T6" fmla="*/ 0 w 140"/>
                <a:gd name="T7" fmla="*/ 0 h 54"/>
                <a:gd name="T8" fmla="*/ 140 w 140"/>
                <a:gd name="T9" fmla="*/ 54 h 54"/>
              </a:gdLst>
              <a:ahLst/>
              <a:cxnLst>
                <a:cxn ang="T4">
                  <a:pos x="T0" y="T1"/>
                </a:cxn>
                <a:cxn ang="T5">
                  <a:pos x="T2" y="T3"/>
                </a:cxn>
              </a:cxnLst>
              <a:rect l="T6" t="T7" r="T8" b="T9"/>
              <a:pathLst>
                <a:path w="140" h="54">
                  <a:moveTo>
                    <a:pt x="140" y="54"/>
                  </a:moveTo>
                  <a:cubicBezTo>
                    <a:pt x="95" y="34"/>
                    <a:pt x="48" y="16"/>
                    <a:pt x="0"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9" name="Freeform 13"/>
            <p:cNvSpPr>
              <a:spLocks/>
            </p:cNvSpPr>
            <p:nvPr/>
          </p:nvSpPr>
          <p:spPr bwMode="auto">
            <a:xfrm>
              <a:off x="10641013" y="5408613"/>
              <a:ext cx="1525588" cy="1435100"/>
            </a:xfrm>
            <a:custGeom>
              <a:avLst/>
              <a:gdLst>
                <a:gd name="T0" fmla="*/ 0 w 321"/>
                <a:gd name="T1" fmla="*/ 2147483647 h 302"/>
                <a:gd name="T2" fmla="*/ 2147483647 w 321"/>
                <a:gd name="T3" fmla="*/ 0 h 302"/>
                <a:gd name="T4" fmla="*/ 0 60000 65536"/>
                <a:gd name="T5" fmla="*/ 0 60000 65536"/>
                <a:gd name="T6" fmla="*/ 0 w 321"/>
                <a:gd name="T7" fmla="*/ 0 h 302"/>
                <a:gd name="T8" fmla="*/ 321 w 321"/>
                <a:gd name="T9" fmla="*/ 302 h 302"/>
              </a:gdLst>
              <a:ahLst/>
              <a:cxnLst>
                <a:cxn ang="T4">
                  <a:pos x="T0" y="T1"/>
                </a:cxn>
                <a:cxn ang="T5">
                  <a:pos x="T2" y="T3"/>
                </a:cxn>
              </a:cxnLst>
              <a:rect l="T6" t="T7" r="T8" b="T9"/>
              <a:pathLst>
                <a:path w="321" h="302">
                  <a:moveTo>
                    <a:pt x="0" y="302"/>
                  </a:moveTo>
                  <a:cubicBezTo>
                    <a:pt x="114" y="210"/>
                    <a:pt x="223" y="109"/>
                    <a:pt x="321"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0" name="Freeform 14"/>
            <p:cNvSpPr>
              <a:spLocks/>
            </p:cNvSpPr>
            <p:nvPr/>
          </p:nvSpPr>
          <p:spPr bwMode="auto">
            <a:xfrm>
              <a:off x="1001713" y="0"/>
              <a:ext cx="3244850" cy="6843713"/>
            </a:xfrm>
            <a:custGeom>
              <a:avLst/>
              <a:gdLst>
                <a:gd name="T0" fmla="*/ 2147483647 w 683"/>
                <a:gd name="T1" fmla="*/ 0 h 1440"/>
                <a:gd name="T2" fmla="*/ 2147483647 w 683"/>
                <a:gd name="T3" fmla="*/ 2147483647 h 1440"/>
                <a:gd name="T4" fmla="*/ 0 60000 65536"/>
                <a:gd name="T5" fmla="*/ 0 60000 65536"/>
                <a:gd name="T6" fmla="*/ 0 w 683"/>
                <a:gd name="T7" fmla="*/ 0 h 1440"/>
                <a:gd name="T8" fmla="*/ 683 w 683"/>
                <a:gd name="T9" fmla="*/ 1440 h 1440"/>
              </a:gdLst>
              <a:ahLst/>
              <a:cxnLst>
                <a:cxn ang="T4">
                  <a:pos x="T0" y="T1"/>
                </a:cxn>
                <a:cxn ang="T5">
                  <a:pos x="T2" y="T3"/>
                </a:cxn>
              </a:cxnLst>
              <a:rect l="T6" t="T7" r="T8" b="T9"/>
              <a:pathLst>
                <a:path w="683" h="1440">
                  <a:moveTo>
                    <a:pt x="683" y="0"/>
                  </a:moveTo>
                  <a:cubicBezTo>
                    <a:pt x="258" y="256"/>
                    <a:pt x="0" y="1041"/>
                    <a:pt x="355"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1" name="Freeform 15"/>
            <p:cNvSpPr>
              <a:spLocks/>
            </p:cNvSpPr>
            <p:nvPr/>
          </p:nvSpPr>
          <p:spPr bwMode="auto">
            <a:xfrm>
              <a:off x="10802938" y="5518150"/>
              <a:ext cx="1363663" cy="1325563"/>
            </a:xfrm>
            <a:custGeom>
              <a:avLst/>
              <a:gdLst>
                <a:gd name="T0" fmla="*/ 0 w 287"/>
                <a:gd name="T1" fmla="*/ 2147483647 h 279"/>
                <a:gd name="T2" fmla="*/ 2147483647 w 287"/>
                <a:gd name="T3" fmla="*/ 0 h 279"/>
                <a:gd name="T4" fmla="*/ 0 60000 65536"/>
                <a:gd name="T5" fmla="*/ 0 60000 65536"/>
                <a:gd name="T6" fmla="*/ 0 w 287"/>
                <a:gd name="T7" fmla="*/ 0 h 279"/>
                <a:gd name="T8" fmla="*/ 287 w 287"/>
                <a:gd name="T9" fmla="*/ 279 h 279"/>
              </a:gdLst>
              <a:ahLst/>
              <a:cxnLst>
                <a:cxn ang="T4">
                  <a:pos x="T0" y="T1"/>
                </a:cxn>
                <a:cxn ang="T5">
                  <a:pos x="T2" y="T3"/>
                </a:cxn>
              </a:cxnLst>
              <a:rect l="T6" t="T7" r="T8" b="T9"/>
              <a:pathLst>
                <a:path w="287" h="279">
                  <a:moveTo>
                    <a:pt x="0" y="279"/>
                  </a:moveTo>
                  <a:cubicBezTo>
                    <a:pt x="101" y="193"/>
                    <a:pt x="198" y="100"/>
                    <a:pt x="287"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2" name="Freeform 16"/>
            <p:cNvSpPr>
              <a:spLocks/>
            </p:cNvSpPr>
            <p:nvPr/>
          </p:nvSpPr>
          <p:spPr bwMode="auto">
            <a:xfrm>
              <a:off x="889000" y="0"/>
              <a:ext cx="3230563" cy="6843713"/>
            </a:xfrm>
            <a:custGeom>
              <a:avLst/>
              <a:gdLst>
                <a:gd name="T0" fmla="*/ 2147483647 w 680"/>
                <a:gd name="T1" fmla="*/ 0 h 1440"/>
                <a:gd name="T2" fmla="*/ 2147483647 w 680"/>
                <a:gd name="T3" fmla="*/ 2147483647 h 1440"/>
                <a:gd name="T4" fmla="*/ 0 60000 65536"/>
                <a:gd name="T5" fmla="*/ 0 60000 65536"/>
                <a:gd name="T6" fmla="*/ 0 w 680"/>
                <a:gd name="T7" fmla="*/ 0 h 1440"/>
                <a:gd name="T8" fmla="*/ 680 w 680"/>
                <a:gd name="T9" fmla="*/ 1440 h 1440"/>
              </a:gdLst>
              <a:ahLst/>
              <a:cxnLst>
                <a:cxn ang="T4">
                  <a:pos x="T0" y="T1"/>
                </a:cxn>
                <a:cxn ang="T5">
                  <a:pos x="T2" y="T3"/>
                </a:cxn>
              </a:cxnLst>
              <a:rect l="T6" t="T7" r="T8" b="T9"/>
              <a:pathLst>
                <a:path w="680" h="1440">
                  <a:moveTo>
                    <a:pt x="680" y="0"/>
                  </a:moveTo>
                  <a:cubicBezTo>
                    <a:pt x="257" y="265"/>
                    <a:pt x="0" y="1026"/>
                    <a:pt x="337"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3" name="Freeform 17"/>
            <p:cNvSpPr>
              <a:spLocks/>
            </p:cNvSpPr>
            <p:nvPr/>
          </p:nvSpPr>
          <p:spPr bwMode="auto">
            <a:xfrm>
              <a:off x="10979150" y="5694363"/>
              <a:ext cx="1187450" cy="1149350"/>
            </a:xfrm>
            <a:custGeom>
              <a:avLst/>
              <a:gdLst>
                <a:gd name="T0" fmla="*/ 0 w 250"/>
                <a:gd name="T1" fmla="*/ 2147483647 h 242"/>
                <a:gd name="T2" fmla="*/ 2147483647 w 250"/>
                <a:gd name="T3" fmla="*/ 0 h 242"/>
                <a:gd name="T4" fmla="*/ 0 60000 65536"/>
                <a:gd name="T5" fmla="*/ 0 60000 65536"/>
                <a:gd name="T6" fmla="*/ 0 w 250"/>
                <a:gd name="T7" fmla="*/ 0 h 242"/>
                <a:gd name="T8" fmla="*/ 250 w 250"/>
                <a:gd name="T9" fmla="*/ 242 h 242"/>
              </a:gdLst>
              <a:ahLst/>
              <a:cxnLst>
                <a:cxn ang="T4">
                  <a:pos x="T0" y="T1"/>
                </a:cxn>
                <a:cxn ang="T5">
                  <a:pos x="T2" y="T3"/>
                </a:cxn>
              </a:cxnLst>
              <a:rect l="T6" t="T7" r="T8" b="T9"/>
              <a:pathLst>
                <a:path w="250" h="242">
                  <a:moveTo>
                    <a:pt x="0" y="242"/>
                  </a:moveTo>
                  <a:cubicBezTo>
                    <a:pt x="88" y="166"/>
                    <a:pt x="172" y="85"/>
                    <a:pt x="250"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4" name="Freeform 18"/>
            <p:cNvSpPr>
              <a:spLocks/>
            </p:cNvSpPr>
            <p:nvPr/>
          </p:nvSpPr>
          <p:spPr bwMode="auto">
            <a:xfrm>
              <a:off x="484188" y="0"/>
              <a:ext cx="3421063" cy="6843713"/>
            </a:xfrm>
            <a:custGeom>
              <a:avLst/>
              <a:gdLst>
                <a:gd name="T0" fmla="*/ 2147483647 w 720"/>
                <a:gd name="T1" fmla="*/ 0 h 1440"/>
                <a:gd name="T2" fmla="*/ 2147483647 w 720"/>
                <a:gd name="T3" fmla="*/ 2147483647 h 1440"/>
                <a:gd name="T4" fmla="*/ 0 60000 65536"/>
                <a:gd name="T5" fmla="*/ 0 60000 65536"/>
                <a:gd name="T6" fmla="*/ 0 w 720"/>
                <a:gd name="T7" fmla="*/ 0 h 1440"/>
                <a:gd name="T8" fmla="*/ 720 w 720"/>
                <a:gd name="T9" fmla="*/ 1440 h 1440"/>
              </a:gdLst>
              <a:ahLst/>
              <a:cxnLst>
                <a:cxn ang="T4">
                  <a:pos x="T0" y="T1"/>
                </a:cxn>
                <a:cxn ang="T5">
                  <a:pos x="T2" y="T3"/>
                </a:cxn>
              </a:cxnLst>
              <a:rect l="T6" t="T7" r="T8" b="T9"/>
              <a:pathLst>
                <a:path w="720" h="1440">
                  <a:moveTo>
                    <a:pt x="720" y="0"/>
                  </a:moveTo>
                  <a:cubicBezTo>
                    <a:pt x="316" y="282"/>
                    <a:pt x="0" y="1018"/>
                    <a:pt x="362"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5" name="Freeform 19"/>
            <p:cNvSpPr>
              <a:spLocks/>
            </p:cNvSpPr>
            <p:nvPr/>
          </p:nvSpPr>
          <p:spPr bwMode="auto">
            <a:xfrm>
              <a:off x="11287125" y="6049963"/>
              <a:ext cx="879475" cy="793750"/>
            </a:xfrm>
            <a:custGeom>
              <a:avLst/>
              <a:gdLst>
                <a:gd name="T0" fmla="*/ 0 w 185"/>
                <a:gd name="T1" fmla="*/ 2147483647 h 167"/>
                <a:gd name="T2" fmla="*/ 2147483647 w 185"/>
                <a:gd name="T3" fmla="*/ 0 h 167"/>
                <a:gd name="T4" fmla="*/ 0 60000 65536"/>
                <a:gd name="T5" fmla="*/ 0 60000 65536"/>
                <a:gd name="T6" fmla="*/ 0 w 185"/>
                <a:gd name="T7" fmla="*/ 0 h 167"/>
                <a:gd name="T8" fmla="*/ 185 w 185"/>
                <a:gd name="T9" fmla="*/ 167 h 167"/>
              </a:gdLst>
              <a:ahLst/>
              <a:cxnLst>
                <a:cxn ang="T4">
                  <a:pos x="T0" y="T1"/>
                </a:cxn>
                <a:cxn ang="T5">
                  <a:pos x="T2" y="T3"/>
                </a:cxn>
              </a:cxnLst>
              <a:rect l="T6" t="T7" r="T8" b="T9"/>
              <a:pathLst>
                <a:path w="185" h="167">
                  <a:moveTo>
                    <a:pt x="0" y="167"/>
                  </a:moveTo>
                  <a:cubicBezTo>
                    <a:pt x="63" y="114"/>
                    <a:pt x="125" y="58"/>
                    <a:pt x="185"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6" name="Freeform 20"/>
            <p:cNvSpPr>
              <a:spLocks/>
            </p:cNvSpPr>
            <p:nvPr/>
          </p:nvSpPr>
          <p:spPr bwMode="auto">
            <a:xfrm>
              <a:off x="598488" y="0"/>
              <a:ext cx="2717800" cy="6843713"/>
            </a:xfrm>
            <a:custGeom>
              <a:avLst/>
              <a:gdLst>
                <a:gd name="T0" fmla="*/ 2147483647 w 572"/>
                <a:gd name="T1" fmla="*/ 0 h 1440"/>
                <a:gd name="T2" fmla="*/ 2147483647 w 572"/>
                <a:gd name="T3" fmla="*/ 2147483647 h 1440"/>
                <a:gd name="T4" fmla="*/ 0 60000 65536"/>
                <a:gd name="T5" fmla="*/ 0 60000 65536"/>
                <a:gd name="T6" fmla="*/ 0 w 572"/>
                <a:gd name="T7" fmla="*/ 0 h 1440"/>
                <a:gd name="T8" fmla="*/ 572 w 572"/>
                <a:gd name="T9" fmla="*/ 1440 h 1440"/>
              </a:gdLst>
              <a:ahLst/>
              <a:cxnLst>
                <a:cxn ang="T4">
                  <a:pos x="T0" y="T1"/>
                </a:cxn>
                <a:cxn ang="T5">
                  <a:pos x="T2" y="T3"/>
                </a:cxn>
              </a:cxnLst>
              <a:rect l="T6" t="T7" r="T8" b="T9"/>
              <a:pathLst>
                <a:path w="572" h="1440">
                  <a:moveTo>
                    <a:pt x="572" y="0"/>
                  </a:moveTo>
                  <a:cubicBezTo>
                    <a:pt x="213" y="320"/>
                    <a:pt x="0" y="979"/>
                    <a:pt x="164" y="1440"/>
                  </a:cubicBezTo>
                </a:path>
              </a:pathLst>
            </a:custGeom>
            <a:noFill/>
            <a:ln w="12700" cap="flat">
              <a:solidFill>
                <a:schemeClr val="tx1">
                  <a:alpha val="14902"/>
                </a:schemeClr>
              </a:solidFill>
              <a:prstDash val="dashDot"/>
              <a:miter lim="800000"/>
              <a:headEnd/>
              <a:tailEnd/>
            </a:ln>
          </p:spPr>
          <p:txBody>
            <a:bodyPr/>
            <a:lstStyle/>
            <a:p>
              <a:endParaRPr lang="ru-RU"/>
            </a:p>
          </p:txBody>
        </p:sp>
        <p:sp>
          <p:nvSpPr>
            <p:cNvPr id="23577" name="Freeform 21"/>
            <p:cNvSpPr>
              <a:spLocks/>
            </p:cNvSpPr>
            <p:nvPr/>
          </p:nvSpPr>
          <p:spPr bwMode="auto">
            <a:xfrm>
              <a:off x="261938" y="0"/>
              <a:ext cx="2944813" cy="6843713"/>
            </a:xfrm>
            <a:custGeom>
              <a:avLst/>
              <a:gdLst>
                <a:gd name="T0" fmla="*/ 2147483647 w 620"/>
                <a:gd name="T1" fmla="*/ 0 h 1440"/>
                <a:gd name="T2" fmla="*/ 2147483647 w 620"/>
                <a:gd name="T3" fmla="*/ 2147483647 h 1440"/>
                <a:gd name="T4" fmla="*/ 0 60000 65536"/>
                <a:gd name="T5" fmla="*/ 0 60000 65536"/>
                <a:gd name="T6" fmla="*/ 0 w 620"/>
                <a:gd name="T7" fmla="*/ 0 h 1440"/>
                <a:gd name="T8" fmla="*/ 620 w 620"/>
                <a:gd name="T9" fmla="*/ 1440 h 1440"/>
              </a:gdLst>
              <a:ahLst/>
              <a:cxnLst>
                <a:cxn ang="T4">
                  <a:pos x="T0" y="T1"/>
                </a:cxn>
                <a:cxn ang="T5">
                  <a:pos x="T2" y="T3"/>
                </a:cxn>
              </a:cxnLst>
              <a:rect l="T6" t="T7" r="T8" b="T9"/>
              <a:pathLst>
                <a:path w="620" h="1440">
                  <a:moveTo>
                    <a:pt x="620" y="0"/>
                  </a:moveTo>
                  <a:cubicBezTo>
                    <a:pt x="248" y="325"/>
                    <a:pt x="0" y="960"/>
                    <a:pt x="186" y="1440"/>
                  </a:cubicBezTo>
                </a:path>
              </a:pathLst>
            </a:custGeom>
            <a:noFill/>
            <a:ln w="9525" cap="flat">
              <a:solidFill>
                <a:schemeClr val="tx1">
                  <a:alpha val="14902"/>
                </a:schemeClr>
              </a:solidFill>
              <a:prstDash val="lgDash"/>
              <a:miter lim="800000"/>
              <a:headEnd/>
              <a:tailEnd/>
            </a:ln>
          </p:spPr>
          <p:txBody>
            <a:bodyPr/>
            <a:lstStyle/>
            <a:p>
              <a:endParaRPr lang="ru-RU"/>
            </a:p>
          </p:txBody>
        </p:sp>
        <p:sp>
          <p:nvSpPr>
            <p:cNvPr id="23578" name="Freeform 22"/>
            <p:cNvSpPr>
              <a:spLocks/>
            </p:cNvSpPr>
            <p:nvPr/>
          </p:nvSpPr>
          <p:spPr bwMode="auto">
            <a:xfrm>
              <a:off x="-417513" y="0"/>
              <a:ext cx="2403475" cy="6843713"/>
            </a:xfrm>
            <a:custGeom>
              <a:avLst/>
              <a:gdLst>
                <a:gd name="T0" fmla="*/ 2147483647 w 506"/>
                <a:gd name="T1" fmla="*/ 0 h 1440"/>
                <a:gd name="T2" fmla="*/ 2147483647 w 506"/>
                <a:gd name="T3" fmla="*/ 2147483647 h 1440"/>
                <a:gd name="T4" fmla="*/ 0 60000 65536"/>
                <a:gd name="T5" fmla="*/ 0 60000 65536"/>
                <a:gd name="T6" fmla="*/ 0 w 506"/>
                <a:gd name="T7" fmla="*/ 0 h 1440"/>
                <a:gd name="T8" fmla="*/ 506 w 506"/>
                <a:gd name="T9" fmla="*/ 1440 h 1440"/>
              </a:gdLst>
              <a:ahLst/>
              <a:cxnLst>
                <a:cxn ang="T4">
                  <a:pos x="T0" y="T1"/>
                </a:cxn>
                <a:cxn ang="T5">
                  <a:pos x="T2" y="T3"/>
                </a:cxn>
              </a:cxnLst>
              <a:rect l="T6" t="T7" r="T8" b="T9"/>
              <a:pathLst>
                <a:path w="506" h="1440">
                  <a:moveTo>
                    <a:pt x="506" y="0"/>
                  </a:moveTo>
                  <a:cubicBezTo>
                    <a:pt x="109" y="356"/>
                    <a:pt x="0" y="943"/>
                    <a:pt x="171"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9" name="Freeform 23"/>
            <p:cNvSpPr>
              <a:spLocks/>
            </p:cNvSpPr>
            <p:nvPr/>
          </p:nvSpPr>
          <p:spPr bwMode="auto">
            <a:xfrm>
              <a:off x="14288" y="9525"/>
              <a:ext cx="1771650" cy="3198813"/>
            </a:xfrm>
            <a:custGeom>
              <a:avLst/>
              <a:gdLst>
                <a:gd name="T0" fmla="*/ 2147483647 w 373"/>
                <a:gd name="T1" fmla="*/ 0 h 673"/>
                <a:gd name="T2" fmla="*/ 0 w 373"/>
                <a:gd name="T3" fmla="*/ 2147483647 h 673"/>
                <a:gd name="T4" fmla="*/ 0 60000 65536"/>
                <a:gd name="T5" fmla="*/ 0 60000 65536"/>
                <a:gd name="T6" fmla="*/ 0 w 373"/>
                <a:gd name="T7" fmla="*/ 0 h 673"/>
                <a:gd name="T8" fmla="*/ 373 w 373"/>
                <a:gd name="T9" fmla="*/ 673 h 673"/>
              </a:gdLst>
              <a:ahLst/>
              <a:cxnLst>
                <a:cxn ang="T4">
                  <a:pos x="T0" y="T1"/>
                </a:cxn>
                <a:cxn ang="T5">
                  <a:pos x="T2" y="T3"/>
                </a:cxn>
              </a:cxnLst>
              <a:rect l="T6" t="T7" r="T8" b="T9"/>
              <a:pathLst>
                <a:path w="373" h="673">
                  <a:moveTo>
                    <a:pt x="373" y="0"/>
                  </a:moveTo>
                  <a:cubicBezTo>
                    <a:pt x="175" y="183"/>
                    <a:pt x="51" y="409"/>
                    <a:pt x="0" y="673"/>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80" name="Freeform 24"/>
            <p:cNvSpPr>
              <a:spLocks/>
            </p:cNvSpPr>
            <p:nvPr/>
          </p:nvSpPr>
          <p:spPr bwMode="auto">
            <a:xfrm>
              <a:off x="4763" y="6016625"/>
              <a:ext cx="214313" cy="827088"/>
            </a:xfrm>
            <a:custGeom>
              <a:avLst/>
              <a:gdLst>
                <a:gd name="T0" fmla="*/ 0 w 45"/>
                <a:gd name="T1" fmla="*/ 0 h 174"/>
                <a:gd name="T2" fmla="*/ 2147483647 w 45"/>
                <a:gd name="T3" fmla="*/ 2147483647 h 174"/>
                <a:gd name="T4" fmla="*/ 0 60000 65536"/>
                <a:gd name="T5" fmla="*/ 0 60000 65536"/>
                <a:gd name="T6" fmla="*/ 0 w 45"/>
                <a:gd name="T7" fmla="*/ 0 h 174"/>
                <a:gd name="T8" fmla="*/ 45 w 45"/>
                <a:gd name="T9" fmla="*/ 174 h 174"/>
              </a:gdLst>
              <a:ahLst/>
              <a:cxnLst>
                <a:cxn ang="T4">
                  <a:pos x="T0" y="T1"/>
                </a:cxn>
                <a:cxn ang="T5">
                  <a:pos x="T2" y="T3"/>
                </a:cxn>
              </a:cxnLst>
              <a:rect l="T6" t="T7" r="T8" b="T9"/>
              <a:pathLst>
                <a:path w="45" h="174">
                  <a:moveTo>
                    <a:pt x="0" y="0"/>
                  </a:moveTo>
                  <a:cubicBezTo>
                    <a:pt x="11" y="59"/>
                    <a:pt x="26" y="118"/>
                    <a:pt x="45" y="174"/>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81" name="Freeform 25"/>
            <p:cNvSpPr>
              <a:spLocks/>
            </p:cNvSpPr>
            <p:nvPr/>
          </p:nvSpPr>
          <p:spPr bwMode="auto">
            <a:xfrm>
              <a:off x="14288" y="0"/>
              <a:ext cx="1562100" cy="2228850"/>
            </a:xfrm>
            <a:custGeom>
              <a:avLst/>
              <a:gdLst>
                <a:gd name="T0" fmla="*/ 2147483647 w 329"/>
                <a:gd name="T1" fmla="*/ 0 h 469"/>
                <a:gd name="T2" fmla="*/ 0 w 329"/>
                <a:gd name="T3" fmla="*/ 2147483647 h 469"/>
                <a:gd name="T4" fmla="*/ 0 60000 65536"/>
                <a:gd name="T5" fmla="*/ 0 60000 65536"/>
                <a:gd name="T6" fmla="*/ 0 w 329"/>
                <a:gd name="T7" fmla="*/ 0 h 469"/>
                <a:gd name="T8" fmla="*/ 329 w 329"/>
                <a:gd name="T9" fmla="*/ 469 h 469"/>
              </a:gdLst>
              <a:ahLst/>
              <a:cxnLst>
                <a:cxn ang="T4">
                  <a:pos x="T0" y="T1"/>
                </a:cxn>
                <a:cxn ang="T5">
                  <a:pos x="T2" y="T3"/>
                </a:cxn>
              </a:cxnLst>
              <a:rect l="T6" t="T7" r="T8" b="T9"/>
              <a:pathLst>
                <a:path w="329" h="469">
                  <a:moveTo>
                    <a:pt x="329" y="0"/>
                  </a:moveTo>
                  <a:cubicBezTo>
                    <a:pt x="189" y="133"/>
                    <a:pt x="69" y="288"/>
                    <a:pt x="0" y="469"/>
                  </a:cubicBezTo>
                </a:path>
              </a:pathLst>
            </a:custGeom>
            <a:noFill/>
            <a:ln w="9525" cap="flat">
              <a:solidFill>
                <a:schemeClr val="tx1">
                  <a:alpha val="14902"/>
                </a:schemeClr>
              </a:solidFill>
              <a:prstDash val="solid"/>
              <a:miter lim="800000"/>
              <a:headEnd/>
              <a:tailEnd/>
            </a:ln>
          </p:spPr>
          <p:txBody>
            <a:bodyPr/>
            <a:lstStyle/>
            <a:p>
              <a:endParaRPr lang="ru-RU"/>
            </a:p>
          </p:txBody>
        </p:sp>
      </p:grpSp>
      <p:pic>
        <p:nvPicPr>
          <p:cNvPr id="23556" name="Рисунок 29"/>
          <p:cNvPicPr>
            <a:picLocks noChangeAspect="1"/>
          </p:cNvPicPr>
          <p:nvPr/>
        </p:nvPicPr>
        <p:blipFill>
          <a:blip r:embed="rId2"/>
          <a:srcRect/>
          <a:stretch>
            <a:fillRect/>
          </a:stretch>
        </p:blipFill>
        <p:spPr bwMode="auto">
          <a:xfrm>
            <a:off x="10598150" y="-417513"/>
            <a:ext cx="1866900" cy="1868488"/>
          </a:xfrm>
          <a:prstGeom prst="rect">
            <a:avLst/>
          </a:prstGeom>
          <a:noFill/>
          <a:ln w="9525">
            <a:noFill/>
            <a:miter lim="800000"/>
            <a:headEnd/>
            <a:tailEnd/>
          </a:ln>
        </p:spPr>
      </p:pic>
      <p:pic>
        <p:nvPicPr>
          <p:cNvPr id="23557" name="Graphic 6"/>
          <p:cNvPicPr>
            <a:picLocks noChangeAspect="1"/>
          </p:cNvPicPr>
          <p:nvPr/>
        </p:nvPicPr>
        <p:blipFill>
          <a:blip r:embed="rId3"/>
          <a:srcRect/>
          <a:stretch>
            <a:fillRect/>
          </a:stretch>
        </p:blipFill>
        <p:spPr bwMode="auto">
          <a:xfrm>
            <a:off x="8321675" y="565150"/>
            <a:ext cx="2725738" cy="2727325"/>
          </a:xfrm>
          <a:prstGeom prst="rect">
            <a:avLst/>
          </a:prstGeom>
          <a:noFill/>
          <a:ln w="9525">
            <a:noFill/>
            <a:miter lim="800000"/>
            <a:headEnd/>
            <a:tailEnd/>
          </a:ln>
        </p:spPr>
      </p:pic>
      <p:pic>
        <p:nvPicPr>
          <p:cNvPr id="23558" name="Рисунок 28"/>
          <p:cNvPicPr>
            <a:picLocks noChangeAspect="1"/>
          </p:cNvPicPr>
          <p:nvPr/>
        </p:nvPicPr>
        <p:blipFill>
          <a:blip r:embed="rId4"/>
          <a:srcRect/>
          <a:stretch>
            <a:fillRect/>
          </a:stretch>
        </p:blipFill>
        <p:spPr bwMode="auto">
          <a:xfrm>
            <a:off x="7620000" y="2832100"/>
            <a:ext cx="4541838" cy="3027363"/>
          </a:xfrm>
          <a:prstGeom prst="rect">
            <a:avLst/>
          </a:prstGeom>
          <a:noFill/>
          <a:ln w="9525">
            <a:noFill/>
            <a:miter lim="800000"/>
            <a:headEnd/>
            <a:tailEnd/>
          </a:ln>
        </p:spPr>
      </p:pic>
      <p:sp>
        <p:nvSpPr>
          <p:cNvPr id="23559" name="Місце для вмісту 2"/>
          <p:cNvSpPr>
            <a:spLocks noGrp="1"/>
          </p:cNvSpPr>
          <p:nvPr>
            <p:ph idx="1"/>
          </p:nvPr>
        </p:nvSpPr>
        <p:spPr>
          <a:xfrm>
            <a:off x="376238" y="2095500"/>
            <a:ext cx="7281862" cy="4456113"/>
          </a:xfrm>
        </p:spPr>
        <p:txBody>
          <a:bodyPr>
            <a:normAutofit lnSpcReduction="10000"/>
          </a:bodyPr>
          <a:lstStyle/>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1. Logistics is an instrument of market economy. Experience of European countries in the application of logistics</a:t>
            </a:r>
          </a:p>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2. Fundamental principles of logistics. </a:t>
            </a:r>
          </a:p>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3. Supply chains. Principles of supply chains functioning in the context of European integration </a:t>
            </a:r>
          </a:p>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4. Integration of logistics processes in supply chains: experience of logistics development in EU countries </a:t>
            </a:r>
          </a:p>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5. Logistics in the strategic development of supply chains: features of logistics development in EU countries </a:t>
            </a:r>
          </a:p>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6. Efficiency of supply chains: the best examples of European logistics practice</a:t>
            </a:r>
          </a:p>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7. Achievement of competitive advantages by supply chains: European experience </a:t>
            </a:r>
          </a:p>
          <a:p>
            <a:pPr marL="0" indent="0" algn="just">
              <a:lnSpc>
                <a:spcPct val="110000"/>
              </a:lnSpc>
              <a:buNone/>
            </a:pPr>
            <a:r>
              <a:rPr lang="en-US" sz="1400" b="1" dirty="0">
                <a:latin typeface="Tahoma" panose="020B0604030504040204" pitchFamily="34" charset="0"/>
                <a:ea typeface="Tahoma" panose="020B0604030504040204" pitchFamily="34" charset="0"/>
                <a:cs typeface="Tahoma" panose="020B0604030504040204" pitchFamily="34" charset="0"/>
              </a:rPr>
              <a:t>Topic 8. Prospects for the development of logistics and supply chains in Europe and in the world.</a:t>
            </a:r>
          </a:p>
          <a:p>
            <a:pPr marL="0" indent="0" eaLnBrk="1" hangingPunct="1">
              <a:lnSpc>
                <a:spcPct val="100000"/>
              </a:lnSpc>
            </a:pPr>
            <a:endParaRPr lang="ru-RU" sz="1000" dirty="0">
              <a:solidFill>
                <a:srgbClr val="333333"/>
              </a:solidFill>
              <a:latin typeface="Rockwell" pitchFamily="18" charset="0"/>
            </a:endParaRPr>
          </a:p>
        </p:txBody>
      </p:sp>
      <p:sp>
        <p:nvSpPr>
          <p:cNvPr id="32" name="Заголовок 1"/>
          <p:cNvSpPr>
            <a:spLocks noGrp="1"/>
          </p:cNvSpPr>
          <p:nvPr>
            <p:ph type="title"/>
          </p:nvPr>
        </p:nvSpPr>
        <p:spPr>
          <a:xfrm>
            <a:off x="25400" y="998538"/>
            <a:ext cx="7761288" cy="950912"/>
          </a:xfrm>
          <a:solidFill>
            <a:srgbClr val="92D050"/>
          </a:solidFill>
        </p:spPr>
        <p:txBody>
          <a:bodyPr wrap="square" numCol="1" anchorCtr="0" compatLnSpc="1">
            <a:prstTxWarp prst="textNoShape">
              <a:avLst/>
            </a:prstTxWarp>
            <a:noAutofit/>
          </a:bodyPr>
          <a:lstStyle/>
          <a:p>
            <a:pPr eaLnBrk="1" hangingPunct="1">
              <a:defRPr/>
            </a:pPr>
            <a: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THE PROGRAM OF THE DISCIPLINE</a:t>
            </a:r>
            <a:b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br>
            <a: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 "LOGISTICS AND SUPPLY CHAIN MANAGEMENT:</a:t>
            </a:r>
            <a:r>
              <a:rPr lang="uk-UA"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DISSEMINATION OF EUROPEAN EXPERIENCE"</a:t>
            </a:r>
            <a:endParaRPr lang="ru-RU" sz="2000" b="1" dirty="0">
              <a:solidFill>
                <a:srgbClr val="333333"/>
              </a:solidFill>
              <a:latin typeface="Tahoma" pitchFamily="34" charset="0"/>
              <a:cs typeface="Tahoma" pitchFamily="34" charset="0"/>
            </a:endParaRPr>
          </a:p>
        </p:txBody>
      </p:sp>
      <p:pic>
        <p:nvPicPr>
          <p:cNvPr id="31" name="Рисунок 30">
            <a:extLst>
              <a:ext uri="{FF2B5EF4-FFF2-40B4-BE49-F238E27FC236}">
                <a16:creationId xmlns:a16="http://schemas.microsoft.com/office/drawing/2014/main" id="{5D46BD85-DC8A-40DA-8475-EA17B435E0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4473"/>
            <a:ext cx="3924300" cy="8056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3554" name="Group 11"/>
          <p:cNvGrpSpPr>
            <a:grpSpLocks noGrp="1" noUngrp="1" noRot="1" noChangeAspect="1" noMove="1" noResize="1"/>
          </p:cNvGrpSpPr>
          <p:nvPr/>
        </p:nvGrpSpPr>
        <p:grpSpPr bwMode="auto">
          <a:xfrm>
            <a:off x="-417513" y="0"/>
            <a:ext cx="12584113" cy="6853238"/>
            <a:chOff x="-417513" y="0"/>
            <a:chExt cx="12584114" cy="6853238"/>
          </a:xfrm>
        </p:grpSpPr>
        <p:sp>
          <p:nvSpPr>
            <p:cNvPr id="23561" name="Freeform 5"/>
            <p:cNvSpPr>
              <a:spLocks/>
            </p:cNvSpPr>
            <p:nvPr/>
          </p:nvSpPr>
          <p:spPr bwMode="auto">
            <a:xfrm>
              <a:off x="1306513" y="0"/>
              <a:ext cx="3862388" cy="6843713"/>
            </a:xfrm>
            <a:custGeom>
              <a:avLst/>
              <a:gdLst>
                <a:gd name="T0" fmla="*/ 2147483647 w 813"/>
                <a:gd name="T1" fmla="*/ 0 h 1440"/>
                <a:gd name="T2" fmla="*/ 2147483647 w 813"/>
                <a:gd name="T3" fmla="*/ 2147483647 h 1440"/>
                <a:gd name="T4" fmla="*/ 0 60000 65536"/>
                <a:gd name="T5" fmla="*/ 0 60000 65536"/>
                <a:gd name="T6" fmla="*/ 0 w 813"/>
                <a:gd name="T7" fmla="*/ 0 h 1440"/>
                <a:gd name="T8" fmla="*/ 813 w 813"/>
                <a:gd name="T9" fmla="*/ 1440 h 1440"/>
              </a:gdLst>
              <a:ahLst/>
              <a:cxnLst>
                <a:cxn ang="T4">
                  <a:pos x="T0" y="T1"/>
                </a:cxn>
                <a:cxn ang="T5">
                  <a:pos x="T2" y="T3"/>
                </a:cxn>
              </a:cxnLst>
              <a:rect l="T6" t="T7" r="T8" b="T9"/>
              <a:pathLst>
                <a:path w="813" h="1440">
                  <a:moveTo>
                    <a:pt x="813" y="0"/>
                  </a:moveTo>
                  <a:cubicBezTo>
                    <a:pt x="331" y="221"/>
                    <a:pt x="0" y="1039"/>
                    <a:pt x="435"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2" name="Freeform 6"/>
            <p:cNvSpPr>
              <a:spLocks/>
            </p:cNvSpPr>
            <p:nvPr/>
          </p:nvSpPr>
          <p:spPr bwMode="auto">
            <a:xfrm>
              <a:off x="10626725" y="9525"/>
              <a:ext cx="1539875" cy="555625"/>
            </a:xfrm>
            <a:custGeom>
              <a:avLst/>
              <a:gdLst>
                <a:gd name="T0" fmla="*/ 2147483647 w 324"/>
                <a:gd name="T1" fmla="*/ 2147483647 h 117"/>
                <a:gd name="T2" fmla="*/ 0 w 324"/>
                <a:gd name="T3" fmla="*/ 0 h 117"/>
                <a:gd name="T4" fmla="*/ 0 60000 65536"/>
                <a:gd name="T5" fmla="*/ 0 60000 65536"/>
                <a:gd name="T6" fmla="*/ 0 w 324"/>
                <a:gd name="T7" fmla="*/ 0 h 117"/>
                <a:gd name="T8" fmla="*/ 324 w 324"/>
                <a:gd name="T9" fmla="*/ 117 h 117"/>
              </a:gdLst>
              <a:ahLst/>
              <a:cxnLst>
                <a:cxn ang="T4">
                  <a:pos x="T0" y="T1"/>
                </a:cxn>
                <a:cxn ang="T5">
                  <a:pos x="T2" y="T3"/>
                </a:cxn>
              </a:cxnLst>
              <a:rect l="T6" t="T7" r="T8" b="T9"/>
              <a:pathLst>
                <a:path w="324" h="117">
                  <a:moveTo>
                    <a:pt x="324" y="117"/>
                  </a:moveTo>
                  <a:cubicBezTo>
                    <a:pt x="223" y="64"/>
                    <a:pt x="107" y="28"/>
                    <a:pt x="0"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3" name="Freeform 7"/>
            <p:cNvSpPr>
              <a:spLocks/>
            </p:cNvSpPr>
            <p:nvPr/>
          </p:nvSpPr>
          <p:spPr bwMode="auto">
            <a:xfrm>
              <a:off x="10247313" y="5013325"/>
              <a:ext cx="1919288" cy="1830388"/>
            </a:xfrm>
            <a:custGeom>
              <a:avLst/>
              <a:gdLst>
                <a:gd name="T0" fmla="*/ 0 w 404"/>
                <a:gd name="T1" fmla="*/ 2147483647 h 385"/>
                <a:gd name="T2" fmla="*/ 2147483647 w 404"/>
                <a:gd name="T3" fmla="*/ 0 h 385"/>
                <a:gd name="T4" fmla="*/ 0 60000 65536"/>
                <a:gd name="T5" fmla="*/ 0 60000 65536"/>
                <a:gd name="T6" fmla="*/ 0 w 404"/>
                <a:gd name="T7" fmla="*/ 0 h 385"/>
                <a:gd name="T8" fmla="*/ 404 w 404"/>
                <a:gd name="T9" fmla="*/ 385 h 385"/>
              </a:gdLst>
              <a:ahLst/>
              <a:cxnLst>
                <a:cxn ang="T4">
                  <a:pos x="T0" y="T1"/>
                </a:cxn>
                <a:cxn ang="T5">
                  <a:pos x="T2" y="T3"/>
                </a:cxn>
              </a:cxnLst>
              <a:rect l="T6" t="T7" r="T8" b="T9"/>
              <a:pathLst>
                <a:path w="404" h="385">
                  <a:moveTo>
                    <a:pt x="0" y="385"/>
                  </a:moveTo>
                  <a:cubicBezTo>
                    <a:pt x="146" y="272"/>
                    <a:pt x="285" y="142"/>
                    <a:pt x="404"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4" name="Freeform 8"/>
            <p:cNvSpPr>
              <a:spLocks/>
            </p:cNvSpPr>
            <p:nvPr/>
          </p:nvSpPr>
          <p:spPr bwMode="auto">
            <a:xfrm>
              <a:off x="1120775" y="0"/>
              <a:ext cx="3676650" cy="6843713"/>
            </a:xfrm>
            <a:custGeom>
              <a:avLst/>
              <a:gdLst>
                <a:gd name="T0" fmla="*/ 2147483647 w 774"/>
                <a:gd name="T1" fmla="*/ 0 h 1440"/>
                <a:gd name="T2" fmla="*/ 2147483647 w 774"/>
                <a:gd name="T3" fmla="*/ 2147483647 h 1440"/>
                <a:gd name="T4" fmla="*/ 0 60000 65536"/>
                <a:gd name="T5" fmla="*/ 0 60000 65536"/>
                <a:gd name="T6" fmla="*/ 0 w 774"/>
                <a:gd name="T7" fmla="*/ 0 h 1440"/>
                <a:gd name="T8" fmla="*/ 774 w 774"/>
                <a:gd name="T9" fmla="*/ 1440 h 1440"/>
              </a:gdLst>
              <a:ahLst/>
              <a:cxnLst>
                <a:cxn ang="T4">
                  <a:pos x="T0" y="T1"/>
                </a:cxn>
                <a:cxn ang="T5">
                  <a:pos x="T2" y="T3"/>
                </a:cxn>
              </a:cxnLst>
              <a:rect l="T6" t="T7" r="T8" b="T9"/>
              <a:pathLst>
                <a:path w="774" h="1440">
                  <a:moveTo>
                    <a:pt x="774" y="0"/>
                  </a:moveTo>
                  <a:cubicBezTo>
                    <a:pt x="312" y="240"/>
                    <a:pt x="0" y="1034"/>
                    <a:pt x="411" y="1440"/>
                  </a:cubicBezTo>
                </a:path>
              </a:pathLst>
            </a:custGeom>
            <a:noFill/>
            <a:ln w="9525" cap="flat">
              <a:solidFill>
                <a:schemeClr val="tx1">
                  <a:alpha val="14902"/>
                </a:schemeClr>
              </a:solidFill>
              <a:prstDash val="dash"/>
              <a:miter lim="800000"/>
              <a:headEnd/>
              <a:tailEnd/>
            </a:ln>
          </p:spPr>
          <p:txBody>
            <a:bodyPr/>
            <a:lstStyle/>
            <a:p>
              <a:endParaRPr lang="ru-RU"/>
            </a:p>
          </p:txBody>
        </p:sp>
        <p:sp>
          <p:nvSpPr>
            <p:cNvPr id="23565" name="Freeform 9"/>
            <p:cNvSpPr>
              <a:spLocks/>
            </p:cNvSpPr>
            <p:nvPr/>
          </p:nvSpPr>
          <p:spPr bwMode="auto">
            <a:xfrm>
              <a:off x="11202988" y="9525"/>
              <a:ext cx="963613" cy="366713"/>
            </a:xfrm>
            <a:custGeom>
              <a:avLst/>
              <a:gdLst>
                <a:gd name="T0" fmla="*/ 2147483647 w 203"/>
                <a:gd name="T1" fmla="*/ 2147483647 h 77"/>
                <a:gd name="T2" fmla="*/ 0 w 203"/>
                <a:gd name="T3" fmla="*/ 0 h 77"/>
                <a:gd name="T4" fmla="*/ 0 60000 65536"/>
                <a:gd name="T5" fmla="*/ 0 60000 65536"/>
                <a:gd name="T6" fmla="*/ 0 w 203"/>
                <a:gd name="T7" fmla="*/ 0 h 77"/>
                <a:gd name="T8" fmla="*/ 203 w 203"/>
                <a:gd name="T9" fmla="*/ 77 h 77"/>
              </a:gdLst>
              <a:ahLst/>
              <a:cxnLst>
                <a:cxn ang="T4">
                  <a:pos x="T0" y="T1"/>
                </a:cxn>
                <a:cxn ang="T5">
                  <a:pos x="T2" y="T3"/>
                </a:cxn>
              </a:cxnLst>
              <a:rect l="T6" t="T7" r="T8" b="T9"/>
              <a:pathLst>
                <a:path w="203" h="77">
                  <a:moveTo>
                    <a:pt x="203" y="77"/>
                  </a:moveTo>
                  <a:cubicBezTo>
                    <a:pt x="138" y="46"/>
                    <a:pt x="68" y="21"/>
                    <a:pt x="0" y="0"/>
                  </a:cubicBezTo>
                </a:path>
              </a:pathLst>
            </a:custGeom>
            <a:noFill/>
            <a:ln w="9525" cap="flat">
              <a:solidFill>
                <a:schemeClr val="tx1">
                  <a:alpha val="14902"/>
                </a:schemeClr>
              </a:solidFill>
              <a:prstDash val="dash"/>
              <a:miter lim="800000"/>
              <a:headEnd/>
              <a:tailEnd/>
            </a:ln>
          </p:spPr>
          <p:txBody>
            <a:bodyPr/>
            <a:lstStyle/>
            <a:p>
              <a:endParaRPr lang="ru-RU"/>
            </a:p>
          </p:txBody>
        </p:sp>
        <p:sp>
          <p:nvSpPr>
            <p:cNvPr id="23566" name="Freeform 10"/>
            <p:cNvSpPr>
              <a:spLocks/>
            </p:cNvSpPr>
            <p:nvPr/>
          </p:nvSpPr>
          <p:spPr bwMode="auto">
            <a:xfrm>
              <a:off x="10494963" y="5275263"/>
              <a:ext cx="1666875" cy="1577975"/>
            </a:xfrm>
            <a:custGeom>
              <a:avLst/>
              <a:gdLst>
                <a:gd name="T0" fmla="*/ 0 w 351"/>
                <a:gd name="T1" fmla="*/ 2147483647 h 332"/>
                <a:gd name="T2" fmla="*/ 2147483647 w 351"/>
                <a:gd name="T3" fmla="*/ 0 h 332"/>
                <a:gd name="T4" fmla="*/ 0 60000 65536"/>
                <a:gd name="T5" fmla="*/ 0 60000 65536"/>
                <a:gd name="T6" fmla="*/ 0 w 351"/>
                <a:gd name="T7" fmla="*/ 0 h 332"/>
                <a:gd name="T8" fmla="*/ 351 w 351"/>
                <a:gd name="T9" fmla="*/ 332 h 332"/>
              </a:gdLst>
              <a:ahLst/>
              <a:cxnLst>
                <a:cxn ang="T4">
                  <a:pos x="T0" y="T1"/>
                </a:cxn>
                <a:cxn ang="T5">
                  <a:pos x="T2" y="T3"/>
                </a:cxn>
              </a:cxnLst>
              <a:rect l="T6" t="T7" r="T8" b="T9"/>
              <a:pathLst>
                <a:path w="351" h="332">
                  <a:moveTo>
                    <a:pt x="0" y="332"/>
                  </a:moveTo>
                  <a:cubicBezTo>
                    <a:pt x="125" y="232"/>
                    <a:pt x="245" y="121"/>
                    <a:pt x="351" y="0"/>
                  </a:cubicBezTo>
                </a:path>
              </a:pathLst>
            </a:custGeom>
            <a:noFill/>
            <a:ln w="9525" cap="flat">
              <a:solidFill>
                <a:schemeClr val="tx1">
                  <a:alpha val="14902"/>
                </a:schemeClr>
              </a:solidFill>
              <a:prstDash val="dash"/>
              <a:miter lim="800000"/>
              <a:headEnd/>
              <a:tailEnd/>
            </a:ln>
          </p:spPr>
          <p:txBody>
            <a:bodyPr/>
            <a:lstStyle/>
            <a:p>
              <a:endParaRPr lang="ru-RU"/>
            </a:p>
          </p:txBody>
        </p:sp>
        <p:sp>
          <p:nvSpPr>
            <p:cNvPr id="23567" name="Freeform 11"/>
            <p:cNvSpPr>
              <a:spLocks/>
            </p:cNvSpPr>
            <p:nvPr/>
          </p:nvSpPr>
          <p:spPr bwMode="auto">
            <a:xfrm>
              <a:off x="1001713" y="0"/>
              <a:ext cx="3621088" cy="6843713"/>
            </a:xfrm>
            <a:custGeom>
              <a:avLst/>
              <a:gdLst>
                <a:gd name="T0" fmla="*/ 2147483647 w 762"/>
                <a:gd name="T1" fmla="*/ 0 h 1440"/>
                <a:gd name="T2" fmla="*/ 2147483647 w 762"/>
                <a:gd name="T3" fmla="*/ 2147483647 h 1440"/>
                <a:gd name="T4" fmla="*/ 0 60000 65536"/>
                <a:gd name="T5" fmla="*/ 0 60000 65536"/>
                <a:gd name="T6" fmla="*/ 0 w 762"/>
                <a:gd name="T7" fmla="*/ 0 h 1440"/>
                <a:gd name="T8" fmla="*/ 762 w 762"/>
                <a:gd name="T9" fmla="*/ 1440 h 1440"/>
              </a:gdLst>
              <a:ahLst/>
              <a:cxnLst>
                <a:cxn ang="T4">
                  <a:pos x="T0" y="T1"/>
                </a:cxn>
                <a:cxn ang="T5">
                  <a:pos x="T2" y="T3"/>
                </a:cxn>
              </a:cxnLst>
              <a:rect l="T6" t="T7" r="T8" b="T9"/>
              <a:pathLst>
                <a:path w="762" h="1440">
                  <a:moveTo>
                    <a:pt x="762" y="0"/>
                  </a:moveTo>
                  <a:cubicBezTo>
                    <a:pt x="308" y="245"/>
                    <a:pt x="0" y="1033"/>
                    <a:pt x="403"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8" name="Freeform 12"/>
            <p:cNvSpPr>
              <a:spLocks/>
            </p:cNvSpPr>
            <p:nvPr/>
          </p:nvSpPr>
          <p:spPr bwMode="auto">
            <a:xfrm>
              <a:off x="11501438" y="9525"/>
              <a:ext cx="665163" cy="257175"/>
            </a:xfrm>
            <a:custGeom>
              <a:avLst/>
              <a:gdLst>
                <a:gd name="T0" fmla="*/ 2147483647 w 140"/>
                <a:gd name="T1" fmla="*/ 2147483647 h 54"/>
                <a:gd name="T2" fmla="*/ 0 w 140"/>
                <a:gd name="T3" fmla="*/ 0 h 54"/>
                <a:gd name="T4" fmla="*/ 0 60000 65536"/>
                <a:gd name="T5" fmla="*/ 0 60000 65536"/>
                <a:gd name="T6" fmla="*/ 0 w 140"/>
                <a:gd name="T7" fmla="*/ 0 h 54"/>
                <a:gd name="T8" fmla="*/ 140 w 140"/>
                <a:gd name="T9" fmla="*/ 54 h 54"/>
              </a:gdLst>
              <a:ahLst/>
              <a:cxnLst>
                <a:cxn ang="T4">
                  <a:pos x="T0" y="T1"/>
                </a:cxn>
                <a:cxn ang="T5">
                  <a:pos x="T2" y="T3"/>
                </a:cxn>
              </a:cxnLst>
              <a:rect l="T6" t="T7" r="T8" b="T9"/>
              <a:pathLst>
                <a:path w="140" h="54">
                  <a:moveTo>
                    <a:pt x="140" y="54"/>
                  </a:moveTo>
                  <a:cubicBezTo>
                    <a:pt x="95" y="34"/>
                    <a:pt x="48" y="16"/>
                    <a:pt x="0"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69" name="Freeform 13"/>
            <p:cNvSpPr>
              <a:spLocks/>
            </p:cNvSpPr>
            <p:nvPr/>
          </p:nvSpPr>
          <p:spPr bwMode="auto">
            <a:xfrm>
              <a:off x="10641013" y="5408613"/>
              <a:ext cx="1525588" cy="1435100"/>
            </a:xfrm>
            <a:custGeom>
              <a:avLst/>
              <a:gdLst>
                <a:gd name="T0" fmla="*/ 0 w 321"/>
                <a:gd name="T1" fmla="*/ 2147483647 h 302"/>
                <a:gd name="T2" fmla="*/ 2147483647 w 321"/>
                <a:gd name="T3" fmla="*/ 0 h 302"/>
                <a:gd name="T4" fmla="*/ 0 60000 65536"/>
                <a:gd name="T5" fmla="*/ 0 60000 65536"/>
                <a:gd name="T6" fmla="*/ 0 w 321"/>
                <a:gd name="T7" fmla="*/ 0 h 302"/>
                <a:gd name="T8" fmla="*/ 321 w 321"/>
                <a:gd name="T9" fmla="*/ 302 h 302"/>
              </a:gdLst>
              <a:ahLst/>
              <a:cxnLst>
                <a:cxn ang="T4">
                  <a:pos x="T0" y="T1"/>
                </a:cxn>
                <a:cxn ang="T5">
                  <a:pos x="T2" y="T3"/>
                </a:cxn>
              </a:cxnLst>
              <a:rect l="T6" t="T7" r="T8" b="T9"/>
              <a:pathLst>
                <a:path w="321" h="302">
                  <a:moveTo>
                    <a:pt x="0" y="302"/>
                  </a:moveTo>
                  <a:cubicBezTo>
                    <a:pt x="114" y="210"/>
                    <a:pt x="223" y="109"/>
                    <a:pt x="321"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0" name="Freeform 14"/>
            <p:cNvSpPr>
              <a:spLocks/>
            </p:cNvSpPr>
            <p:nvPr/>
          </p:nvSpPr>
          <p:spPr bwMode="auto">
            <a:xfrm>
              <a:off x="1001713" y="0"/>
              <a:ext cx="3244850" cy="6843713"/>
            </a:xfrm>
            <a:custGeom>
              <a:avLst/>
              <a:gdLst>
                <a:gd name="T0" fmla="*/ 2147483647 w 683"/>
                <a:gd name="T1" fmla="*/ 0 h 1440"/>
                <a:gd name="T2" fmla="*/ 2147483647 w 683"/>
                <a:gd name="T3" fmla="*/ 2147483647 h 1440"/>
                <a:gd name="T4" fmla="*/ 0 60000 65536"/>
                <a:gd name="T5" fmla="*/ 0 60000 65536"/>
                <a:gd name="T6" fmla="*/ 0 w 683"/>
                <a:gd name="T7" fmla="*/ 0 h 1440"/>
                <a:gd name="T8" fmla="*/ 683 w 683"/>
                <a:gd name="T9" fmla="*/ 1440 h 1440"/>
              </a:gdLst>
              <a:ahLst/>
              <a:cxnLst>
                <a:cxn ang="T4">
                  <a:pos x="T0" y="T1"/>
                </a:cxn>
                <a:cxn ang="T5">
                  <a:pos x="T2" y="T3"/>
                </a:cxn>
              </a:cxnLst>
              <a:rect l="T6" t="T7" r="T8" b="T9"/>
              <a:pathLst>
                <a:path w="683" h="1440">
                  <a:moveTo>
                    <a:pt x="683" y="0"/>
                  </a:moveTo>
                  <a:cubicBezTo>
                    <a:pt x="258" y="256"/>
                    <a:pt x="0" y="1041"/>
                    <a:pt x="355"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1" name="Freeform 15"/>
            <p:cNvSpPr>
              <a:spLocks/>
            </p:cNvSpPr>
            <p:nvPr/>
          </p:nvSpPr>
          <p:spPr bwMode="auto">
            <a:xfrm>
              <a:off x="10802938" y="5518150"/>
              <a:ext cx="1363663" cy="1325563"/>
            </a:xfrm>
            <a:custGeom>
              <a:avLst/>
              <a:gdLst>
                <a:gd name="T0" fmla="*/ 0 w 287"/>
                <a:gd name="T1" fmla="*/ 2147483647 h 279"/>
                <a:gd name="T2" fmla="*/ 2147483647 w 287"/>
                <a:gd name="T3" fmla="*/ 0 h 279"/>
                <a:gd name="T4" fmla="*/ 0 60000 65536"/>
                <a:gd name="T5" fmla="*/ 0 60000 65536"/>
                <a:gd name="T6" fmla="*/ 0 w 287"/>
                <a:gd name="T7" fmla="*/ 0 h 279"/>
                <a:gd name="T8" fmla="*/ 287 w 287"/>
                <a:gd name="T9" fmla="*/ 279 h 279"/>
              </a:gdLst>
              <a:ahLst/>
              <a:cxnLst>
                <a:cxn ang="T4">
                  <a:pos x="T0" y="T1"/>
                </a:cxn>
                <a:cxn ang="T5">
                  <a:pos x="T2" y="T3"/>
                </a:cxn>
              </a:cxnLst>
              <a:rect l="T6" t="T7" r="T8" b="T9"/>
              <a:pathLst>
                <a:path w="287" h="279">
                  <a:moveTo>
                    <a:pt x="0" y="279"/>
                  </a:moveTo>
                  <a:cubicBezTo>
                    <a:pt x="101" y="193"/>
                    <a:pt x="198" y="100"/>
                    <a:pt x="287"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2" name="Freeform 16"/>
            <p:cNvSpPr>
              <a:spLocks/>
            </p:cNvSpPr>
            <p:nvPr/>
          </p:nvSpPr>
          <p:spPr bwMode="auto">
            <a:xfrm>
              <a:off x="889000" y="0"/>
              <a:ext cx="3230563" cy="6843713"/>
            </a:xfrm>
            <a:custGeom>
              <a:avLst/>
              <a:gdLst>
                <a:gd name="T0" fmla="*/ 2147483647 w 680"/>
                <a:gd name="T1" fmla="*/ 0 h 1440"/>
                <a:gd name="T2" fmla="*/ 2147483647 w 680"/>
                <a:gd name="T3" fmla="*/ 2147483647 h 1440"/>
                <a:gd name="T4" fmla="*/ 0 60000 65536"/>
                <a:gd name="T5" fmla="*/ 0 60000 65536"/>
                <a:gd name="T6" fmla="*/ 0 w 680"/>
                <a:gd name="T7" fmla="*/ 0 h 1440"/>
                <a:gd name="T8" fmla="*/ 680 w 680"/>
                <a:gd name="T9" fmla="*/ 1440 h 1440"/>
              </a:gdLst>
              <a:ahLst/>
              <a:cxnLst>
                <a:cxn ang="T4">
                  <a:pos x="T0" y="T1"/>
                </a:cxn>
                <a:cxn ang="T5">
                  <a:pos x="T2" y="T3"/>
                </a:cxn>
              </a:cxnLst>
              <a:rect l="T6" t="T7" r="T8" b="T9"/>
              <a:pathLst>
                <a:path w="680" h="1440">
                  <a:moveTo>
                    <a:pt x="680" y="0"/>
                  </a:moveTo>
                  <a:cubicBezTo>
                    <a:pt x="257" y="265"/>
                    <a:pt x="0" y="1026"/>
                    <a:pt x="337"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3" name="Freeform 17"/>
            <p:cNvSpPr>
              <a:spLocks/>
            </p:cNvSpPr>
            <p:nvPr/>
          </p:nvSpPr>
          <p:spPr bwMode="auto">
            <a:xfrm>
              <a:off x="10979150" y="5694363"/>
              <a:ext cx="1187450" cy="1149350"/>
            </a:xfrm>
            <a:custGeom>
              <a:avLst/>
              <a:gdLst>
                <a:gd name="T0" fmla="*/ 0 w 250"/>
                <a:gd name="T1" fmla="*/ 2147483647 h 242"/>
                <a:gd name="T2" fmla="*/ 2147483647 w 250"/>
                <a:gd name="T3" fmla="*/ 0 h 242"/>
                <a:gd name="T4" fmla="*/ 0 60000 65536"/>
                <a:gd name="T5" fmla="*/ 0 60000 65536"/>
                <a:gd name="T6" fmla="*/ 0 w 250"/>
                <a:gd name="T7" fmla="*/ 0 h 242"/>
                <a:gd name="T8" fmla="*/ 250 w 250"/>
                <a:gd name="T9" fmla="*/ 242 h 242"/>
              </a:gdLst>
              <a:ahLst/>
              <a:cxnLst>
                <a:cxn ang="T4">
                  <a:pos x="T0" y="T1"/>
                </a:cxn>
                <a:cxn ang="T5">
                  <a:pos x="T2" y="T3"/>
                </a:cxn>
              </a:cxnLst>
              <a:rect l="T6" t="T7" r="T8" b="T9"/>
              <a:pathLst>
                <a:path w="250" h="242">
                  <a:moveTo>
                    <a:pt x="0" y="242"/>
                  </a:moveTo>
                  <a:cubicBezTo>
                    <a:pt x="88" y="166"/>
                    <a:pt x="172" y="85"/>
                    <a:pt x="250"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4" name="Freeform 18"/>
            <p:cNvSpPr>
              <a:spLocks/>
            </p:cNvSpPr>
            <p:nvPr/>
          </p:nvSpPr>
          <p:spPr bwMode="auto">
            <a:xfrm>
              <a:off x="484188" y="0"/>
              <a:ext cx="3421063" cy="6843713"/>
            </a:xfrm>
            <a:custGeom>
              <a:avLst/>
              <a:gdLst>
                <a:gd name="T0" fmla="*/ 2147483647 w 720"/>
                <a:gd name="T1" fmla="*/ 0 h 1440"/>
                <a:gd name="T2" fmla="*/ 2147483647 w 720"/>
                <a:gd name="T3" fmla="*/ 2147483647 h 1440"/>
                <a:gd name="T4" fmla="*/ 0 60000 65536"/>
                <a:gd name="T5" fmla="*/ 0 60000 65536"/>
                <a:gd name="T6" fmla="*/ 0 w 720"/>
                <a:gd name="T7" fmla="*/ 0 h 1440"/>
                <a:gd name="T8" fmla="*/ 720 w 720"/>
                <a:gd name="T9" fmla="*/ 1440 h 1440"/>
              </a:gdLst>
              <a:ahLst/>
              <a:cxnLst>
                <a:cxn ang="T4">
                  <a:pos x="T0" y="T1"/>
                </a:cxn>
                <a:cxn ang="T5">
                  <a:pos x="T2" y="T3"/>
                </a:cxn>
              </a:cxnLst>
              <a:rect l="T6" t="T7" r="T8" b="T9"/>
              <a:pathLst>
                <a:path w="720" h="1440">
                  <a:moveTo>
                    <a:pt x="720" y="0"/>
                  </a:moveTo>
                  <a:cubicBezTo>
                    <a:pt x="316" y="282"/>
                    <a:pt x="0" y="1018"/>
                    <a:pt x="362"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5" name="Freeform 19"/>
            <p:cNvSpPr>
              <a:spLocks/>
            </p:cNvSpPr>
            <p:nvPr/>
          </p:nvSpPr>
          <p:spPr bwMode="auto">
            <a:xfrm>
              <a:off x="11287125" y="6049963"/>
              <a:ext cx="879475" cy="793750"/>
            </a:xfrm>
            <a:custGeom>
              <a:avLst/>
              <a:gdLst>
                <a:gd name="T0" fmla="*/ 0 w 185"/>
                <a:gd name="T1" fmla="*/ 2147483647 h 167"/>
                <a:gd name="T2" fmla="*/ 2147483647 w 185"/>
                <a:gd name="T3" fmla="*/ 0 h 167"/>
                <a:gd name="T4" fmla="*/ 0 60000 65536"/>
                <a:gd name="T5" fmla="*/ 0 60000 65536"/>
                <a:gd name="T6" fmla="*/ 0 w 185"/>
                <a:gd name="T7" fmla="*/ 0 h 167"/>
                <a:gd name="T8" fmla="*/ 185 w 185"/>
                <a:gd name="T9" fmla="*/ 167 h 167"/>
              </a:gdLst>
              <a:ahLst/>
              <a:cxnLst>
                <a:cxn ang="T4">
                  <a:pos x="T0" y="T1"/>
                </a:cxn>
                <a:cxn ang="T5">
                  <a:pos x="T2" y="T3"/>
                </a:cxn>
              </a:cxnLst>
              <a:rect l="T6" t="T7" r="T8" b="T9"/>
              <a:pathLst>
                <a:path w="185" h="167">
                  <a:moveTo>
                    <a:pt x="0" y="167"/>
                  </a:moveTo>
                  <a:cubicBezTo>
                    <a:pt x="63" y="114"/>
                    <a:pt x="125" y="58"/>
                    <a:pt x="185" y="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6" name="Freeform 20"/>
            <p:cNvSpPr>
              <a:spLocks/>
            </p:cNvSpPr>
            <p:nvPr/>
          </p:nvSpPr>
          <p:spPr bwMode="auto">
            <a:xfrm>
              <a:off x="598488" y="0"/>
              <a:ext cx="2717800" cy="6843713"/>
            </a:xfrm>
            <a:custGeom>
              <a:avLst/>
              <a:gdLst>
                <a:gd name="T0" fmla="*/ 2147483647 w 572"/>
                <a:gd name="T1" fmla="*/ 0 h 1440"/>
                <a:gd name="T2" fmla="*/ 2147483647 w 572"/>
                <a:gd name="T3" fmla="*/ 2147483647 h 1440"/>
                <a:gd name="T4" fmla="*/ 0 60000 65536"/>
                <a:gd name="T5" fmla="*/ 0 60000 65536"/>
                <a:gd name="T6" fmla="*/ 0 w 572"/>
                <a:gd name="T7" fmla="*/ 0 h 1440"/>
                <a:gd name="T8" fmla="*/ 572 w 572"/>
                <a:gd name="T9" fmla="*/ 1440 h 1440"/>
              </a:gdLst>
              <a:ahLst/>
              <a:cxnLst>
                <a:cxn ang="T4">
                  <a:pos x="T0" y="T1"/>
                </a:cxn>
                <a:cxn ang="T5">
                  <a:pos x="T2" y="T3"/>
                </a:cxn>
              </a:cxnLst>
              <a:rect l="T6" t="T7" r="T8" b="T9"/>
              <a:pathLst>
                <a:path w="572" h="1440">
                  <a:moveTo>
                    <a:pt x="572" y="0"/>
                  </a:moveTo>
                  <a:cubicBezTo>
                    <a:pt x="213" y="320"/>
                    <a:pt x="0" y="979"/>
                    <a:pt x="164" y="1440"/>
                  </a:cubicBezTo>
                </a:path>
              </a:pathLst>
            </a:custGeom>
            <a:noFill/>
            <a:ln w="12700" cap="flat">
              <a:solidFill>
                <a:schemeClr val="tx1">
                  <a:alpha val="14902"/>
                </a:schemeClr>
              </a:solidFill>
              <a:prstDash val="dashDot"/>
              <a:miter lim="800000"/>
              <a:headEnd/>
              <a:tailEnd/>
            </a:ln>
          </p:spPr>
          <p:txBody>
            <a:bodyPr/>
            <a:lstStyle/>
            <a:p>
              <a:endParaRPr lang="ru-RU"/>
            </a:p>
          </p:txBody>
        </p:sp>
        <p:sp>
          <p:nvSpPr>
            <p:cNvPr id="23577" name="Freeform 21"/>
            <p:cNvSpPr>
              <a:spLocks/>
            </p:cNvSpPr>
            <p:nvPr/>
          </p:nvSpPr>
          <p:spPr bwMode="auto">
            <a:xfrm>
              <a:off x="261938" y="0"/>
              <a:ext cx="2944813" cy="6843713"/>
            </a:xfrm>
            <a:custGeom>
              <a:avLst/>
              <a:gdLst>
                <a:gd name="T0" fmla="*/ 2147483647 w 620"/>
                <a:gd name="T1" fmla="*/ 0 h 1440"/>
                <a:gd name="T2" fmla="*/ 2147483647 w 620"/>
                <a:gd name="T3" fmla="*/ 2147483647 h 1440"/>
                <a:gd name="T4" fmla="*/ 0 60000 65536"/>
                <a:gd name="T5" fmla="*/ 0 60000 65536"/>
                <a:gd name="T6" fmla="*/ 0 w 620"/>
                <a:gd name="T7" fmla="*/ 0 h 1440"/>
                <a:gd name="T8" fmla="*/ 620 w 620"/>
                <a:gd name="T9" fmla="*/ 1440 h 1440"/>
              </a:gdLst>
              <a:ahLst/>
              <a:cxnLst>
                <a:cxn ang="T4">
                  <a:pos x="T0" y="T1"/>
                </a:cxn>
                <a:cxn ang="T5">
                  <a:pos x="T2" y="T3"/>
                </a:cxn>
              </a:cxnLst>
              <a:rect l="T6" t="T7" r="T8" b="T9"/>
              <a:pathLst>
                <a:path w="620" h="1440">
                  <a:moveTo>
                    <a:pt x="620" y="0"/>
                  </a:moveTo>
                  <a:cubicBezTo>
                    <a:pt x="248" y="325"/>
                    <a:pt x="0" y="960"/>
                    <a:pt x="186" y="1440"/>
                  </a:cubicBezTo>
                </a:path>
              </a:pathLst>
            </a:custGeom>
            <a:noFill/>
            <a:ln w="9525" cap="flat">
              <a:solidFill>
                <a:schemeClr val="tx1">
                  <a:alpha val="14902"/>
                </a:schemeClr>
              </a:solidFill>
              <a:prstDash val="lgDash"/>
              <a:miter lim="800000"/>
              <a:headEnd/>
              <a:tailEnd/>
            </a:ln>
          </p:spPr>
          <p:txBody>
            <a:bodyPr/>
            <a:lstStyle/>
            <a:p>
              <a:endParaRPr lang="ru-RU"/>
            </a:p>
          </p:txBody>
        </p:sp>
        <p:sp>
          <p:nvSpPr>
            <p:cNvPr id="23578" name="Freeform 22"/>
            <p:cNvSpPr>
              <a:spLocks/>
            </p:cNvSpPr>
            <p:nvPr/>
          </p:nvSpPr>
          <p:spPr bwMode="auto">
            <a:xfrm>
              <a:off x="-417513" y="0"/>
              <a:ext cx="2403475" cy="6843713"/>
            </a:xfrm>
            <a:custGeom>
              <a:avLst/>
              <a:gdLst>
                <a:gd name="T0" fmla="*/ 2147483647 w 506"/>
                <a:gd name="T1" fmla="*/ 0 h 1440"/>
                <a:gd name="T2" fmla="*/ 2147483647 w 506"/>
                <a:gd name="T3" fmla="*/ 2147483647 h 1440"/>
                <a:gd name="T4" fmla="*/ 0 60000 65536"/>
                <a:gd name="T5" fmla="*/ 0 60000 65536"/>
                <a:gd name="T6" fmla="*/ 0 w 506"/>
                <a:gd name="T7" fmla="*/ 0 h 1440"/>
                <a:gd name="T8" fmla="*/ 506 w 506"/>
                <a:gd name="T9" fmla="*/ 1440 h 1440"/>
              </a:gdLst>
              <a:ahLst/>
              <a:cxnLst>
                <a:cxn ang="T4">
                  <a:pos x="T0" y="T1"/>
                </a:cxn>
                <a:cxn ang="T5">
                  <a:pos x="T2" y="T3"/>
                </a:cxn>
              </a:cxnLst>
              <a:rect l="T6" t="T7" r="T8" b="T9"/>
              <a:pathLst>
                <a:path w="506" h="1440">
                  <a:moveTo>
                    <a:pt x="506" y="0"/>
                  </a:moveTo>
                  <a:cubicBezTo>
                    <a:pt x="109" y="356"/>
                    <a:pt x="0" y="943"/>
                    <a:pt x="171" y="1440"/>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79" name="Freeform 23"/>
            <p:cNvSpPr>
              <a:spLocks/>
            </p:cNvSpPr>
            <p:nvPr/>
          </p:nvSpPr>
          <p:spPr bwMode="auto">
            <a:xfrm>
              <a:off x="14288" y="9525"/>
              <a:ext cx="1771650" cy="3198813"/>
            </a:xfrm>
            <a:custGeom>
              <a:avLst/>
              <a:gdLst>
                <a:gd name="T0" fmla="*/ 2147483647 w 373"/>
                <a:gd name="T1" fmla="*/ 0 h 673"/>
                <a:gd name="T2" fmla="*/ 0 w 373"/>
                <a:gd name="T3" fmla="*/ 2147483647 h 673"/>
                <a:gd name="T4" fmla="*/ 0 60000 65536"/>
                <a:gd name="T5" fmla="*/ 0 60000 65536"/>
                <a:gd name="T6" fmla="*/ 0 w 373"/>
                <a:gd name="T7" fmla="*/ 0 h 673"/>
                <a:gd name="T8" fmla="*/ 373 w 373"/>
                <a:gd name="T9" fmla="*/ 673 h 673"/>
              </a:gdLst>
              <a:ahLst/>
              <a:cxnLst>
                <a:cxn ang="T4">
                  <a:pos x="T0" y="T1"/>
                </a:cxn>
                <a:cxn ang="T5">
                  <a:pos x="T2" y="T3"/>
                </a:cxn>
              </a:cxnLst>
              <a:rect l="T6" t="T7" r="T8" b="T9"/>
              <a:pathLst>
                <a:path w="373" h="673">
                  <a:moveTo>
                    <a:pt x="373" y="0"/>
                  </a:moveTo>
                  <a:cubicBezTo>
                    <a:pt x="175" y="183"/>
                    <a:pt x="51" y="409"/>
                    <a:pt x="0" y="673"/>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80" name="Freeform 24"/>
            <p:cNvSpPr>
              <a:spLocks/>
            </p:cNvSpPr>
            <p:nvPr/>
          </p:nvSpPr>
          <p:spPr bwMode="auto">
            <a:xfrm>
              <a:off x="4763" y="6016625"/>
              <a:ext cx="214313" cy="827088"/>
            </a:xfrm>
            <a:custGeom>
              <a:avLst/>
              <a:gdLst>
                <a:gd name="T0" fmla="*/ 0 w 45"/>
                <a:gd name="T1" fmla="*/ 0 h 174"/>
                <a:gd name="T2" fmla="*/ 2147483647 w 45"/>
                <a:gd name="T3" fmla="*/ 2147483647 h 174"/>
                <a:gd name="T4" fmla="*/ 0 60000 65536"/>
                <a:gd name="T5" fmla="*/ 0 60000 65536"/>
                <a:gd name="T6" fmla="*/ 0 w 45"/>
                <a:gd name="T7" fmla="*/ 0 h 174"/>
                <a:gd name="T8" fmla="*/ 45 w 45"/>
                <a:gd name="T9" fmla="*/ 174 h 174"/>
              </a:gdLst>
              <a:ahLst/>
              <a:cxnLst>
                <a:cxn ang="T4">
                  <a:pos x="T0" y="T1"/>
                </a:cxn>
                <a:cxn ang="T5">
                  <a:pos x="T2" y="T3"/>
                </a:cxn>
              </a:cxnLst>
              <a:rect l="T6" t="T7" r="T8" b="T9"/>
              <a:pathLst>
                <a:path w="45" h="174">
                  <a:moveTo>
                    <a:pt x="0" y="0"/>
                  </a:moveTo>
                  <a:cubicBezTo>
                    <a:pt x="11" y="59"/>
                    <a:pt x="26" y="118"/>
                    <a:pt x="45" y="174"/>
                  </a:cubicBezTo>
                </a:path>
              </a:pathLst>
            </a:custGeom>
            <a:noFill/>
            <a:ln w="9525" cap="flat">
              <a:solidFill>
                <a:schemeClr val="tx1">
                  <a:alpha val="14902"/>
                </a:schemeClr>
              </a:solidFill>
              <a:prstDash val="solid"/>
              <a:miter lim="800000"/>
              <a:headEnd/>
              <a:tailEnd/>
            </a:ln>
          </p:spPr>
          <p:txBody>
            <a:bodyPr/>
            <a:lstStyle/>
            <a:p>
              <a:endParaRPr lang="ru-RU"/>
            </a:p>
          </p:txBody>
        </p:sp>
        <p:sp>
          <p:nvSpPr>
            <p:cNvPr id="23581" name="Freeform 25"/>
            <p:cNvSpPr>
              <a:spLocks/>
            </p:cNvSpPr>
            <p:nvPr/>
          </p:nvSpPr>
          <p:spPr bwMode="auto">
            <a:xfrm>
              <a:off x="14288" y="0"/>
              <a:ext cx="1562100" cy="2228850"/>
            </a:xfrm>
            <a:custGeom>
              <a:avLst/>
              <a:gdLst>
                <a:gd name="T0" fmla="*/ 2147483647 w 329"/>
                <a:gd name="T1" fmla="*/ 0 h 469"/>
                <a:gd name="T2" fmla="*/ 0 w 329"/>
                <a:gd name="T3" fmla="*/ 2147483647 h 469"/>
                <a:gd name="T4" fmla="*/ 0 60000 65536"/>
                <a:gd name="T5" fmla="*/ 0 60000 65536"/>
                <a:gd name="T6" fmla="*/ 0 w 329"/>
                <a:gd name="T7" fmla="*/ 0 h 469"/>
                <a:gd name="T8" fmla="*/ 329 w 329"/>
                <a:gd name="T9" fmla="*/ 469 h 469"/>
              </a:gdLst>
              <a:ahLst/>
              <a:cxnLst>
                <a:cxn ang="T4">
                  <a:pos x="T0" y="T1"/>
                </a:cxn>
                <a:cxn ang="T5">
                  <a:pos x="T2" y="T3"/>
                </a:cxn>
              </a:cxnLst>
              <a:rect l="T6" t="T7" r="T8" b="T9"/>
              <a:pathLst>
                <a:path w="329" h="469">
                  <a:moveTo>
                    <a:pt x="329" y="0"/>
                  </a:moveTo>
                  <a:cubicBezTo>
                    <a:pt x="189" y="133"/>
                    <a:pt x="69" y="288"/>
                    <a:pt x="0" y="469"/>
                  </a:cubicBezTo>
                </a:path>
              </a:pathLst>
            </a:custGeom>
            <a:noFill/>
            <a:ln w="9525" cap="flat">
              <a:solidFill>
                <a:schemeClr val="tx1">
                  <a:alpha val="14902"/>
                </a:schemeClr>
              </a:solidFill>
              <a:prstDash val="solid"/>
              <a:miter lim="800000"/>
              <a:headEnd/>
              <a:tailEnd/>
            </a:ln>
          </p:spPr>
          <p:txBody>
            <a:bodyPr/>
            <a:lstStyle/>
            <a:p>
              <a:endParaRPr lang="ru-RU"/>
            </a:p>
          </p:txBody>
        </p:sp>
      </p:grpSp>
      <p:pic>
        <p:nvPicPr>
          <p:cNvPr id="23556" name="Рисунок 29"/>
          <p:cNvPicPr>
            <a:picLocks noChangeAspect="1"/>
          </p:cNvPicPr>
          <p:nvPr/>
        </p:nvPicPr>
        <p:blipFill>
          <a:blip r:embed="rId2"/>
          <a:srcRect/>
          <a:stretch>
            <a:fillRect/>
          </a:stretch>
        </p:blipFill>
        <p:spPr bwMode="auto">
          <a:xfrm>
            <a:off x="10598150" y="-417513"/>
            <a:ext cx="1866900" cy="1868488"/>
          </a:xfrm>
          <a:prstGeom prst="rect">
            <a:avLst/>
          </a:prstGeom>
          <a:noFill/>
          <a:ln w="9525">
            <a:noFill/>
            <a:miter lim="800000"/>
            <a:headEnd/>
            <a:tailEnd/>
          </a:ln>
        </p:spPr>
      </p:pic>
      <p:pic>
        <p:nvPicPr>
          <p:cNvPr id="23557" name="Graphic 6"/>
          <p:cNvPicPr>
            <a:picLocks noChangeAspect="1"/>
          </p:cNvPicPr>
          <p:nvPr/>
        </p:nvPicPr>
        <p:blipFill>
          <a:blip r:embed="rId3"/>
          <a:srcRect/>
          <a:stretch>
            <a:fillRect/>
          </a:stretch>
        </p:blipFill>
        <p:spPr bwMode="auto">
          <a:xfrm>
            <a:off x="8321675" y="565150"/>
            <a:ext cx="2725738" cy="2727325"/>
          </a:xfrm>
          <a:prstGeom prst="rect">
            <a:avLst/>
          </a:prstGeom>
          <a:noFill/>
          <a:ln w="9525">
            <a:noFill/>
            <a:miter lim="800000"/>
            <a:headEnd/>
            <a:tailEnd/>
          </a:ln>
        </p:spPr>
      </p:pic>
      <p:pic>
        <p:nvPicPr>
          <p:cNvPr id="23558" name="Рисунок 28"/>
          <p:cNvPicPr>
            <a:picLocks noChangeAspect="1"/>
          </p:cNvPicPr>
          <p:nvPr/>
        </p:nvPicPr>
        <p:blipFill>
          <a:blip r:embed="rId4"/>
          <a:srcRect/>
          <a:stretch>
            <a:fillRect/>
          </a:stretch>
        </p:blipFill>
        <p:spPr bwMode="auto">
          <a:xfrm>
            <a:off x="7620000" y="2832100"/>
            <a:ext cx="4541838" cy="3027363"/>
          </a:xfrm>
          <a:prstGeom prst="rect">
            <a:avLst/>
          </a:prstGeom>
          <a:noFill/>
          <a:ln w="9525">
            <a:noFill/>
            <a:miter lim="800000"/>
            <a:headEnd/>
            <a:tailEnd/>
          </a:ln>
        </p:spPr>
      </p:pic>
      <p:sp>
        <p:nvSpPr>
          <p:cNvPr id="23559" name="Місце для вмісту 2"/>
          <p:cNvSpPr>
            <a:spLocks noGrp="1"/>
          </p:cNvSpPr>
          <p:nvPr>
            <p:ph idx="1"/>
          </p:nvPr>
        </p:nvSpPr>
        <p:spPr>
          <a:xfrm>
            <a:off x="376238" y="2095500"/>
            <a:ext cx="7281862" cy="4456113"/>
          </a:xfrm>
        </p:spPr>
        <p:txBody>
          <a:bodyPr>
            <a:normAutofit fontScale="92500" lnSpcReduction="20000"/>
          </a:bodyPr>
          <a:lstStyle/>
          <a:p>
            <a:pPr marL="0" indent="0">
              <a:spcBef>
                <a:spcPts val="0"/>
              </a:spcBef>
              <a:buNone/>
            </a:pPr>
            <a:r>
              <a:rPr lang="en-GB" sz="1400" b="1" dirty="0">
                <a:effectLst/>
                <a:latin typeface="Tahoma" panose="020B0604030504040204" pitchFamily="34" charset="0"/>
                <a:ea typeface="Times New Roman" panose="02020603050405020304" pitchFamily="18" charset="0"/>
              </a:rPr>
              <a:t>A balanced combination of theoretical and practical approaches to the </a:t>
            </a:r>
            <a:r>
              <a:rPr lang="en-US" sz="1400" b="1" dirty="0">
                <a:solidFill>
                  <a:srgbClr val="000000"/>
                </a:solidFill>
                <a:effectLst/>
                <a:latin typeface="Tahoma" panose="020B0604030504040204" pitchFamily="34" charset="0"/>
                <a:ea typeface="Times New Roman" panose="02020603050405020304" pitchFamily="18" charset="0"/>
              </a:rPr>
              <a:t>discipline</a:t>
            </a:r>
            <a:r>
              <a:rPr lang="en-GB" sz="1400" b="1" dirty="0">
                <a:effectLst/>
                <a:latin typeface="Tahoma" panose="020B0604030504040204" pitchFamily="34" charset="0"/>
                <a:ea typeface="Times New Roman" panose="02020603050405020304" pitchFamily="18" charset="0"/>
              </a:rPr>
              <a:t> teaching with the active use of modern information technologies (educational software environment, electronic teaching materials) and active teaching methods (case study, role and business games, etc.) provides an opportunity to introduce not only economic specialties students, but also all specialties of the LPNU with the </a:t>
            </a:r>
          </a:p>
          <a:p>
            <a:pPr>
              <a:buFont typeface="Wingdings" panose="05000000000000000000" pitchFamily="2" charset="2"/>
              <a:buChar char="v"/>
            </a:pPr>
            <a:r>
              <a:rPr lang="en-GB" sz="1400" b="1" dirty="0">
                <a:effectLst/>
                <a:latin typeface="Tahoma" panose="020B0604030504040204" pitchFamily="34" charset="0"/>
                <a:ea typeface="Times New Roman" panose="02020603050405020304" pitchFamily="18" charset="0"/>
              </a:rPr>
              <a:t>- best European practices in logistics and supply chain management, </a:t>
            </a:r>
          </a:p>
          <a:p>
            <a:pPr>
              <a:buFont typeface="Wingdings" panose="05000000000000000000" pitchFamily="2" charset="2"/>
              <a:buChar char="v"/>
            </a:pPr>
            <a:r>
              <a:rPr lang="en-GB" sz="1400" b="1" dirty="0">
                <a:effectLst/>
                <a:latin typeface="Tahoma" panose="020B0604030504040204" pitchFamily="34" charset="0"/>
                <a:ea typeface="Times New Roman" panose="02020603050405020304" pitchFamily="18" charset="0"/>
              </a:rPr>
              <a:t>- European standards, procedures and rules of logistics activities in accordance with the standards of the European Logistics Association, international and national standards. </a:t>
            </a:r>
          </a:p>
          <a:p>
            <a:pPr>
              <a:buFont typeface="Wingdings" panose="05000000000000000000" pitchFamily="2" charset="2"/>
              <a:buChar char="v"/>
            </a:pPr>
            <a:r>
              <a:rPr lang="en-GB" sz="1400" b="1" dirty="0">
                <a:effectLst/>
                <a:latin typeface="Tahoma" panose="020B0604030504040204" pitchFamily="34" charset="0"/>
                <a:ea typeface="Times New Roman" panose="02020603050405020304" pitchFamily="18" charset="0"/>
              </a:rPr>
              <a:t>- The information provided will contribute to distribution of relevant knowledge about European experience in the field of education, where there is usually no EU dimension, </a:t>
            </a:r>
          </a:p>
          <a:p>
            <a:pPr>
              <a:buFont typeface="Wingdings" panose="05000000000000000000" pitchFamily="2" charset="2"/>
              <a:buChar char="v"/>
            </a:pPr>
            <a:r>
              <a:rPr lang="en-GB" sz="1400" b="1" dirty="0">
                <a:effectLst/>
                <a:latin typeface="Tahoma" panose="020B0604030504040204" pitchFamily="34" charset="0"/>
                <a:ea typeface="Times New Roman" panose="02020603050405020304" pitchFamily="18" charset="0"/>
              </a:rPr>
              <a:t>- and should give the target audience an understanding of the essence and role of creating an effective logistics infrastructure as an important factor in the country's GDP growth and integration into the European and world economic community. </a:t>
            </a:r>
          </a:p>
          <a:p>
            <a:pPr marL="0" indent="0">
              <a:buNone/>
            </a:pPr>
            <a:r>
              <a:rPr lang="en-GB" sz="1400" b="1" dirty="0">
                <a:effectLst/>
                <a:latin typeface="Tahoma" panose="020B0604030504040204" pitchFamily="34" charset="0"/>
                <a:ea typeface="Times New Roman" panose="02020603050405020304" pitchFamily="18" charset="0"/>
              </a:rPr>
              <a:t>This will increase the training quality of specialists that are able to implement European principles, rules and standards in the field of logistics in various sectors of the economy (transport, road design, construction, etc.).</a:t>
            </a:r>
            <a:endParaRPr lang="en-US" sz="1400" b="1" dirty="0">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100000"/>
              </a:lnSpc>
            </a:pPr>
            <a:endParaRPr lang="ru-RU" sz="1000" dirty="0">
              <a:solidFill>
                <a:srgbClr val="333333"/>
              </a:solidFill>
              <a:latin typeface="Rockwell" pitchFamily="18" charset="0"/>
            </a:endParaRPr>
          </a:p>
        </p:txBody>
      </p:sp>
      <p:sp>
        <p:nvSpPr>
          <p:cNvPr id="32" name="Заголовок 1"/>
          <p:cNvSpPr>
            <a:spLocks noGrp="1"/>
          </p:cNvSpPr>
          <p:nvPr>
            <p:ph type="title"/>
          </p:nvPr>
        </p:nvSpPr>
        <p:spPr>
          <a:xfrm>
            <a:off x="25400" y="998538"/>
            <a:ext cx="7761288" cy="950912"/>
          </a:xfrm>
          <a:solidFill>
            <a:srgbClr val="92D050"/>
          </a:solidFill>
        </p:spPr>
        <p:txBody>
          <a:bodyPr wrap="square" numCol="1" anchorCtr="0" compatLnSpc="1">
            <a:prstTxWarp prst="textNoShape">
              <a:avLst/>
            </a:prstTxWarp>
            <a:noAutofit/>
          </a:bodyPr>
          <a:lstStyle/>
          <a:p>
            <a:pPr eaLnBrk="1" hangingPunct="1">
              <a:defRPr/>
            </a:pPr>
            <a: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ABOUT THE DISCIPLINE</a:t>
            </a:r>
            <a:b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br>
            <a: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 "LOGISTICS AND SUPPLY CHAIN MANAGEMENT:</a:t>
            </a:r>
            <a:r>
              <a:rPr lang="uk-UA"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2000" b="1" spc="0" dirty="0">
                <a:solidFill>
                  <a:srgbClr val="0033CC"/>
                </a:solidFill>
                <a:latin typeface="Tahoma" panose="020B0604030504040204" pitchFamily="34" charset="0"/>
                <a:ea typeface="Tahoma" panose="020B0604030504040204" pitchFamily="34" charset="0"/>
                <a:cs typeface="Tahoma" panose="020B0604030504040204" pitchFamily="34" charset="0"/>
              </a:rPr>
              <a:t>DISSEMINATION OF EUROPEAN EXPERIENCE"</a:t>
            </a:r>
            <a:endParaRPr lang="ru-RU" sz="2000" b="1" dirty="0">
              <a:solidFill>
                <a:srgbClr val="333333"/>
              </a:solidFill>
              <a:latin typeface="Tahoma" pitchFamily="34" charset="0"/>
              <a:cs typeface="Tahoma" pitchFamily="34" charset="0"/>
            </a:endParaRPr>
          </a:p>
        </p:txBody>
      </p:sp>
      <p:pic>
        <p:nvPicPr>
          <p:cNvPr id="31" name="Рисунок 30">
            <a:extLst>
              <a:ext uri="{FF2B5EF4-FFF2-40B4-BE49-F238E27FC236}">
                <a16:creationId xmlns:a16="http://schemas.microsoft.com/office/drawing/2014/main" id="{5D46BD85-DC8A-40DA-8475-EA17B435E0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4473"/>
            <a:ext cx="3924300" cy="805645"/>
          </a:xfrm>
          <a:prstGeom prst="rect">
            <a:avLst/>
          </a:prstGeom>
        </p:spPr>
      </p:pic>
      <p:pic>
        <p:nvPicPr>
          <p:cNvPr id="33" name="Picture 30">
            <a:extLst>
              <a:ext uri="{FF2B5EF4-FFF2-40B4-BE49-F238E27FC236}">
                <a16:creationId xmlns:a16="http://schemas.microsoft.com/office/drawing/2014/main" id="{EB6305A3-802D-4AEB-A083-787049E4399D}"/>
              </a:ext>
            </a:extLst>
          </p:cNvPr>
          <p:cNvPicPr>
            <a:picLocks noChangeAspect="1" noChangeArrowheads="1"/>
          </p:cNvPicPr>
          <p:nvPr/>
        </p:nvPicPr>
        <p:blipFill>
          <a:blip r:embed="rId6"/>
          <a:srcRect/>
          <a:stretch>
            <a:fillRect/>
          </a:stretch>
        </p:blipFill>
        <p:spPr bwMode="auto">
          <a:xfrm>
            <a:off x="9772949" y="4051882"/>
            <a:ext cx="2300880" cy="2806117"/>
          </a:xfrm>
          <a:prstGeom prst="rect">
            <a:avLst/>
          </a:prstGeom>
          <a:noFill/>
          <a:ln w="9525">
            <a:noFill/>
            <a:miter lim="800000"/>
            <a:headEnd/>
            <a:tailEnd/>
          </a:ln>
        </p:spPr>
      </p:pic>
    </p:spTree>
    <p:extLst>
      <p:ext uri="{BB962C8B-B14F-4D97-AF65-F5344CB8AC3E}">
        <p14:creationId xmlns:p14="http://schemas.microsoft.com/office/powerpoint/2010/main" val="290242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n-lt"/>
              <a:ea typeface="+mn-ea"/>
              <a:cs typeface="+mn-cs"/>
            </a:endParaRPr>
          </a:p>
        </p:txBody>
      </p:sp>
      <p:grpSp>
        <p:nvGrpSpPr>
          <p:cNvPr id="49154" name="Group 11"/>
          <p:cNvGrpSpPr>
            <a:grpSpLocks noGrp="1" noUngrp="1" noRot="1" noChangeAspect="1" noMove="1" noResize="1"/>
          </p:cNvGrpSpPr>
          <p:nvPr/>
        </p:nvGrpSpPr>
        <p:grpSpPr bwMode="auto">
          <a:xfrm>
            <a:off x="-417513" y="0"/>
            <a:ext cx="12584113" cy="6853238"/>
            <a:chOff x="-417513" y="0"/>
            <a:chExt cx="12584114" cy="6853238"/>
          </a:xfrm>
        </p:grpSpPr>
        <p:sp>
          <p:nvSpPr>
            <p:cNvPr id="49160" name="Freeform 5"/>
            <p:cNvSpPr>
              <a:spLocks/>
            </p:cNvSpPr>
            <p:nvPr/>
          </p:nvSpPr>
          <p:spPr bwMode="auto">
            <a:xfrm>
              <a:off x="1306513" y="0"/>
              <a:ext cx="3862388" cy="6843713"/>
            </a:xfrm>
            <a:custGeom>
              <a:avLst/>
              <a:gdLst>
                <a:gd name="T0" fmla="*/ 2147483647 w 813"/>
                <a:gd name="T1" fmla="*/ 0 h 1440"/>
                <a:gd name="T2" fmla="*/ 2147483647 w 813"/>
                <a:gd name="T3" fmla="*/ 2147483647 h 1440"/>
                <a:gd name="T4" fmla="*/ 0 60000 65536"/>
                <a:gd name="T5" fmla="*/ 0 60000 65536"/>
                <a:gd name="T6" fmla="*/ 0 w 813"/>
                <a:gd name="T7" fmla="*/ 0 h 1440"/>
                <a:gd name="T8" fmla="*/ 813 w 813"/>
                <a:gd name="T9" fmla="*/ 1440 h 1440"/>
              </a:gdLst>
              <a:ahLst/>
              <a:cxnLst>
                <a:cxn ang="T4">
                  <a:pos x="T0" y="T1"/>
                </a:cxn>
                <a:cxn ang="T5">
                  <a:pos x="T2" y="T3"/>
                </a:cxn>
              </a:cxnLst>
              <a:rect l="T6" t="T7" r="T8" b="T9"/>
              <a:pathLst>
                <a:path w="813" h="1440">
                  <a:moveTo>
                    <a:pt x="813" y="0"/>
                  </a:moveTo>
                  <a:cubicBezTo>
                    <a:pt x="331" y="221"/>
                    <a:pt x="0" y="1039"/>
                    <a:pt x="435" y="144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1" name="Freeform 6"/>
            <p:cNvSpPr>
              <a:spLocks/>
            </p:cNvSpPr>
            <p:nvPr/>
          </p:nvSpPr>
          <p:spPr bwMode="auto">
            <a:xfrm>
              <a:off x="10626725" y="9525"/>
              <a:ext cx="1539875" cy="555625"/>
            </a:xfrm>
            <a:custGeom>
              <a:avLst/>
              <a:gdLst>
                <a:gd name="T0" fmla="*/ 2147483647 w 324"/>
                <a:gd name="T1" fmla="*/ 2147483647 h 117"/>
                <a:gd name="T2" fmla="*/ 0 w 324"/>
                <a:gd name="T3" fmla="*/ 0 h 117"/>
                <a:gd name="T4" fmla="*/ 0 60000 65536"/>
                <a:gd name="T5" fmla="*/ 0 60000 65536"/>
                <a:gd name="T6" fmla="*/ 0 w 324"/>
                <a:gd name="T7" fmla="*/ 0 h 117"/>
                <a:gd name="T8" fmla="*/ 324 w 324"/>
                <a:gd name="T9" fmla="*/ 117 h 117"/>
              </a:gdLst>
              <a:ahLst/>
              <a:cxnLst>
                <a:cxn ang="T4">
                  <a:pos x="T0" y="T1"/>
                </a:cxn>
                <a:cxn ang="T5">
                  <a:pos x="T2" y="T3"/>
                </a:cxn>
              </a:cxnLst>
              <a:rect l="T6" t="T7" r="T8" b="T9"/>
              <a:pathLst>
                <a:path w="324" h="117">
                  <a:moveTo>
                    <a:pt x="324" y="117"/>
                  </a:moveTo>
                  <a:cubicBezTo>
                    <a:pt x="223" y="64"/>
                    <a:pt x="107" y="28"/>
                    <a:pt x="0" y="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2" name="Freeform 7"/>
            <p:cNvSpPr>
              <a:spLocks/>
            </p:cNvSpPr>
            <p:nvPr/>
          </p:nvSpPr>
          <p:spPr bwMode="auto">
            <a:xfrm>
              <a:off x="10247313" y="5013325"/>
              <a:ext cx="1919288" cy="1830388"/>
            </a:xfrm>
            <a:custGeom>
              <a:avLst/>
              <a:gdLst>
                <a:gd name="T0" fmla="*/ 0 w 404"/>
                <a:gd name="T1" fmla="*/ 2147483647 h 385"/>
                <a:gd name="T2" fmla="*/ 2147483647 w 404"/>
                <a:gd name="T3" fmla="*/ 0 h 385"/>
                <a:gd name="T4" fmla="*/ 0 60000 65536"/>
                <a:gd name="T5" fmla="*/ 0 60000 65536"/>
                <a:gd name="T6" fmla="*/ 0 w 404"/>
                <a:gd name="T7" fmla="*/ 0 h 385"/>
                <a:gd name="T8" fmla="*/ 404 w 404"/>
                <a:gd name="T9" fmla="*/ 385 h 385"/>
              </a:gdLst>
              <a:ahLst/>
              <a:cxnLst>
                <a:cxn ang="T4">
                  <a:pos x="T0" y="T1"/>
                </a:cxn>
                <a:cxn ang="T5">
                  <a:pos x="T2" y="T3"/>
                </a:cxn>
              </a:cxnLst>
              <a:rect l="T6" t="T7" r="T8" b="T9"/>
              <a:pathLst>
                <a:path w="404" h="385">
                  <a:moveTo>
                    <a:pt x="0" y="385"/>
                  </a:moveTo>
                  <a:cubicBezTo>
                    <a:pt x="146" y="272"/>
                    <a:pt x="285" y="142"/>
                    <a:pt x="404" y="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3" name="Freeform 8"/>
            <p:cNvSpPr>
              <a:spLocks/>
            </p:cNvSpPr>
            <p:nvPr/>
          </p:nvSpPr>
          <p:spPr bwMode="auto">
            <a:xfrm>
              <a:off x="1120775" y="0"/>
              <a:ext cx="3676650" cy="6843713"/>
            </a:xfrm>
            <a:custGeom>
              <a:avLst/>
              <a:gdLst>
                <a:gd name="T0" fmla="*/ 2147483647 w 774"/>
                <a:gd name="T1" fmla="*/ 0 h 1440"/>
                <a:gd name="T2" fmla="*/ 2147483647 w 774"/>
                <a:gd name="T3" fmla="*/ 2147483647 h 1440"/>
                <a:gd name="T4" fmla="*/ 0 60000 65536"/>
                <a:gd name="T5" fmla="*/ 0 60000 65536"/>
                <a:gd name="T6" fmla="*/ 0 w 774"/>
                <a:gd name="T7" fmla="*/ 0 h 1440"/>
                <a:gd name="T8" fmla="*/ 774 w 774"/>
                <a:gd name="T9" fmla="*/ 1440 h 1440"/>
              </a:gdLst>
              <a:ahLst/>
              <a:cxnLst>
                <a:cxn ang="T4">
                  <a:pos x="T0" y="T1"/>
                </a:cxn>
                <a:cxn ang="T5">
                  <a:pos x="T2" y="T3"/>
                </a:cxn>
              </a:cxnLst>
              <a:rect l="T6" t="T7" r="T8" b="T9"/>
              <a:pathLst>
                <a:path w="774" h="1440">
                  <a:moveTo>
                    <a:pt x="774" y="0"/>
                  </a:moveTo>
                  <a:cubicBezTo>
                    <a:pt x="312" y="240"/>
                    <a:pt x="0" y="1034"/>
                    <a:pt x="411" y="1440"/>
                  </a:cubicBezTo>
                </a:path>
              </a:pathLst>
            </a:custGeom>
            <a:noFill/>
            <a:ln w="9525" cap="flat">
              <a:solidFill>
                <a:schemeClr val="tx1">
                  <a:alpha val="14902"/>
                </a:schemeClr>
              </a:solidFill>
              <a:prstDash val="dash"/>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4" name="Freeform 9"/>
            <p:cNvSpPr>
              <a:spLocks/>
            </p:cNvSpPr>
            <p:nvPr/>
          </p:nvSpPr>
          <p:spPr bwMode="auto">
            <a:xfrm>
              <a:off x="11202988" y="9525"/>
              <a:ext cx="963613" cy="366713"/>
            </a:xfrm>
            <a:custGeom>
              <a:avLst/>
              <a:gdLst>
                <a:gd name="T0" fmla="*/ 2147483647 w 203"/>
                <a:gd name="T1" fmla="*/ 2147483647 h 77"/>
                <a:gd name="T2" fmla="*/ 0 w 203"/>
                <a:gd name="T3" fmla="*/ 0 h 77"/>
                <a:gd name="T4" fmla="*/ 0 60000 65536"/>
                <a:gd name="T5" fmla="*/ 0 60000 65536"/>
                <a:gd name="T6" fmla="*/ 0 w 203"/>
                <a:gd name="T7" fmla="*/ 0 h 77"/>
                <a:gd name="T8" fmla="*/ 203 w 203"/>
                <a:gd name="T9" fmla="*/ 77 h 77"/>
              </a:gdLst>
              <a:ahLst/>
              <a:cxnLst>
                <a:cxn ang="T4">
                  <a:pos x="T0" y="T1"/>
                </a:cxn>
                <a:cxn ang="T5">
                  <a:pos x="T2" y="T3"/>
                </a:cxn>
              </a:cxnLst>
              <a:rect l="T6" t="T7" r="T8" b="T9"/>
              <a:pathLst>
                <a:path w="203" h="77">
                  <a:moveTo>
                    <a:pt x="203" y="77"/>
                  </a:moveTo>
                  <a:cubicBezTo>
                    <a:pt x="138" y="46"/>
                    <a:pt x="68" y="21"/>
                    <a:pt x="0" y="0"/>
                  </a:cubicBezTo>
                </a:path>
              </a:pathLst>
            </a:custGeom>
            <a:noFill/>
            <a:ln w="9525" cap="flat">
              <a:solidFill>
                <a:schemeClr val="tx1">
                  <a:alpha val="14902"/>
                </a:schemeClr>
              </a:solidFill>
              <a:prstDash val="dash"/>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5" name="Freeform 10"/>
            <p:cNvSpPr>
              <a:spLocks/>
            </p:cNvSpPr>
            <p:nvPr/>
          </p:nvSpPr>
          <p:spPr bwMode="auto">
            <a:xfrm>
              <a:off x="10494963" y="5275263"/>
              <a:ext cx="1666875" cy="1577975"/>
            </a:xfrm>
            <a:custGeom>
              <a:avLst/>
              <a:gdLst>
                <a:gd name="T0" fmla="*/ 0 w 351"/>
                <a:gd name="T1" fmla="*/ 2147483647 h 332"/>
                <a:gd name="T2" fmla="*/ 2147483647 w 351"/>
                <a:gd name="T3" fmla="*/ 0 h 332"/>
                <a:gd name="T4" fmla="*/ 0 60000 65536"/>
                <a:gd name="T5" fmla="*/ 0 60000 65536"/>
                <a:gd name="T6" fmla="*/ 0 w 351"/>
                <a:gd name="T7" fmla="*/ 0 h 332"/>
                <a:gd name="T8" fmla="*/ 351 w 351"/>
                <a:gd name="T9" fmla="*/ 332 h 332"/>
              </a:gdLst>
              <a:ahLst/>
              <a:cxnLst>
                <a:cxn ang="T4">
                  <a:pos x="T0" y="T1"/>
                </a:cxn>
                <a:cxn ang="T5">
                  <a:pos x="T2" y="T3"/>
                </a:cxn>
              </a:cxnLst>
              <a:rect l="T6" t="T7" r="T8" b="T9"/>
              <a:pathLst>
                <a:path w="351" h="332">
                  <a:moveTo>
                    <a:pt x="0" y="332"/>
                  </a:moveTo>
                  <a:cubicBezTo>
                    <a:pt x="125" y="232"/>
                    <a:pt x="245" y="121"/>
                    <a:pt x="351" y="0"/>
                  </a:cubicBezTo>
                </a:path>
              </a:pathLst>
            </a:custGeom>
            <a:noFill/>
            <a:ln w="9525" cap="flat">
              <a:solidFill>
                <a:schemeClr val="tx1">
                  <a:alpha val="14902"/>
                </a:schemeClr>
              </a:solidFill>
              <a:prstDash val="dash"/>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6" name="Freeform 11"/>
            <p:cNvSpPr>
              <a:spLocks/>
            </p:cNvSpPr>
            <p:nvPr/>
          </p:nvSpPr>
          <p:spPr bwMode="auto">
            <a:xfrm>
              <a:off x="1001713" y="0"/>
              <a:ext cx="3621088" cy="6843713"/>
            </a:xfrm>
            <a:custGeom>
              <a:avLst/>
              <a:gdLst>
                <a:gd name="T0" fmla="*/ 2147483647 w 762"/>
                <a:gd name="T1" fmla="*/ 0 h 1440"/>
                <a:gd name="T2" fmla="*/ 2147483647 w 762"/>
                <a:gd name="T3" fmla="*/ 2147483647 h 1440"/>
                <a:gd name="T4" fmla="*/ 0 60000 65536"/>
                <a:gd name="T5" fmla="*/ 0 60000 65536"/>
                <a:gd name="T6" fmla="*/ 0 w 762"/>
                <a:gd name="T7" fmla="*/ 0 h 1440"/>
                <a:gd name="T8" fmla="*/ 762 w 762"/>
                <a:gd name="T9" fmla="*/ 1440 h 1440"/>
              </a:gdLst>
              <a:ahLst/>
              <a:cxnLst>
                <a:cxn ang="T4">
                  <a:pos x="T0" y="T1"/>
                </a:cxn>
                <a:cxn ang="T5">
                  <a:pos x="T2" y="T3"/>
                </a:cxn>
              </a:cxnLst>
              <a:rect l="T6" t="T7" r="T8" b="T9"/>
              <a:pathLst>
                <a:path w="762" h="1440">
                  <a:moveTo>
                    <a:pt x="762" y="0"/>
                  </a:moveTo>
                  <a:cubicBezTo>
                    <a:pt x="308" y="245"/>
                    <a:pt x="0" y="1033"/>
                    <a:pt x="403" y="144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7" name="Freeform 12"/>
            <p:cNvSpPr>
              <a:spLocks/>
            </p:cNvSpPr>
            <p:nvPr/>
          </p:nvSpPr>
          <p:spPr bwMode="auto">
            <a:xfrm>
              <a:off x="11501438" y="9525"/>
              <a:ext cx="665163" cy="257175"/>
            </a:xfrm>
            <a:custGeom>
              <a:avLst/>
              <a:gdLst>
                <a:gd name="T0" fmla="*/ 2147483647 w 140"/>
                <a:gd name="T1" fmla="*/ 2147483647 h 54"/>
                <a:gd name="T2" fmla="*/ 0 w 140"/>
                <a:gd name="T3" fmla="*/ 0 h 54"/>
                <a:gd name="T4" fmla="*/ 0 60000 65536"/>
                <a:gd name="T5" fmla="*/ 0 60000 65536"/>
                <a:gd name="T6" fmla="*/ 0 w 140"/>
                <a:gd name="T7" fmla="*/ 0 h 54"/>
                <a:gd name="T8" fmla="*/ 140 w 140"/>
                <a:gd name="T9" fmla="*/ 54 h 54"/>
              </a:gdLst>
              <a:ahLst/>
              <a:cxnLst>
                <a:cxn ang="T4">
                  <a:pos x="T0" y="T1"/>
                </a:cxn>
                <a:cxn ang="T5">
                  <a:pos x="T2" y="T3"/>
                </a:cxn>
              </a:cxnLst>
              <a:rect l="T6" t="T7" r="T8" b="T9"/>
              <a:pathLst>
                <a:path w="140" h="54">
                  <a:moveTo>
                    <a:pt x="140" y="54"/>
                  </a:moveTo>
                  <a:cubicBezTo>
                    <a:pt x="95" y="34"/>
                    <a:pt x="48" y="16"/>
                    <a:pt x="0" y="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8" name="Freeform 13"/>
            <p:cNvSpPr>
              <a:spLocks/>
            </p:cNvSpPr>
            <p:nvPr/>
          </p:nvSpPr>
          <p:spPr bwMode="auto">
            <a:xfrm>
              <a:off x="10641013" y="5408613"/>
              <a:ext cx="1525588" cy="1435100"/>
            </a:xfrm>
            <a:custGeom>
              <a:avLst/>
              <a:gdLst>
                <a:gd name="T0" fmla="*/ 0 w 321"/>
                <a:gd name="T1" fmla="*/ 2147483647 h 302"/>
                <a:gd name="T2" fmla="*/ 2147483647 w 321"/>
                <a:gd name="T3" fmla="*/ 0 h 302"/>
                <a:gd name="T4" fmla="*/ 0 60000 65536"/>
                <a:gd name="T5" fmla="*/ 0 60000 65536"/>
                <a:gd name="T6" fmla="*/ 0 w 321"/>
                <a:gd name="T7" fmla="*/ 0 h 302"/>
                <a:gd name="T8" fmla="*/ 321 w 321"/>
                <a:gd name="T9" fmla="*/ 302 h 302"/>
              </a:gdLst>
              <a:ahLst/>
              <a:cxnLst>
                <a:cxn ang="T4">
                  <a:pos x="T0" y="T1"/>
                </a:cxn>
                <a:cxn ang="T5">
                  <a:pos x="T2" y="T3"/>
                </a:cxn>
              </a:cxnLst>
              <a:rect l="T6" t="T7" r="T8" b="T9"/>
              <a:pathLst>
                <a:path w="321" h="302">
                  <a:moveTo>
                    <a:pt x="0" y="302"/>
                  </a:moveTo>
                  <a:cubicBezTo>
                    <a:pt x="114" y="210"/>
                    <a:pt x="223" y="109"/>
                    <a:pt x="321" y="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69" name="Freeform 14"/>
            <p:cNvSpPr>
              <a:spLocks/>
            </p:cNvSpPr>
            <p:nvPr/>
          </p:nvSpPr>
          <p:spPr bwMode="auto">
            <a:xfrm>
              <a:off x="1001713" y="0"/>
              <a:ext cx="3244850" cy="6843713"/>
            </a:xfrm>
            <a:custGeom>
              <a:avLst/>
              <a:gdLst>
                <a:gd name="T0" fmla="*/ 2147483647 w 683"/>
                <a:gd name="T1" fmla="*/ 0 h 1440"/>
                <a:gd name="T2" fmla="*/ 2147483647 w 683"/>
                <a:gd name="T3" fmla="*/ 2147483647 h 1440"/>
                <a:gd name="T4" fmla="*/ 0 60000 65536"/>
                <a:gd name="T5" fmla="*/ 0 60000 65536"/>
                <a:gd name="T6" fmla="*/ 0 w 683"/>
                <a:gd name="T7" fmla="*/ 0 h 1440"/>
                <a:gd name="T8" fmla="*/ 683 w 683"/>
                <a:gd name="T9" fmla="*/ 1440 h 1440"/>
              </a:gdLst>
              <a:ahLst/>
              <a:cxnLst>
                <a:cxn ang="T4">
                  <a:pos x="T0" y="T1"/>
                </a:cxn>
                <a:cxn ang="T5">
                  <a:pos x="T2" y="T3"/>
                </a:cxn>
              </a:cxnLst>
              <a:rect l="T6" t="T7" r="T8" b="T9"/>
              <a:pathLst>
                <a:path w="683" h="1440">
                  <a:moveTo>
                    <a:pt x="683" y="0"/>
                  </a:moveTo>
                  <a:cubicBezTo>
                    <a:pt x="258" y="256"/>
                    <a:pt x="0" y="1041"/>
                    <a:pt x="355" y="144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0" name="Freeform 15"/>
            <p:cNvSpPr>
              <a:spLocks/>
            </p:cNvSpPr>
            <p:nvPr/>
          </p:nvSpPr>
          <p:spPr bwMode="auto">
            <a:xfrm>
              <a:off x="10802938" y="5518150"/>
              <a:ext cx="1363663" cy="1325563"/>
            </a:xfrm>
            <a:custGeom>
              <a:avLst/>
              <a:gdLst>
                <a:gd name="T0" fmla="*/ 0 w 287"/>
                <a:gd name="T1" fmla="*/ 2147483647 h 279"/>
                <a:gd name="T2" fmla="*/ 2147483647 w 287"/>
                <a:gd name="T3" fmla="*/ 0 h 279"/>
                <a:gd name="T4" fmla="*/ 0 60000 65536"/>
                <a:gd name="T5" fmla="*/ 0 60000 65536"/>
                <a:gd name="T6" fmla="*/ 0 w 287"/>
                <a:gd name="T7" fmla="*/ 0 h 279"/>
                <a:gd name="T8" fmla="*/ 287 w 287"/>
                <a:gd name="T9" fmla="*/ 279 h 279"/>
              </a:gdLst>
              <a:ahLst/>
              <a:cxnLst>
                <a:cxn ang="T4">
                  <a:pos x="T0" y="T1"/>
                </a:cxn>
                <a:cxn ang="T5">
                  <a:pos x="T2" y="T3"/>
                </a:cxn>
              </a:cxnLst>
              <a:rect l="T6" t="T7" r="T8" b="T9"/>
              <a:pathLst>
                <a:path w="287" h="279">
                  <a:moveTo>
                    <a:pt x="0" y="279"/>
                  </a:moveTo>
                  <a:cubicBezTo>
                    <a:pt x="101" y="193"/>
                    <a:pt x="198" y="100"/>
                    <a:pt x="287" y="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1" name="Freeform 16"/>
            <p:cNvSpPr>
              <a:spLocks/>
            </p:cNvSpPr>
            <p:nvPr/>
          </p:nvSpPr>
          <p:spPr bwMode="auto">
            <a:xfrm>
              <a:off x="889000" y="0"/>
              <a:ext cx="3230563" cy="6843713"/>
            </a:xfrm>
            <a:custGeom>
              <a:avLst/>
              <a:gdLst>
                <a:gd name="T0" fmla="*/ 2147483647 w 680"/>
                <a:gd name="T1" fmla="*/ 0 h 1440"/>
                <a:gd name="T2" fmla="*/ 2147483647 w 680"/>
                <a:gd name="T3" fmla="*/ 2147483647 h 1440"/>
                <a:gd name="T4" fmla="*/ 0 60000 65536"/>
                <a:gd name="T5" fmla="*/ 0 60000 65536"/>
                <a:gd name="T6" fmla="*/ 0 w 680"/>
                <a:gd name="T7" fmla="*/ 0 h 1440"/>
                <a:gd name="T8" fmla="*/ 680 w 680"/>
                <a:gd name="T9" fmla="*/ 1440 h 1440"/>
              </a:gdLst>
              <a:ahLst/>
              <a:cxnLst>
                <a:cxn ang="T4">
                  <a:pos x="T0" y="T1"/>
                </a:cxn>
                <a:cxn ang="T5">
                  <a:pos x="T2" y="T3"/>
                </a:cxn>
              </a:cxnLst>
              <a:rect l="T6" t="T7" r="T8" b="T9"/>
              <a:pathLst>
                <a:path w="680" h="1440">
                  <a:moveTo>
                    <a:pt x="680" y="0"/>
                  </a:moveTo>
                  <a:cubicBezTo>
                    <a:pt x="257" y="265"/>
                    <a:pt x="0" y="1026"/>
                    <a:pt x="337" y="144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2" name="Freeform 17"/>
            <p:cNvSpPr>
              <a:spLocks/>
            </p:cNvSpPr>
            <p:nvPr/>
          </p:nvSpPr>
          <p:spPr bwMode="auto">
            <a:xfrm>
              <a:off x="10979150" y="5694363"/>
              <a:ext cx="1187450" cy="1149350"/>
            </a:xfrm>
            <a:custGeom>
              <a:avLst/>
              <a:gdLst>
                <a:gd name="T0" fmla="*/ 0 w 250"/>
                <a:gd name="T1" fmla="*/ 2147483647 h 242"/>
                <a:gd name="T2" fmla="*/ 2147483647 w 250"/>
                <a:gd name="T3" fmla="*/ 0 h 242"/>
                <a:gd name="T4" fmla="*/ 0 60000 65536"/>
                <a:gd name="T5" fmla="*/ 0 60000 65536"/>
                <a:gd name="T6" fmla="*/ 0 w 250"/>
                <a:gd name="T7" fmla="*/ 0 h 242"/>
                <a:gd name="T8" fmla="*/ 250 w 250"/>
                <a:gd name="T9" fmla="*/ 242 h 242"/>
              </a:gdLst>
              <a:ahLst/>
              <a:cxnLst>
                <a:cxn ang="T4">
                  <a:pos x="T0" y="T1"/>
                </a:cxn>
                <a:cxn ang="T5">
                  <a:pos x="T2" y="T3"/>
                </a:cxn>
              </a:cxnLst>
              <a:rect l="T6" t="T7" r="T8" b="T9"/>
              <a:pathLst>
                <a:path w="250" h="242">
                  <a:moveTo>
                    <a:pt x="0" y="242"/>
                  </a:moveTo>
                  <a:cubicBezTo>
                    <a:pt x="88" y="166"/>
                    <a:pt x="172" y="85"/>
                    <a:pt x="250" y="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3" name="Freeform 18"/>
            <p:cNvSpPr>
              <a:spLocks/>
            </p:cNvSpPr>
            <p:nvPr/>
          </p:nvSpPr>
          <p:spPr bwMode="auto">
            <a:xfrm>
              <a:off x="484188" y="0"/>
              <a:ext cx="3421063" cy="6843713"/>
            </a:xfrm>
            <a:custGeom>
              <a:avLst/>
              <a:gdLst>
                <a:gd name="T0" fmla="*/ 2147483647 w 720"/>
                <a:gd name="T1" fmla="*/ 0 h 1440"/>
                <a:gd name="T2" fmla="*/ 2147483647 w 720"/>
                <a:gd name="T3" fmla="*/ 2147483647 h 1440"/>
                <a:gd name="T4" fmla="*/ 0 60000 65536"/>
                <a:gd name="T5" fmla="*/ 0 60000 65536"/>
                <a:gd name="T6" fmla="*/ 0 w 720"/>
                <a:gd name="T7" fmla="*/ 0 h 1440"/>
                <a:gd name="T8" fmla="*/ 720 w 720"/>
                <a:gd name="T9" fmla="*/ 1440 h 1440"/>
              </a:gdLst>
              <a:ahLst/>
              <a:cxnLst>
                <a:cxn ang="T4">
                  <a:pos x="T0" y="T1"/>
                </a:cxn>
                <a:cxn ang="T5">
                  <a:pos x="T2" y="T3"/>
                </a:cxn>
              </a:cxnLst>
              <a:rect l="T6" t="T7" r="T8" b="T9"/>
              <a:pathLst>
                <a:path w="720" h="1440">
                  <a:moveTo>
                    <a:pt x="720" y="0"/>
                  </a:moveTo>
                  <a:cubicBezTo>
                    <a:pt x="316" y="282"/>
                    <a:pt x="0" y="1018"/>
                    <a:pt x="362" y="144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4" name="Freeform 19"/>
            <p:cNvSpPr>
              <a:spLocks/>
            </p:cNvSpPr>
            <p:nvPr/>
          </p:nvSpPr>
          <p:spPr bwMode="auto">
            <a:xfrm>
              <a:off x="11287125" y="6049963"/>
              <a:ext cx="879475" cy="793750"/>
            </a:xfrm>
            <a:custGeom>
              <a:avLst/>
              <a:gdLst>
                <a:gd name="T0" fmla="*/ 0 w 185"/>
                <a:gd name="T1" fmla="*/ 2147483647 h 167"/>
                <a:gd name="T2" fmla="*/ 2147483647 w 185"/>
                <a:gd name="T3" fmla="*/ 0 h 167"/>
                <a:gd name="T4" fmla="*/ 0 60000 65536"/>
                <a:gd name="T5" fmla="*/ 0 60000 65536"/>
                <a:gd name="T6" fmla="*/ 0 w 185"/>
                <a:gd name="T7" fmla="*/ 0 h 167"/>
                <a:gd name="T8" fmla="*/ 185 w 185"/>
                <a:gd name="T9" fmla="*/ 167 h 167"/>
              </a:gdLst>
              <a:ahLst/>
              <a:cxnLst>
                <a:cxn ang="T4">
                  <a:pos x="T0" y="T1"/>
                </a:cxn>
                <a:cxn ang="T5">
                  <a:pos x="T2" y="T3"/>
                </a:cxn>
              </a:cxnLst>
              <a:rect l="T6" t="T7" r="T8" b="T9"/>
              <a:pathLst>
                <a:path w="185" h="167">
                  <a:moveTo>
                    <a:pt x="0" y="167"/>
                  </a:moveTo>
                  <a:cubicBezTo>
                    <a:pt x="63" y="114"/>
                    <a:pt x="125" y="58"/>
                    <a:pt x="185" y="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5" name="Freeform 20"/>
            <p:cNvSpPr>
              <a:spLocks/>
            </p:cNvSpPr>
            <p:nvPr/>
          </p:nvSpPr>
          <p:spPr bwMode="auto">
            <a:xfrm>
              <a:off x="598488" y="0"/>
              <a:ext cx="2717800" cy="6843713"/>
            </a:xfrm>
            <a:custGeom>
              <a:avLst/>
              <a:gdLst>
                <a:gd name="T0" fmla="*/ 2147483647 w 572"/>
                <a:gd name="T1" fmla="*/ 0 h 1440"/>
                <a:gd name="T2" fmla="*/ 2147483647 w 572"/>
                <a:gd name="T3" fmla="*/ 2147483647 h 1440"/>
                <a:gd name="T4" fmla="*/ 0 60000 65536"/>
                <a:gd name="T5" fmla="*/ 0 60000 65536"/>
                <a:gd name="T6" fmla="*/ 0 w 572"/>
                <a:gd name="T7" fmla="*/ 0 h 1440"/>
                <a:gd name="T8" fmla="*/ 572 w 572"/>
                <a:gd name="T9" fmla="*/ 1440 h 1440"/>
              </a:gdLst>
              <a:ahLst/>
              <a:cxnLst>
                <a:cxn ang="T4">
                  <a:pos x="T0" y="T1"/>
                </a:cxn>
                <a:cxn ang="T5">
                  <a:pos x="T2" y="T3"/>
                </a:cxn>
              </a:cxnLst>
              <a:rect l="T6" t="T7" r="T8" b="T9"/>
              <a:pathLst>
                <a:path w="572" h="1440">
                  <a:moveTo>
                    <a:pt x="572" y="0"/>
                  </a:moveTo>
                  <a:cubicBezTo>
                    <a:pt x="213" y="320"/>
                    <a:pt x="0" y="979"/>
                    <a:pt x="164" y="1440"/>
                  </a:cubicBezTo>
                </a:path>
              </a:pathLst>
            </a:custGeom>
            <a:noFill/>
            <a:ln w="12700" cap="flat">
              <a:solidFill>
                <a:schemeClr val="tx1">
                  <a:alpha val="14902"/>
                </a:schemeClr>
              </a:solidFill>
              <a:prstDash val="dashDot"/>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6" name="Freeform 21"/>
            <p:cNvSpPr>
              <a:spLocks/>
            </p:cNvSpPr>
            <p:nvPr/>
          </p:nvSpPr>
          <p:spPr bwMode="auto">
            <a:xfrm>
              <a:off x="261938" y="0"/>
              <a:ext cx="2944813" cy="6843713"/>
            </a:xfrm>
            <a:custGeom>
              <a:avLst/>
              <a:gdLst>
                <a:gd name="T0" fmla="*/ 2147483647 w 620"/>
                <a:gd name="T1" fmla="*/ 0 h 1440"/>
                <a:gd name="T2" fmla="*/ 2147483647 w 620"/>
                <a:gd name="T3" fmla="*/ 2147483647 h 1440"/>
                <a:gd name="T4" fmla="*/ 0 60000 65536"/>
                <a:gd name="T5" fmla="*/ 0 60000 65536"/>
                <a:gd name="T6" fmla="*/ 0 w 620"/>
                <a:gd name="T7" fmla="*/ 0 h 1440"/>
                <a:gd name="T8" fmla="*/ 620 w 620"/>
                <a:gd name="T9" fmla="*/ 1440 h 1440"/>
              </a:gdLst>
              <a:ahLst/>
              <a:cxnLst>
                <a:cxn ang="T4">
                  <a:pos x="T0" y="T1"/>
                </a:cxn>
                <a:cxn ang="T5">
                  <a:pos x="T2" y="T3"/>
                </a:cxn>
              </a:cxnLst>
              <a:rect l="T6" t="T7" r="T8" b="T9"/>
              <a:pathLst>
                <a:path w="620" h="1440">
                  <a:moveTo>
                    <a:pt x="620" y="0"/>
                  </a:moveTo>
                  <a:cubicBezTo>
                    <a:pt x="248" y="325"/>
                    <a:pt x="0" y="960"/>
                    <a:pt x="186" y="1440"/>
                  </a:cubicBezTo>
                </a:path>
              </a:pathLst>
            </a:custGeom>
            <a:noFill/>
            <a:ln w="9525" cap="flat">
              <a:solidFill>
                <a:schemeClr val="tx1">
                  <a:alpha val="14902"/>
                </a:schemeClr>
              </a:solidFill>
              <a:prstDash val="lgDash"/>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7" name="Freeform 22"/>
            <p:cNvSpPr>
              <a:spLocks/>
            </p:cNvSpPr>
            <p:nvPr/>
          </p:nvSpPr>
          <p:spPr bwMode="auto">
            <a:xfrm>
              <a:off x="-417513" y="0"/>
              <a:ext cx="2403475" cy="6843713"/>
            </a:xfrm>
            <a:custGeom>
              <a:avLst/>
              <a:gdLst>
                <a:gd name="T0" fmla="*/ 2147483647 w 506"/>
                <a:gd name="T1" fmla="*/ 0 h 1440"/>
                <a:gd name="T2" fmla="*/ 2147483647 w 506"/>
                <a:gd name="T3" fmla="*/ 2147483647 h 1440"/>
                <a:gd name="T4" fmla="*/ 0 60000 65536"/>
                <a:gd name="T5" fmla="*/ 0 60000 65536"/>
                <a:gd name="T6" fmla="*/ 0 w 506"/>
                <a:gd name="T7" fmla="*/ 0 h 1440"/>
                <a:gd name="T8" fmla="*/ 506 w 506"/>
                <a:gd name="T9" fmla="*/ 1440 h 1440"/>
              </a:gdLst>
              <a:ahLst/>
              <a:cxnLst>
                <a:cxn ang="T4">
                  <a:pos x="T0" y="T1"/>
                </a:cxn>
                <a:cxn ang="T5">
                  <a:pos x="T2" y="T3"/>
                </a:cxn>
              </a:cxnLst>
              <a:rect l="T6" t="T7" r="T8" b="T9"/>
              <a:pathLst>
                <a:path w="506" h="1440">
                  <a:moveTo>
                    <a:pt x="506" y="0"/>
                  </a:moveTo>
                  <a:cubicBezTo>
                    <a:pt x="109" y="356"/>
                    <a:pt x="0" y="943"/>
                    <a:pt x="171" y="1440"/>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8" name="Freeform 23"/>
            <p:cNvSpPr>
              <a:spLocks/>
            </p:cNvSpPr>
            <p:nvPr/>
          </p:nvSpPr>
          <p:spPr bwMode="auto">
            <a:xfrm>
              <a:off x="14288" y="9525"/>
              <a:ext cx="1771650" cy="3198813"/>
            </a:xfrm>
            <a:custGeom>
              <a:avLst/>
              <a:gdLst>
                <a:gd name="T0" fmla="*/ 2147483647 w 373"/>
                <a:gd name="T1" fmla="*/ 0 h 673"/>
                <a:gd name="T2" fmla="*/ 0 w 373"/>
                <a:gd name="T3" fmla="*/ 2147483647 h 673"/>
                <a:gd name="T4" fmla="*/ 0 60000 65536"/>
                <a:gd name="T5" fmla="*/ 0 60000 65536"/>
                <a:gd name="T6" fmla="*/ 0 w 373"/>
                <a:gd name="T7" fmla="*/ 0 h 673"/>
                <a:gd name="T8" fmla="*/ 373 w 373"/>
                <a:gd name="T9" fmla="*/ 673 h 673"/>
              </a:gdLst>
              <a:ahLst/>
              <a:cxnLst>
                <a:cxn ang="T4">
                  <a:pos x="T0" y="T1"/>
                </a:cxn>
                <a:cxn ang="T5">
                  <a:pos x="T2" y="T3"/>
                </a:cxn>
              </a:cxnLst>
              <a:rect l="T6" t="T7" r="T8" b="T9"/>
              <a:pathLst>
                <a:path w="373" h="673">
                  <a:moveTo>
                    <a:pt x="373" y="0"/>
                  </a:moveTo>
                  <a:cubicBezTo>
                    <a:pt x="175" y="183"/>
                    <a:pt x="51" y="409"/>
                    <a:pt x="0" y="673"/>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79" name="Freeform 24"/>
            <p:cNvSpPr>
              <a:spLocks/>
            </p:cNvSpPr>
            <p:nvPr/>
          </p:nvSpPr>
          <p:spPr bwMode="auto">
            <a:xfrm>
              <a:off x="4763" y="6016625"/>
              <a:ext cx="214313" cy="827088"/>
            </a:xfrm>
            <a:custGeom>
              <a:avLst/>
              <a:gdLst>
                <a:gd name="T0" fmla="*/ 0 w 45"/>
                <a:gd name="T1" fmla="*/ 0 h 174"/>
                <a:gd name="T2" fmla="*/ 2147483647 w 45"/>
                <a:gd name="T3" fmla="*/ 2147483647 h 174"/>
                <a:gd name="T4" fmla="*/ 0 60000 65536"/>
                <a:gd name="T5" fmla="*/ 0 60000 65536"/>
                <a:gd name="T6" fmla="*/ 0 w 45"/>
                <a:gd name="T7" fmla="*/ 0 h 174"/>
                <a:gd name="T8" fmla="*/ 45 w 45"/>
                <a:gd name="T9" fmla="*/ 174 h 174"/>
              </a:gdLst>
              <a:ahLst/>
              <a:cxnLst>
                <a:cxn ang="T4">
                  <a:pos x="T0" y="T1"/>
                </a:cxn>
                <a:cxn ang="T5">
                  <a:pos x="T2" y="T3"/>
                </a:cxn>
              </a:cxnLst>
              <a:rect l="T6" t="T7" r="T8" b="T9"/>
              <a:pathLst>
                <a:path w="45" h="174">
                  <a:moveTo>
                    <a:pt x="0" y="0"/>
                  </a:moveTo>
                  <a:cubicBezTo>
                    <a:pt x="11" y="59"/>
                    <a:pt x="26" y="118"/>
                    <a:pt x="45" y="174"/>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180" name="Freeform 25"/>
            <p:cNvSpPr>
              <a:spLocks/>
            </p:cNvSpPr>
            <p:nvPr/>
          </p:nvSpPr>
          <p:spPr bwMode="auto">
            <a:xfrm>
              <a:off x="14288" y="0"/>
              <a:ext cx="1562100" cy="2228850"/>
            </a:xfrm>
            <a:custGeom>
              <a:avLst/>
              <a:gdLst>
                <a:gd name="T0" fmla="*/ 2147483647 w 329"/>
                <a:gd name="T1" fmla="*/ 0 h 469"/>
                <a:gd name="T2" fmla="*/ 0 w 329"/>
                <a:gd name="T3" fmla="*/ 2147483647 h 469"/>
                <a:gd name="T4" fmla="*/ 0 60000 65536"/>
                <a:gd name="T5" fmla="*/ 0 60000 65536"/>
                <a:gd name="T6" fmla="*/ 0 w 329"/>
                <a:gd name="T7" fmla="*/ 0 h 469"/>
                <a:gd name="T8" fmla="*/ 329 w 329"/>
                <a:gd name="T9" fmla="*/ 469 h 469"/>
              </a:gdLst>
              <a:ahLst/>
              <a:cxnLst>
                <a:cxn ang="T4">
                  <a:pos x="T0" y="T1"/>
                </a:cxn>
                <a:cxn ang="T5">
                  <a:pos x="T2" y="T3"/>
                </a:cxn>
              </a:cxnLst>
              <a:rect l="T6" t="T7" r="T8" b="T9"/>
              <a:pathLst>
                <a:path w="329" h="469">
                  <a:moveTo>
                    <a:pt x="329" y="0"/>
                  </a:moveTo>
                  <a:cubicBezTo>
                    <a:pt x="189" y="133"/>
                    <a:pt x="69" y="288"/>
                    <a:pt x="0" y="469"/>
                  </a:cubicBezTo>
                </a:path>
              </a:pathLst>
            </a:custGeom>
            <a:noFill/>
            <a:ln w="9525" cap="flat">
              <a:solidFill>
                <a:schemeClr val="tx1">
                  <a:alpha val="14902"/>
                </a:schemeClr>
              </a:solidFill>
              <a:prstDash val="solid"/>
              <a:miter lim="800000"/>
              <a:headEnd/>
              <a:tailEnd/>
            </a:ln>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49157" name="Прямоугольник 3"/>
          <p:cNvSpPr>
            <a:spLocks noChangeArrowheads="1"/>
          </p:cNvSpPr>
          <p:nvPr/>
        </p:nvSpPr>
        <p:spPr bwMode="auto">
          <a:xfrm>
            <a:off x="1993901" y="1637506"/>
            <a:ext cx="9917111" cy="5755422"/>
          </a:xfrm>
          <a:prstGeom prst="rect">
            <a:avLst/>
          </a:prstGeom>
          <a:noFill/>
          <a:ln w="9525">
            <a:noFill/>
            <a:miter lim="800000"/>
            <a:headEnd/>
            <a:tailEnd/>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uk-UA" sz="2000" b="1" i="0" u="none" strike="noStrike" kern="1200" cap="none" spc="0" normalizeH="0" baseline="0" noProof="0" dirty="0">
              <a:ln>
                <a:noFill/>
              </a:ln>
              <a:solidFill>
                <a:srgbClr val="333333"/>
              </a:solidFill>
              <a:effectLst/>
              <a:uLnTx/>
              <a:uFillTx/>
              <a:latin typeface="Tahoma" pitchFamily="34" charset="0"/>
              <a:ea typeface="+mn-ea"/>
              <a:cs typeface="Tahoma"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sz="2000" b="1" dirty="0">
                <a:solidFill>
                  <a:srgbClr val="00B0F0"/>
                </a:solidFill>
                <a:latin typeface="Tahoma" panose="020B0604030504040204" pitchFamily="34" charset="0"/>
                <a:ea typeface="Tahoma" panose="020B0604030504040204" pitchFamily="34" charset="0"/>
                <a:cs typeface="Tahoma" panose="020B0604030504040204" pitchFamily="34" charset="0"/>
              </a:rPr>
              <a:t>LOGISTICS AND SUPPLY CHAIN MANAGEMENT: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2000" b="1" dirty="0">
                <a:solidFill>
                  <a:srgbClr val="00B0F0"/>
                </a:solidFill>
                <a:latin typeface="Tahoma" panose="020B0604030504040204" pitchFamily="34" charset="0"/>
                <a:ea typeface="Tahoma" panose="020B0604030504040204" pitchFamily="34" charset="0"/>
                <a:cs typeface="Tahoma" panose="020B0604030504040204" pitchFamily="34" charset="0"/>
              </a:rPr>
              <a:t>DISSEMINATION OF THE EUROPEAN EXPERIENCE </a:t>
            </a:r>
            <a:endParaRPr kumimoji="0" lang="uk-UA" sz="2000" b="1"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uk-UA" sz="2000" b="0" i="0" u="none" strike="noStrike" kern="1200" cap="none" spc="0" normalizeH="0" baseline="0" noProof="0" dirty="0">
              <a:ln>
                <a:noFill/>
              </a:ln>
              <a:solidFill>
                <a:srgbClr val="333333"/>
              </a:solidFill>
              <a:effectLst/>
              <a:uLnTx/>
              <a:uFillTx/>
              <a:latin typeface="Tahoma" pitchFamily="34" charset="0"/>
              <a:ea typeface="+mn-ea"/>
              <a:cs typeface="Tahoma"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err="1">
                <a:ln>
                  <a:noFill/>
                </a:ln>
                <a:solidFill>
                  <a:prstClr val="white">
                    <a:lumMod val="50000"/>
                  </a:prstClr>
                </a:solidFill>
                <a:effectLst/>
                <a:uLnTx/>
                <a:uFillTx/>
                <a:latin typeface="Arial" charset="0"/>
                <a:ea typeface="+mn-ea"/>
                <a:cs typeface="+mn-cs"/>
              </a:rPr>
              <a:t>Fb</a:t>
            </a:r>
            <a:r>
              <a:rPr kumimoji="0" lang="ru-RU" sz="2000" b="1" i="0" u="none" strike="noStrike" kern="1200" cap="none" spc="0" normalizeH="0" baseline="0" noProof="0" dirty="0">
                <a:ln>
                  <a:noFill/>
                </a:ln>
                <a:solidFill>
                  <a:prstClr val="white">
                    <a:lumMod val="50000"/>
                  </a:prstClr>
                </a:solidFill>
                <a:effectLst/>
                <a:uLnTx/>
                <a:uFillTx/>
                <a:latin typeface="Arial" charset="0"/>
                <a:ea typeface="+mn-ea"/>
                <a:cs typeface="+mn-cs"/>
              </a:rPr>
              <a:t>:              </a:t>
            </a:r>
            <a:r>
              <a:rPr kumimoji="0" lang="en-US" sz="2000" b="1" i="0" u="none" strike="noStrike" kern="1200" cap="none" spc="0" normalizeH="0" baseline="0" noProof="0" dirty="0">
                <a:ln>
                  <a:noFill/>
                </a:ln>
                <a:solidFill>
                  <a:srgbClr val="FF9900"/>
                </a:solidFill>
                <a:effectLst/>
                <a:uLnTx/>
                <a:uFillTx/>
                <a:latin typeface="Arial" charset="0"/>
                <a:ea typeface="+mn-ea"/>
                <a:cs typeface="+mn-cs"/>
              </a:rPr>
              <a:t>https://www.facebook.com/logistics.scm.lpnu</a:t>
            </a:r>
            <a:endParaRPr kumimoji="0" lang="ru-RU" sz="2000" b="1" i="0" u="none" strike="noStrike" kern="1200" cap="none" spc="0" normalizeH="0" baseline="0" noProof="0" dirty="0">
              <a:ln>
                <a:noFill/>
              </a:ln>
              <a:solidFill>
                <a:srgbClr val="FF9900"/>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charset="0"/>
                <a:ea typeface="+mn-ea"/>
                <a:cs typeface="+mn-cs"/>
              </a:rPr>
              <a:t>Instagram:</a:t>
            </a:r>
            <a:r>
              <a:rPr kumimoji="0" lang="uk-UA" sz="2000" b="1" i="0" u="none" strike="noStrike" kern="1200" cap="none" spc="0" normalizeH="0" baseline="0" noProof="0" dirty="0">
                <a:ln>
                  <a:noFill/>
                </a:ln>
                <a:solidFill>
                  <a:prstClr val="white">
                    <a:lumMod val="50000"/>
                  </a:prstClr>
                </a:solidFill>
                <a:effectLst/>
                <a:uLnTx/>
                <a:uFillTx/>
                <a:latin typeface="Arial" charset="0"/>
                <a:ea typeface="+mn-ea"/>
                <a:cs typeface="+mn-cs"/>
              </a:rPr>
              <a:t> </a:t>
            </a:r>
            <a:r>
              <a:rPr kumimoji="0" lang="ru-RU" sz="2000" b="1" i="0" u="none" strike="noStrike" kern="1200" cap="none" spc="0" normalizeH="0" baseline="0" noProof="0" dirty="0">
                <a:ln>
                  <a:noFill/>
                </a:ln>
                <a:solidFill>
                  <a:srgbClr val="FF9900"/>
                </a:solidFill>
                <a:effectLst/>
                <a:uLnTx/>
                <a:uFillTx/>
                <a:latin typeface="Arial" charset="0"/>
                <a:ea typeface="+mn-ea"/>
                <a:cs typeface="+mn-cs"/>
              </a:rPr>
              <a:t>https://www.instagram.com/logistics_scm_lpnu</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err="1">
                <a:ln>
                  <a:noFill/>
                </a:ln>
                <a:solidFill>
                  <a:prstClr val="white">
                    <a:lumMod val="50000"/>
                  </a:prstClr>
                </a:solidFill>
                <a:effectLst/>
                <a:uLnTx/>
                <a:uFillTx/>
                <a:latin typeface="Arial" charset="0"/>
                <a:ea typeface="+mn-ea"/>
                <a:cs typeface="+mn-cs"/>
              </a:rPr>
              <a:t>We</a:t>
            </a:r>
            <a:r>
              <a:rPr kumimoji="0" lang="en-US" sz="2000" b="1" i="0" u="none" strike="noStrike" kern="1200" cap="none" spc="0" normalizeH="0" baseline="0" noProof="0" dirty="0">
                <a:ln>
                  <a:noFill/>
                </a:ln>
                <a:solidFill>
                  <a:prstClr val="white">
                    <a:lumMod val="50000"/>
                  </a:prstClr>
                </a:solidFill>
                <a:effectLst/>
                <a:uLnTx/>
                <a:uFillTx/>
                <a:latin typeface="Arial" charset="0"/>
                <a:ea typeface="+mn-ea"/>
                <a:cs typeface="+mn-cs"/>
              </a:rPr>
              <a:t>b</a:t>
            </a:r>
            <a:r>
              <a:rPr kumimoji="0" lang="ru-RU" sz="2000" b="1" i="0" u="none" strike="noStrike" kern="1200" cap="none" spc="0" normalizeH="0" baseline="0" noProof="0" dirty="0">
                <a:ln>
                  <a:noFill/>
                </a:ln>
                <a:solidFill>
                  <a:prstClr val="white">
                    <a:lumMod val="50000"/>
                  </a:prstClr>
                </a:solidFill>
                <a:effectLst/>
                <a:uLnTx/>
                <a:uFillTx/>
                <a:latin typeface="Arial" charset="0"/>
                <a:ea typeface="+mn-ea"/>
                <a:cs typeface="+mn-cs"/>
              </a:rPr>
              <a:t>-</a:t>
            </a:r>
            <a:r>
              <a:rPr kumimoji="0" lang="ru-RU" sz="2000" b="1" i="0" u="none" strike="noStrike" kern="1200" cap="none" spc="0" normalizeH="0" baseline="0" noProof="0" dirty="0" err="1">
                <a:ln>
                  <a:noFill/>
                </a:ln>
                <a:solidFill>
                  <a:prstClr val="white">
                    <a:lumMod val="50000"/>
                  </a:prstClr>
                </a:solidFill>
                <a:effectLst/>
                <a:uLnTx/>
                <a:uFillTx/>
                <a:latin typeface="Arial" charset="0"/>
                <a:ea typeface="+mn-ea"/>
                <a:cs typeface="+mn-cs"/>
              </a:rPr>
              <a:t>page</a:t>
            </a:r>
            <a:r>
              <a:rPr kumimoji="0" lang="ru-RU" sz="2000" b="1" i="0" u="none" strike="noStrike" kern="1200" cap="none" spc="0" normalizeH="0" baseline="0" noProof="0" dirty="0">
                <a:ln>
                  <a:noFill/>
                </a:ln>
                <a:solidFill>
                  <a:prstClr val="white">
                    <a:lumMod val="50000"/>
                  </a:prstClr>
                </a:solidFill>
                <a:effectLst/>
                <a:uLnTx/>
                <a:uFillTx/>
                <a:latin typeface="Arial" charset="0"/>
                <a:ea typeface="+mn-ea"/>
                <a:cs typeface="+mn-cs"/>
              </a:rPr>
              <a:t>:</a:t>
            </a:r>
            <a:r>
              <a:rPr kumimoji="0" lang="uk-UA" sz="2000" b="1" i="0" u="none" strike="noStrike" kern="1200" cap="none" spc="0" normalizeH="0" baseline="0" noProof="0" dirty="0">
                <a:ln>
                  <a:noFill/>
                </a:ln>
                <a:solidFill>
                  <a:prstClr val="white">
                    <a:lumMod val="50000"/>
                  </a:prstClr>
                </a:solidFill>
                <a:effectLst/>
                <a:uLnTx/>
                <a:uFillTx/>
                <a:latin typeface="Arial" charset="0"/>
                <a:ea typeface="+mn-ea"/>
                <a:cs typeface="+mn-cs"/>
              </a:rPr>
              <a:t> </a:t>
            </a:r>
            <a:r>
              <a:rPr kumimoji="0" lang="ru-RU" sz="2000" b="1" i="0" u="sng" strike="noStrike" kern="1200" cap="none" spc="0" normalizeH="0" baseline="0" noProof="0" dirty="0">
                <a:ln>
                  <a:noFill/>
                </a:ln>
                <a:solidFill>
                  <a:srgbClr val="FF9900"/>
                </a:solidFill>
                <a:effectLst/>
                <a:uLnTx/>
                <a:uFillTx/>
                <a:latin typeface="Arial" charset="0"/>
                <a:ea typeface="+mn-ea"/>
                <a:cs typeface="+mn-cs"/>
                <a:hlinkClick r:id="rId2">
                  <a:extLst>
                    <a:ext uri="{A12FA001-AC4F-418D-AE19-62706E023703}">
                      <ahyp:hlinkClr xmlns:ahyp="http://schemas.microsoft.com/office/drawing/2018/hyperlinkcolor" val="tx"/>
                    </a:ext>
                  </a:extLst>
                </a:hlinkClick>
              </a:rPr>
              <a:t>https://lpnu.ua/logistics-scm</a:t>
            </a:r>
            <a:endParaRPr kumimoji="0" lang="ru-RU" sz="2000" b="1" i="0" u="sng" strike="noStrike" kern="1200" cap="none" spc="0" normalizeH="0" baseline="0" noProof="0" dirty="0">
              <a:ln>
                <a:noFill/>
              </a:ln>
              <a:solidFill>
                <a:srgbClr val="FF9900"/>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000" b="1" i="0" u="none" strike="noStrike" kern="1200" cap="none" spc="0" normalizeH="0" baseline="0" noProof="0" dirty="0">
              <a:ln>
                <a:noFill/>
              </a:ln>
              <a:solidFill>
                <a:srgbClr val="FF9900"/>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000" b="1" i="0" u="none" strike="noStrike" kern="1200" cap="none" spc="0" normalizeH="0" baseline="0" noProof="1">
              <a:ln>
                <a:noFill/>
              </a:ln>
              <a:solidFill>
                <a:srgbClr val="EE7B08"/>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000" b="1" i="0" u="none" strike="noStrike" kern="1200" cap="none" spc="0" normalizeH="0" baseline="0" noProof="1">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000" b="1" i="0" u="none" strike="noStrike" kern="1200" cap="none" spc="0" normalizeH="0" baseline="0" noProof="1">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000" b="1" i="0" u="none" strike="noStrike" kern="1200" cap="none" spc="0" normalizeH="0" baseline="0" noProof="1">
              <a:ln>
                <a:noFill/>
              </a:ln>
              <a:solidFill>
                <a:prstClr val="black"/>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1">
                <a:ln>
                  <a:noFill/>
                </a:ln>
                <a:solidFill>
                  <a:prstClr val="white">
                    <a:lumMod val="50000"/>
                  </a:prstClr>
                </a:solidFill>
                <a:effectLst/>
                <a:uLnTx/>
                <a:uFillTx/>
                <a:latin typeface="Arial" charset="0"/>
                <a:ea typeface="+mn-ea"/>
                <a:cs typeface="+mn-cs"/>
              </a:rPr>
              <a:t>Web-page </a:t>
            </a:r>
            <a:r>
              <a:rPr kumimoji="0" lang="en-US" sz="2000" b="1" i="0" u="none" strike="noStrike" kern="1200" cap="none" spc="0" normalizeH="0" baseline="0" noProof="1">
                <a:ln>
                  <a:noFill/>
                </a:ln>
                <a:solidFill>
                  <a:prstClr val="white">
                    <a:lumMod val="50000"/>
                  </a:prstClr>
                </a:solidFill>
                <a:effectLst/>
                <a:uLnTx/>
                <a:uFillTx/>
                <a:latin typeface="Arial" charset="0"/>
                <a:ea typeface="+mn-ea"/>
                <a:cs typeface="+mn-cs"/>
              </a:rPr>
              <a:t>ML Departm.</a:t>
            </a:r>
            <a:r>
              <a:rPr kumimoji="0" lang="ru-RU" sz="2000" b="1" i="0" u="none" strike="noStrike" kern="1200" cap="none" spc="0" normalizeH="0" baseline="0" noProof="1">
                <a:ln>
                  <a:noFill/>
                </a:ln>
                <a:solidFill>
                  <a:prstClr val="white">
                    <a:lumMod val="50000"/>
                  </a:prstClr>
                </a:solidFill>
                <a:effectLst/>
                <a:uLnTx/>
                <a:uFillTx/>
                <a:latin typeface="Arial" charset="0"/>
                <a:ea typeface="+mn-ea"/>
                <a:cs typeface="+mn-cs"/>
              </a:rPr>
              <a:t>: </a:t>
            </a:r>
            <a:r>
              <a:rPr kumimoji="0" lang="ru-RU" sz="2000" b="1" i="0" u="none" strike="noStrike" kern="1200" cap="none" spc="0" normalizeH="0" baseline="0" noProof="1">
                <a:ln>
                  <a:noFill/>
                </a:ln>
                <a:solidFill>
                  <a:srgbClr val="FF9900"/>
                </a:solidFill>
                <a:effectLst/>
                <a:uLnTx/>
                <a:uFillTx/>
                <a:latin typeface="Arial" charset="0"/>
                <a:ea typeface="+mn-ea"/>
                <a:cs typeface="+mn-cs"/>
              </a:rPr>
              <a:t>http://ml.lp.edu.ua/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1">
                <a:ln>
                  <a:noFill/>
                </a:ln>
                <a:solidFill>
                  <a:prstClr val="white">
                    <a:lumMod val="50000"/>
                  </a:prstClr>
                </a:solidFill>
                <a:effectLst/>
                <a:uLnTx/>
                <a:uFillTx/>
                <a:latin typeface="Arial" charset="0"/>
                <a:ea typeface="+mn-ea"/>
                <a:cs typeface="+mn-cs"/>
              </a:rPr>
              <a:t>F</a:t>
            </a:r>
            <a:r>
              <a:rPr kumimoji="0" lang="ru-RU" sz="2000" b="1" i="0" u="none" strike="noStrike" kern="1200" cap="none" spc="0" normalizeH="0" baseline="0" noProof="1">
                <a:ln>
                  <a:noFill/>
                </a:ln>
                <a:solidFill>
                  <a:prstClr val="white">
                    <a:lumMod val="50000"/>
                  </a:prstClr>
                </a:solidFill>
                <a:effectLst/>
                <a:uLnTx/>
                <a:uFillTx/>
                <a:latin typeface="Arial" charset="0"/>
                <a:ea typeface="+mn-ea"/>
                <a:cs typeface="+mn-cs"/>
              </a:rPr>
              <a:t>b :              </a:t>
            </a:r>
            <a:r>
              <a:rPr kumimoji="0" lang="ru-RU" sz="2000" b="1" i="0" u="none" strike="noStrike" kern="1200" cap="none" spc="0" normalizeH="0" baseline="0" noProof="1">
                <a:ln>
                  <a:noFill/>
                </a:ln>
                <a:solidFill>
                  <a:srgbClr val="FF9900"/>
                </a:solidFill>
                <a:effectLst/>
                <a:uLnTx/>
                <a:uFillTx/>
                <a:latin typeface="Arial" charset="0"/>
                <a:ea typeface="+mn-ea"/>
                <a:cs typeface="+mn-cs"/>
              </a:rPr>
              <a:t>https://www.facebook.com/ml.nulp/</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2000" b="1" noProof="1">
                <a:solidFill>
                  <a:schemeClr val="tx1">
                    <a:lumMod val="50000"/>
                    <a:lumOff val="50000"/>
                  </a:schemeClr>
                </a:solidFill>
                <a:latin typeface="Arial" charset="0"/>
              </a:rPr>
              <a:t>Instagram</a:t>
            </a:r>
            <a:r>
              <a:rPr lang="uk-UA" sz="2000" b="1" noProof="1">
                <a:solidFill>
                  <a:schemeClr val="tx1">
                    <a:lumMod val="50000"/>
                    <a:lumOff val="50000"/>
                  </a:schemeClr>
                </a:solidFill>
                <a:latin typeface="Arial" charset="0"/>
              </a:rPr>
              <a:t>:  </a:t>
            </a:r>
            <a:r>
              <a:rPr lang="en-US" sz="2000" b="1" noProof="1">
                <a:solidFill>
                  <a:srgbClr val="EE7B08"/>
                </a:solidFill>
                <a:latin typeface="Arial" charset="0"/>
              </a:rPr>
              <a:t>https://www.instagram.com/ml_lpnu/</a:t>
            </a:r>
            <a:endParaRPr kumimoji="0" lang="uk-UA" sz="2000" b="1" i="0" strike="noStrike" kern="1200" cap="none" spc="0" normalizeH="0" baseline="0" noProof="1">
              <a:ln>
                <a:noFill/>
              </a:ln>
              <a:solidFill>
                <a:srgbClr val="EE7B08"/>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strike="noStrike" kern="1200" cap="none" spc="0" normalizeH="0" baseline="0" noProof="1">
                <a:ln>
                  <a:noFill/>
                </a:ln>
                <a:solidFill>
                  <a:schemeClr val="tx1">
                    <a:lumMod val="50000"/>
                    <a:lumOff val="50000"/>
                  </a:schemeClr>
                </a:solidFill>
                <a:effectLst/>
                <a:uLnTx/>
                <a:uFillTx/>
                <a:latin typeface="Arial" charset="0"/>
                <a:ea typeface="+mn-ea"/>
                <a:cs typeface="+mn-cs"/>
              </a:rPr>
              <a:t>Youtube</a:t>
            </a:r>
            <a:r>
              <a:rPr kumimoji="0" lang="uk-UA" sz="2000" b="1" i="0" strike="noStrike" kern="1200" cap="none" spc="0" normalizeH="0" baseline="0" noProof="1">
                <a:ln>
                  <a:noFill/>
                </a:ln>
                <a:solidFill>
                  <a:schemeClr val="tx1">
                    <a:lumMod val="50000"/>
                    <a:lumOff val="50000"/>
                  </a:schemeClr>
                </a:solidFill>
                <a:effectLst/>
                <a:uLnTx/>
                <a:uFillTx/>
                <a:latin typeface="Arial" charset="0"/>
                <a:ea typeface="+mn-ea"/>
                <a:cs typeface="+mn-cs"/>
              </a:rPr>
              <a:t>:</a:t>
            </a:r>
            <a:r>
              <a:rPr kumimoji="0" lang="uk-UA" sz="2000" b="1" i="0" strike="noStrike" kern="1200" cap="none" spc="0" normalizeH="0" baseline="0" noProof="1">
                <a:ln>
                  <a:noFill/>
                </a:ln>
                <a:solidFill>
                  <a:srgbClr val="EE7B08"/>
                </a:solidFill>
                <a:effectLst/>
                <a:uLnTx/>
                <a:uFillTx/>
                <a:latin typeface="Arial" charset="0"/>
                <a:ea typeface="+mn-ea"/>
                <a:cs typeface="+mn-cs"/>
              </a:rPr>
              <a:t>     </a:t>
            </a:r>
            <a:r>
              <a:rPr kumimoji="0" lang="en-US" sz="2000" b="1" i="0" strike="noStrike" kern="1200" cap="none" spc="0" normalizeH="0" baseline="0" noProof="1">
                <a:ln>
                  <a:noFill/>
                </a:ln>
                <a:solidFill>
                  <a:srgbClr val="EE7B08"/>
                </a:solidFill>
                <a:effectLst/>
                <a:uLnTx/>
                <a:uFillTx/>
                <a:latin typeface="Arial" charset="0"/>
                <a:ea typeface="+mn-ea"/>
                <a:cs typeface="+mn-cs"/>
              </a:rPr>
              <a:t>https://www.youtube.com/channel/UCmnSF5G3EoVQyHX4t0_3KmQ</a:t>
            </a:r>
            <a:endParaRPr kumimoji="0" lang="ru-RU" sz="2000" b="1" i="0" strike="noStrike" kern="1200" cap="none" spc="0" normalizeH="0" baseline="0" noProof="1">
              <a:ln>
                <a:noFill/>
              </a:ln>
              <a:solidFill>
                <a:srgbClr val="EE7B08"/>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400" b="1" i="0" u="sng" strike="noStrike" kern="1200" cap="none" spc="0" normalizeH="0" baseline="0" noProof="1">
              <a:ln>
                <a:noFill/>
              </a:ln>
              <a:solidFill>
                <a:srgbClr val="EE7B08"/>
              </a:solidFill>
              <a:effectLst/>
              <a:uLnTx/>
              <a:uFillTx/>
              <a:latin typeface="Arial"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400" b="1" i="0" u="sng" strike="noStrike" kern="1200" cap="none" spc="0" normalizeH="0" baseline="0" noProof="1">
              <a:ln>
                <a:noFill/>
              </a:ln>
              <a:solidFill>
                <a:srgbClr val="EE7B08"/>
              </a:solidFill>
              <a:effectLst/>
              <a:uLnTx/>
              <a:uFillTx/>
              <a:latin typeface="Arial" charset="0"/>
              <a:ea typeface="+mn-ea"/>
              <a:cs typeface="+mn-cs"/>
            </a:endParaRPr>
          </a:p>
        </p:txBody>
      </p:sp>
      <p:pic>
        <p:nvPicPr>
          <p:cNvPr id="49158" name="Picture 28"/>
          <p:cNvPicPr>
            <a:picLocks noChangeAspect="1" noChangeArrowheads="1"/>
          </p:cNvPicPr>
          <p:nvPr/>
        </p:nvPicPr>
        <p:blipFill>
          <a:blip r:embed="rId3"/>
          <a:srcRect/>
          <a:stretch>
            <a:fillRect/>
          </a:stretch>
        </p:blipFill>
        <p:spPr bwMode="auto">
          <a:xfrm>
            <a:off x="9422188" y="3251305"/>
            <a:ext cx="1832404" cy="1969189"/>
          </a:xfrm>
          <a:prstGeom prst="rect">
            <a:avLst/>
          </a:prstGeom>
          <a:noFill/>
          <a:ln w="9525">
            <a:noFill/>
            <a:miter lim="800000"/>
            <a:headEnd/>
            <a:tailEnd/>
          </a:ln>
        </p:spPr>
      </p:pic>
      <p:sp>
        <p:nvSpPr>
          <p:cNvPr id="49159" name="Заголовок 1"/>
          <p:cNvSpPr>
            <a:spLocks/>
          </p:cNvSpPr>
          <p:nvPr/>
        </p:nvSpPr>
        <p:spPr bwMode="auto">
          <a:xfrm>
            <a:off x="2047876" y="1130456"/>
            <a:ext cx="8709024" cy="804862"/>
          </a:xfrm>
          <a:prstGeom prst="rect">
            <a:avLst/>
          </a:prstGeom>
          <a:solidFill>
            <a:srgbClr val="92D050"/>
          </a:solidFill>
          <a:ln w="9525">
            <a:noFill/>
            <a:miter lim="800000"/>
            <a:headEnd/>
            <a:tailEnd/>
          </a:ln>
        </p:spPr>
        <p:txBody>
          <a:bodyPr lIns="228600" tIns="228600" rIns="228600" bIns="228600" anchor="ct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uk-UA" sz="2400" b="1" i="0" u="none" strike="noStrike" kern="1200" cap="none" spc="0" normalizeH="0" baseline="0" noProof="0" dirty="0">
                <a:ln>
                  <a:noFill/>
                </a:ln>
                <a:solidFill>
                  <a:srgbClr val="333333"/>
                </a:solidFill>
                <a:effectLst/>
                <a:uLnTx/>
                <a:uFillTx/>
                <a:latin typeface="Calibri Light"/>
                <a:ea typeface="+mn-ea"/>
                <a:cs typeface="+mn-cs"/>
              </a:rPr>
            </a:br>
            <a:r>
              <a:rPr kumimoji="0" lang="uk-UA" sz="2400" b="1" i="0" u="none" strike="noStrike" kern="1200" cap="none" spc="0" normalizeH="0" baseline="0" noProof="0" dirty="0">
                <a:ln>
                  <a:noFill/>
                </a:ln>
                <a:solidFill>
                  <a:srgbClr val="333333"/>
                </a:solidFill>
                <a:effectLst/>
                <a:uLnTx/>
                <a:uFillTx/>
                <a:latin typeface="Calibri Light"/>
                <a:ea typeface="+mn-ea"/>
                <a:cs typeface="+mn-cs"/>
              </a:rPr>
              <a:t> </a:t>
            </a:r>
            <a:r>
              <a:rPr lang="en-US" sz="2400" dirty="0"/>
              <a:t>FOLLOW THE PROJECT NEWS</a:t>
            </a:r>
            <a:br>
              <a:rPr kumimoji="0" lang="uk-UA" sz="2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br>
            <a:endParaRPr kumimoji="0" lang="ru-RU" sz="2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p:txBody>
      </p:sp>
      <p:pic>
        <p:nvPicPr>
          <p:cNvPr id="30" name="Рисунок 29">
            <a:extLst>
              <a:ext uri="{FF2B5EF4-FFF2-40B4-BE49-F238E27FC236}">
                <a16:creationId xmlns:a16="http://schemas.microsoft.com/office/drawing/2014/main" id="{C4FED169-C19E-45AF-B7E2-19E749468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4473"/>
            <a:ext cx="5251454" cy="1078105"/>
          </a:xfrm>
          <a:prstGeom prst="rect">
            <a:avLst/>
          </a:prstGeom>
        </p:spPr>
      </p:pic>
      <p:pic>
        <p:nvPicPr>
          <p:cNvPr id="3" name="Рисунок 2" descr="Зображення, що містить малювання, їжа&#10;&#10;Автоматично згенерований опис">
            <a:extLst>
              <a:ext uri="{FF2B5EF4-FFF2-40B4-BE49-F238E27FC236}">
                <a16:creationId xmlns:a16="http://schemas.microsoft.com/office/drawing/2014/main" id="{D0A871C1-FC67-44CD-BF7D-FB63626D0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87" y="2478989"/>
            <a:ext cx="1495264" cy="950011"/>
          </a:xfrm>
          <a:prstGeom prst="rect">
            <a:avLst/>
          </a:prstGeom>
        </p:spPr>
      </p:pic>
      <p:pic>
        <p:nvPicPr>
          <p:cNvPr id="5" name="Рисунок 4" descr="Зображення, що містить малювання, знак&#10;&#10;Автоматично згенерований опис">
            <a:extLst>
              <a:ext uri="{FF2B5EF4-FFF2-40B4-BE49-F238E27FC236}">
                <a16:creationId xmlns:a16="http://schemas.microsoft.com/office/drawing/2014/main" id="{F344E83D-4C37-45F0-8868-E8EB9F5942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912" y="4738977"/>
            <a:ext cx="1719719" cy="1105968"/>
          </a:xfrm>
          <a:prstGeom prst="rect">
            <a:avLst/>
          </a:prstGeom>
        </p:spPr>
      </p:pic>
    </p:spTree>
  </p:cSld>
  <p:clrMapOvr>
    <a:masterClrMapping/>
  </p:clrMapOvr>
</p:sld>
</file>

<file path=ppt/theme/theme1.xml><?xml version="1.0" encoding="utf-8"?>
<a:theme xmlns:a="http://schemas.openxmlformats.org/drawingml/2006/main" name="Атлас">
  <a:themeElements>
    <a:clrScheme name="Зелено-жовти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Атлас">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лиск">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1_Атлас">
  <a:themeElements>
    <a:clrScheme name="Зелено-жовти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Атлас">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лиск">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3.xml><?xml version="1.0" encoding="utf-8"?>
<a:theme xmlns:a="http://schemas.openxmlformats.org/drawingml/2006/main" name="2_Атлас">
  <a:themeElements>
    <a:clrScheme name="Зелено-жовти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Атлас">
      <a:majorFont>
        <a:latin typeface=""/>
        <a:ea typeface=""/>
        <a:cs typeface=""/>
      </a:majorFont>
      <a:minorFont>
        <a:latin typeface=""/>
        <a:ea typeface=""/>
        <a:cs typeface=""/>
      </a:minorFont>
    </a:fontScheme>
    <a:fmtScheme name="Блиск">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docProps/app.xml><?xml version="1.0" encoding="utf-8"?>
<Properties xmlns="http://schemas.openxmlformats.org/officeDocument/2006/extended-properties" xmlns:vt="http://schemas.openxmlformats.org/officeDocument/2006/docPropsVTypes">
  <TotalTime>578</TotalTime>
  <Words>794</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Rockwell</vt:lpstr>
      <vt:lpstr>Tahoma</vt:lpstr>
      <vt:lpstr>Times New Roman</vt:lpstr>
      <vt:lpstr>Wingdings</vt:lpstr>
      <vt:lpstr>Атлас</vt:lpstr>
      <vt:lpstr>1_Атлас</vt:lpstr>
      <vt:lpstr>2_Атлас</vt:lpstr>
      <vt:lpstr>        Erasmus+  Jean Monnet Modules 2019  "Logistics and Supply Chain Management: dissemination of European experience"   </vt:lpstr>
      <vt:lpstr> Background of the project   Dissemination of the best European practices in logistics and supply chain management is largely able to form in the target audience:   adequate logistic thinking,   logistic awareness and  logistics behavior      </vt:lpstr>
      <vt:lpstr>Objectives         (іn relation to the general objectives of the Jean Monnet Activities) </vt:lpstr>
      <vt:lpstr>PowerPoint Presentation</vt:lpstr>
      <vt:lpstr>   Yevhen Krykavskyy Project Team Member </vt:lpstr>
      <vt:lpstr>Project action Plan 2019-2022</vt:lpstr>
      <vt:lpstr>THE PROGRAM OF THE DISCIPLINE  "LOGISTICS AND SUPPLY CHAIN MANAGEMENT: DISSEMINATION OF EUROPEAN EXPERIENCE"</vt:lpstr>
      <vt:lpstr>ABOUT THE DISCIPLINE  "LOGISTICS AND SUPPLY CHAIN MANAGEMENT: DISSEMINATION OF EUROPEAN EXPERIENCE"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Jean Monnet Modules  "Logistics and Supply Chain Management: dissemination of European experience"   Department of marketing and logistics  Lviv polytechnic national university</dc:title>
  <dc:creator>Oksana Dovhun</dc:creator>
  <cp:lastModifiedBy>Oksana Dovhun</cp:lastModifiedBy>
  <cp:revision>49</cp:revision>
  <dcterms:created xsi:type="dcterms:W3CDTF">2019-08-10T19:33:31Z</dcterms:created>
  <dcterms:modified xsi:type="dcterms:W3CDTF">2022-11-14T15:59:50Z</dcterms:modified>
</cp:coreProperties>
</file>