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513" r:id="rId1"/>
    <p:sldMasterId id="2147484526" r:id="rId2"/>
  </p:sldMasterIdLst>
  <p:notesMasterIdLst>
    <p:notesMasterId r:id="rId30"/>
  </p:notesMasterIdLst>
  <p:sldIdLst>
    <p:sldId id="416" r:id="rId3"/>
    <p:sldId id="482" r:id="rId4"/>
    <p:sldId id="483" r:id="rId5"/>
    <p:sldId id="460" r:id="rId6"/>
    <p:sldId id="468" r:id="rId7"/>
    <p:sldId id="440" r:id="rId8"/>
    <p:sldId id="444" r:id="rId9"/>
    <p:sldId id="443" r:id="rId10"/>
    <p:sldId id="441" r:id="rId11"/>
    <p:sldId id="442" r:id="rId12"/>
    <p:sldId id="459" r:id="rId13"/>
    <p:sldId id="448" r:id="rId14"/>
    <p:sldId id="445" r:id="rId15"/>
    <p:sldId id="446" r:id="rId16"/>
    <p:sldId id="469" r:id="rId17"/>
    <p:sldId id="470" r:id="rId18"/>
    <p:sldId id="471" r:id="rId19"/>
    <p:sldId id="472" r:id="rId20"/>
    <p:sldId id="473" r:id="rId21"/>
    <p:sldId id="474" r:id="rId22"/>
    <p:sldId id="475" r:id="rId23"/>
    <p:sldId id="477" r:id="rId24"/>
    <p:sldId id="476" r:id="rId25"/>
    <p:sldId id="478" r:id="rId26"/>
    <p:sldId id="479" r:id="rId27"/>
    <p:sldId id="480" r:id="rId28"/>
    <p:sldId id="454" r:id="rId29"/>
  </p:sldIdLst>
  <p:sldSz cx="9144000" cy="6858000" type="screen4x3"/>
  <p:notesSz cx="6797675" cy="9874250"/>
  <p:defaultTextStyle>
    <a:defPPr>
      <a:defRPr lang="uk-UA"/>
    </a:defPPr>
    <a:lvl1pPr algn="l" rtl="0" eaLnBrk="0" fontAlgn="base" hangingPunct="0">
      <a:spcBef>
        <a:spcPct val="0"/>
      </a:spcBef>
      <a:spcAft>
        <a:spcPct val="0"/>
      </a:spcAft>
      <a:defRPr b="1" kern="1200">
        <a:solidFill>
          <a:srgbClr val="000066"/>
        </a:solidFill>
        <a:latin typeface="Times New Roman" pitchFamily="18" charset="0"/>
        <a:ea typeface="+mn-ea"/>
        <a:cs typeface="Arial" pitchFamily="34" charset="0"/>
      </a:defRPr>
    </a:lvl1pPr>
    <a:lvl2pPr marL="457200" algn="l" rtl="0" eaLnBrk="0" fontAlgn="base" hangingPunct="0">
      <a:spcBef>
        <a:spcPct val="0"/>
      </a:spcBef>
      <a:spcAft>
        <a:spcPct val="0"/>
      </a:spcAft>
      <a:defRPr b="1" kern="1200">
        <a:solidFill>
          <a:srgbClr val="000066"/>
        </a:solidFill>
        <a:latin typeface="Times New Roman" pitchFamily="18" charset="0"/>
        <a:ea typeface="+mn-ea"/>
        <a:cs typeface="Arial" pitchFamily="34" charset="0"/>
      </a:defRPr>
    </a:lvl2pPr>
    <a:lvl3pPr marL="914400" algn="l" rtl="0" eaLnBrk="0" fontAlgn="base" hangingPunct="0">
      <a:spcBef>
        <a:spcPct val="0"/>
      </a:spcBef>
      <a:spcAft>
        <a:spcPct val="0"/>
      </a:spcAft>
      <a:defRPr b="1" kern="1200">
        <a:solidFill>
          <a:srgbClr val="000066"/>
        </a:solidFill>
        <a:latin typeface="Times New Roman" pitchFamily="18" charset="0"/>
        <a:ea typeface="+mn-ea"/>
        <a:cs typeface="Arial" pitchFamily="34" charset="0"/>
      </a:defRPr>
    </a:lvl3pPr>
    <a:lvl4pPr marL="1371600" algn="l" rtl="0" eaLnBrk="0" fontAlgn="base" hangingPunct="0">
      <a:spcBef>
        <a:spcPct val="0"/>
      </a:spcBef>
      <a:spcAft>
        <a:spcPct val="0"/>
      </a:spcAft>
      <a:defRPr b="1" kern="1200">
        <a:solidFill>
          <a:srgbClr val="000066"/>
        </a:solidFill>
        <a:latin typeface="Times New Roman" pitchFamily="18" charset="0"/>
        <a:ea typeface="+mn-ea"/>
        <a:cs typeface="Arial" pitchFamily="34" charset="0"/>
      </a:defRPr>
    </a:lvl4pPr>
    <a:lvl5pPr marL="1828800" algn="l" rtl="0" eaLnBrk="0" fontAlgn="base" hangingPunct="0">
      <a:spcBef>
        <a:spcPct val="0"/>
      </a:spcBef>
      <a:spcAft>
        <a:spcPct val="0"/>
      </a:spcAft>
      <a:defRPr b="1" kern="1200">
        <a:solidFill>
          <a:srgbClr val="000066"/>
        </a:solidFill>
        <a:latin typeface="Times New Roman" pitchFamily="18" charset="0"/>
        <a:ea typeface="+mn-ea"/>
        <a:cs typeface="Arial" pitchFamily="34" charset="0"/>
      </a:defRPr>
    </a:lvl5pPr>
    <a:lvl6pPr marL="2286000" algn="l" defTabSz="914400" rtl="0" eaLnBrk="1" latinLnBrk="0" hangingPunct="1">
      <a:defRPr b="1" kern="1200">
        <a:solidFill>
          <a:srgbClr val="000066"/>
        </a:solidFill>
        <a:latin typeface="Times New Roman" pitchFamily="18" charset="0"/>
        <a:ea typeface="+mn-ea"/>
        <a:cs typeface="Arial" pitchFamily="34" charset="0"/>
      </a:defRPr>
    </a:lvl6pPr>
    <a:lvl7pPr marL="2743200" algn="l" defTabSz="914400" rtl="0" eaLnBrk="1" latinLnBrk="0" hangingPunct="1">
      <a:defRPr b="1" kern="1200">
        <a:solidFill>
          <a:srgbClr val="000066"/>
        </a:solidFill>
        <a:latin typeface="Times New Roman" pitchFamily="18" charset="0"/>
        <a:ea typeface="+mn-ea"/>
        <a:cs typeface="Arial" pitchFamily="34" charset="0"/>
      </a:defRPr>
    </a:lvl7pPr>
    <a:lvl8pPr marL="3200400" algn="l" defTabSz="914400" rtl="0" eaLnBrk="1" latinLnBrk="0" hangingPunct="1">
      <a:defRPr b="1" kern="1200">
        <a:solidFill>
          <a:srgbClr val="000066"/>
        </a:solidFill>
        <a:latin typeface="Times New Roman" pitchFamily="18" charset="0"/>
        <a:ea typeface="+mn-ea"/>
        <a:cs typeface="Arial" pitchFamily="34" charset="0"/>
      </a:defRPr>
    </a:lvl8pPr>
    <a:lvl9pPr marL="3657600" algn="l" defTabSz="914400" rtl="0" eaLnBrk="1" latinLnBrk="0" hangingPunct="1">
      <a:defRPr b="1" kern="1200">
        <a:solidFill>
          <a:srgbClr val="000066"/>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Розділ за промовчанням" id="{B3AD7118-6A58-4290-A613-AFBC664EC00B}">
          <p14:sldIdLst>
            <p14:sldId id="416"/>
            <p14:sldId id="482"/>
            <p14:sldId id="483"/>
            <p14:sldId id="460"/>
            <p14:sldId id="468"/>
            <p14:sldId id="440"/>
            <p14:sldId id="444"/>
            <p14:sldId id="443"/>
            <p14:sldId id="441"/>
            <p14:sldId id="442"/>
            <p14:sldId id="459"/>
            <p14:sldId id="448"/>
            <p14:sldId id="445"/>
            <p14:sldId id="446"/>
            <p14:sldId id="469"/>
            <p14:sldId id="470"/>
            <p14:sldId id="471"/>
            <p14:sldId id="472"/>
            <p14:sldId id="473"/>
            <p14:sldId id="474"/>
            <p14:sldId id="475"/>
            <p14:sldId id="477"/>
            <p14:sldId id="476"/>
            <p14:sldId id="478"/>
            <p14:sldId id="479"/>
            <p14:sldId id="480"/>
            <p14:sldId id="4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CC"/>
    <a:srgbClr val="6699FF"/>
    <a:srgbClr val="00CCFF"/>
    <a:srgbClr val="5BD0FF"/>
    <a:srgbClr val="009999"/>
    <a:srgbClr val="66FFFF"/>
    <a:srgbClr val="0000FF"/>
    <a:srgbClr val="33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Без стилю та сі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113A9D2-9D6B-4929-AA2D-F23B5EE8CBE7}" styleName="Стиль із теми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із теми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із теми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0647" autoAdjust="0"/>
  </p:normalViewPr>
  <p:slideViewPr>
    <p:cSldViewPr>
      <p:cViewPr varScale="1">
        <p:scale>
          <a:sx n="89" d="100"/>
          <a:sy n="89" d="100"/>
        </p:scale>
        <p:origin x="126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Lst>
  <dgm:cxnLst>
    <dgm:cxn modelId="{C6EBF58A-669B-465A-8531-37F1ED41ADBB}" type="presOf" srcId="{42736F5B-EE81-480E-98A7-2FE8DFCA73B3}" destId="{ABF84BCF-BE0C-4025-9398-ACD8FA71D0C1}"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000" b="1" kern="1200" dirty="0" smtClean="0">
              <a:solidFill>
                <a:srgbClr val="003399"/>
              </a:solidFill>
              <a:latin typeface="+mj-lt"/>
              <a:ea typeface="+mn-ea"/>
              <a:cs typeface="+mn-cs"/>
            </a:rPr>
            <a:t>Призначення дати, часу і місця проведення захисту (</a:t>
          </a:r>
          <a:r>
            <a:rPr lang="uk-UA" sz="2000" b="1" i="1" kern="1200" dirty="0" smtClean="0">
              <a:solidFill>
                <a:srgbClr val="003399"/>
              </a:solidFill>
              <a:latin typeface="+mj-lt"/>
              <a:ea typeface="+mn-ea"/>
              <a:cs typeface="+mn-cs"/>
            </a:rPr>
            <a:t>не раніше ніж через два тижні та не пізніше ніж через чотири тижні з дня надходження до разової СВР останньої </a:t>
          </a:r>
          <a:r>
            <a:rPr lang="uk-UA" sz="1900" b="1" i="1" kern="1200" dirty="0" smtClean="0">
              <a:solidFill>
                <a:srgbClr val="003399"/>
              </a:solidFill>
              <a:latin typeface="+mj-lt"/>
              <a:ea typeface="+mn-ea"/>
              <a:cs typeface="+mn-cs"/>
            </a:rPr>
            <a:t>рецензії</a:t>
          </a:r>
          <a:r>
            <a:rPr lang="uk-UA" sz="2000" b="1" i="1" kern="1200" dirty="0" smtClean="0">
              <a:solidFill>
                <a:srgbClr val="003399"/>
              </a:solidFill>
              <a:latin typeface="+mj-lt"/>
              <a:ea typeface="+mn-ea"/>
              <a:cs typeface="+mn-cs"/>
            </a:rPr>
            <a:t> (відгуку</a:t>
          </a:r>
          <a:r>
            <a:rPr lang="uk-UA" sz="2000" b="1" kern="1200" dirty="0" smtClean="0">
              <a:solidFill>
                <a:srgbClr val="003399"/>
              </a:solidFill>
              <a:latin typeface="+mj-lt"/>
              <a:ea typeface="+mn-ea"/>
              <a:cs typeface="+mn-cs"/>
            </a:rPr>
            <a:t>).</a:t>
          </a:r>
        </a:p>
        <a:p>
          <a:pPr rtl="0" eaLnBrk="1" latinLnBrk="0"/>
          <a:r>
            <a:rPr lang="uk-UA" sz="2000" b="1" kern="1200" dirty="0" smtClean="0">
              <a:solidFill>
                <a:srgbClr val="003399"/>
              </a:solidFill>
              <a:latin typeface="+mj-lt"/>
              <a:ea typeface="+mn-ea"/>
              <a:cs typeface="+mn-cs"/>
            </a:rPr>
            <a:t>Розміщення на офіційному веб-сайті Університету інформації про дату, час та місце проведення захисту (впродовж трьох робочих днів з дня надходження до разової СВР останньої рецензії (відгуку))</a:t>
          </a:r>
        </a:p>
        <a:p>
          <a:pPr rtl="0" eaLnBrk="1" latinLnBrk="0"/>
          <a:r>
            <a:rPr lang="uk-UA" sz="2000" b="1" kern="1200" dirty="0" smtClean="0">
              <a:solidFill>
                <a:srgbClr val="003399"/>
              </a:solidFill>
              <a:latin typeface="+mj-lt"/>
              <a:ea typeface="+mn-ea"/>
              <a:cs typeface="+mn-cs"/>
            </a:rPr>
            <a:t>Публічний захист дисертації</a:t>
          </a:r>
        </a:p>
        <a:p>
          <a:pPr rtl="0" eaLnBrk="1" latinLnBrk="0"/>
          <a:r>
            <a:rPr lang="uk-UA" sz="2000" b="1" kern="1200" dirty="0" smtClean="0">
              <a:solidFill>
                <a:srgbClr val="003399"/>
              </a:solidFill>
              <a:latin typeface="+mj-lt"/>
              <a:ea typeface="+mn-ea"/>
              <a:cs typeface="+mn-cs"/>
            </a:rPr>
            <a:t>Оприлюднення рішення разової СВР про присудження (відмову у присудженні) ступеня доктора філософії та відеозапису трансляції захисту дисертації на офіційному веб-сайті Університету (впродовж трьох робочих днів з дати захисту).</a:t>
          </a:r>
        </a:p>
        <a:p>
          <a:pPr rtl="0" eaLnBrk="1" latinLnBrk="0"/>
          <a:r>
            <a:rPr lang="uk-UA" sz="2000" b="1" kern="1200" dirty="0" smtClean="0">
              <a:solidFill>
                <a:srgbClr val="003399"/>
              </a:solidFill>
              <a:latin typeface="+mj-lt"/>
              <a:ea typeface="+mn-ea"/>
              <a:cs typeface="+mn-cs"/>
            </a:rPr>
            <a:t>Подання інформації про результати захисту дисертації до ІС НАЗЯВО (протягом п’яти робочих днів з дати захисту)</a:t>
          </a:r>
          <a:endParaRPr lang="uk-UA" sz="20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C2AC7823-68F4-4673-9CB7-AACF422F9741}">
      <dgm:prSet custT="1"/>
      <dgm:spPr/>
      <dgm:t>
        <a:bodyPr/>
        <a:lstStyle/>
        <a:p>
          <a:r>
            <a:rPr lang="uk-UA" sz="1600" b="1" kern="1200" dirty="0" smtClean="0">
              <a:solidFill>
                <a:srgbClr val="003399"/>
              </a:solidFill>
              <a:latin typeface="+mj-lt"/>
              <a:ea typeface="+mn-ea"/>
              <a:cs typeface="+mn-cs"/>
            </a:rPr>
            <a:t>Рішення разової СВР.</a:t>
          </a:r>
          <a:endParaRPr lang="uk-UA" sz="1600" b="1" kern="1200" dirty="0">
            <a:solidFill>
              <a:srgbClr val="003399"/>
            </a:solidFill>
            <a:latin typeface="+mj-lt"/>
            <a:ea typeface="+mn-ea"/>
            <a:cs typeface="+mn-cs"/>
          </a:endParaRPr>
        </a:p>
      </dgm:t>
    </dgm:pt>
    <dgm:pt modelId="{8E927B80-654F-4C33-B19E-2B6151A1F334}" type="parTrans" cxnId="{7ABA80F2-C0A6-4157-9955-F441BBC38BBB}">
      <dgm:prSet/>
      <dgm:spPr/>
      <dgm:t>
        <a:bodyPr/>
        <a:lstStyle/>
        <a:p>
          <a:endParaRPr lang="uk-UA"/>
        </a:p>
      </dgm:t>
    </dgm:pt>
    <dgm:pt modelId="{3EBFE658-9673-4579-BCDB-9DA20E20F8B7}" type="sibTrans" cxnId="{7ABA80F2-C0A6-4157-9955-F441BBC38BBB}">
      <dgm:prSet/>
      <dgm:spPr/>
      <dgm:t>
        <a:bodyPr/>
        <a:lstStyle/>
        <a:p>
          <a:endParaRPr lang="uk-UA"/>
        </a:p>
      </dgm:t>
    </dgm:pt>
    <dgm:pt modelId="{F514F43E-BC81-4F6A-AC81-01B722C9E724}">
      <dgm:prSet custT="1"/>
      <dgm:spPr/>
      <dgm:t>
        <a:bodyPr/>
        <a:lstStyle/>
        <a:p>
          <a:r>
            <a:rPr lang="uk-UA" sz="1600" b="1" kern="1200" dirty="0" smtClean="0">
              <a:solidFill>
                <a:srgbClr val="003399"/>
              </a:solidFill>
              <a:latin typeface="+mj-lt"/>
              <a:ea typeface="+mn-ea"/>
              <a:cs typeface="+mn-cs"/>
            </a:rPr>
            <a:t>Реєстраційна картка присутності голови та членів разової СВР.</a:t>
          </a:r>
          <a:endParaRPr lang="uk-UA" sz="3600" kern="1200" dirty="0"/>
        </a:p>
      </dgm:t>
    </dgm:pt>
    <dgm:pt modelId="{C47202AF-AA55-44F1-9FB9-1FB136DAB4E2}" type="parTrans" cxnId="{DEE239EC-E913-4B04-8F4F-07A3B80CCBC1}">
      <dgm:prSet/>
      <dgm:spPr/>
      <dgm:t>
        <a:bodyPr/>
        <a:lstStyle/>
        <a:p>
          <a:endParaRPr lang="uk-UA"/>
        </a:p>
      </dgm:t>
    </dgm:pt>
    <dgm:pt modelId="{6732FA53-0C45-4BFA-9BD8-5C7B2668D328}" type="sibTrans" cxnId="{DEE239EC-E913-4B04-8F4F-07A3B80CCBC1}">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616396" custScaleY="100098" custLinFactNeighborX="-587" custLinFactNeighborY="1031">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21622" custScaleY="116042" custLinFactNeighborX="23" custLinFactNeighborY="2136">
        <dgm:presLayoutVars>
          <dgm:bulletEnabled val="1"/>
        </dgm:presLayoutVars>
      </dgm:prSet>
      <dgm:spPr/>
      <dgm:t>
        <a:bodyPr/>
        <a:lstStyle/>
        <a:p>
          <a:endParaRPr lang="uk-UA"/>
        </a:p>
      </dgm:t>
    </dgm:pt>
  </dgm:ptLst>
  <dgm:cxnLst>
    <dgm:cxn modelId="{936AE121-E91A-459E-96A1-96B871F30BF9}" srcId="{42736F5B-EE81-480E-98A7-2FE8DFCA73B3}" destId="{0C3C7166-6B79-4E8B-806B-1114DC6B0058}" srcOrd="0" destOrd="0" parTransId="{DCF543F7-4293-47A5-8E10-3CFB1C0310FD}" sibTransId="{CF069476-B215-4C2D-B06D-589F438993F5}"/>
    <dgm:cxn modelId="{3575C23F-3450-4BD7-B7B0-86B4C154BC16}" type="presOf" srcId="{42736F5B-EE81-480E-98A7-2FE8DFCA73B3}" destId="{ABF84BCF-BE0C-4025-9398-ACD8FA71D0C1}" srcOrd="0" destOrd="0" presId="urn:microsoft.com/office/officeart/2005/8/layout/vList5"/>
    <dgm:cxn modelId="{DEE239EC-E913-4B04-8F4F-07A3B80CCBC1}" srcId="{0C3C7166-6B79-4E8B-806B-1114DC6B0058}" destId="{F514F43E-BC81-4F6A-AC81-01B722C9E724}" srcOrd="2" destOrd="0" parTransId="{C47202AF-AA55-44F1-9FB9-1FB136DAB4E2}" sibTransId="{6732FA53-0C45-4BFA-9BD8-5C7B2668D328}"/>
    <dgm:cxn modelId="{258F76AA-0A7D-4BF5-A53F-8F27A93A4794}" type="presOf" srcId="{0C3C7166-6B79-4E8B-806B-1114DC6B0058}" destId="{1298D5B9-09A1-4844-9A24-219FBE3AA753}" srcOrd="0" destOrd="0" presId="urn:microsoft.com/office/officeart/2005/8/layout/vList5"/>
    <dgm:cxn modelId="{5C5BCA9A-AC50-4DA7-A986-E89B874087BE}" type="presOf" srcId="{F514F43E-BC81-4F6A-AC81-01B722C9E724}" destId="{E8415F91-9A38-4B23-ABFA-5DD834CC39A3}" srcOrd="0" destOrd="2" presId="urn:microsoft.com/office/officeart/2005/8/layout/vList5"/>
    <dgm:cxn modelId="{2B493989-E5A5-480B-9EAD-93D91AB74572}" srcId="{0C3C7166-6B79-4E8B-806B-1114DC6B0058}" destId="{7AC20B20-97D1-4E63-A6E6-AD22EAEE2A4E}" srcOrd="0" destOrd="0" parTransId="{9ABEE41B-5E79-4F55-BFB3-848D97251202}" sibTransId="{4B2CB913-EE5A-4911-974E-2D228DA87233}"/>
    <dgm:cxn modelId="{B4875D58-80D6-42C7-98DE-89B7AFE58430}" type="presOf" srcId="{7AC20B20-97D1-4E63-A6E6-AD22EAEE2A4E}" destId="{E8415F91-9A38-4B23-ABFA-5DD834CC39A3}" srcOrd="0" destOrd="0" presId="urn:microsoft.com/office/officeart/2005/8/layout/vList5"/>
    <dgm:cxn modelId="{7ABA80F2-C0A6-4157-9955-F441BBC38BBB}" srcId="{0C3C7166-6B79-4E8B-806B-1114DC6B0058}" destId="{C2AC7823-68F4-4673-9CB7-AACF422F9741}" srcOrd="1" destOrd="0" parTransId="{8E927B80-654F-4C33-B19E-2B6151A1F334}" sibTransId="{3EBFE658-9673-4579-BCDB-9DA20E20F8B7}"/>
    <dgm:cxn modelId="{C1DB4FFB-39E8-40BF-B19B-4E16FABAE4E7}" type="presOf" srcId="{C2AC7823-68F4-4673-9CB7-AACF422F9741}" destId="{E8415F91-9A38-4B23-ABFA-5DD834CC39A3}" srcOrd="0" destOrd="1" presId="urn:microsoft.com/office/officeart/2005/8/layout/vList5"/>
    <dgm:cxn modelId="{09CCF218-F6D5-4D87-AFDF-976D1FEB9939}" type="presParOf" srcId="{ABF84BCF-BE0C-4025-9398-ACD8FA71D0C1}" destId="{6CE78A45-6363-43F5-B5AE-2E014D8E520C}" srcOrd="0" destOrd="0" presId="urn:microsoft.com/office/officeart/2005/8/layout/vList5"/>
    <dgm:cxn modelId="{7A1452C6-8C67-494D-BBBD-A2EF71803149}" type="presParOf" srcId="{6CE78A45-6363-43F5-B5AE-2E014D8E520C}" destId="{1298D5B9-09A1-4844-9A24-219FBE3AA753}" srcOrd="0" destOrd="0" presId="urn:microsoft.com/office/officeart/2005/8/layout/vList5"/>
    <dgm:cxn modelId="{711361F4-DEFE-4921-B967-0734078F59DC}"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algn="ctr"/>
          <a:r>
            <a:rPr lang="uk-UA" sz="2000" b="1" kern="1200" dirty="0" smtClean="0">
              <a:solidFill>
                <a:srgbClr val="003399"/>
              </a:solidFill>
              <a:latin typeface="+mj-lt"/>
              <a:ea typeface="+mn-ea"/>
              <a:cs typeface="+mn-cs"/>
            </a:rPr>
            <a:t>Порядок проведення захисту дисертації у разовій СВР</a:t>
          </a:r>
          <a:endParaRPr lang="uk-UA" sz="20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a:solidFill>
          <a:schemeClr val="bg1">
            <a:lumMod val="85000"/>
            <a:alpha val="90000"/>
          </a:schemeClr>
        </a:solidFill>
      </dgm:spPr>
      <dgm:t>
        <a:bodyPr/>
        <a:lstStyle/>
        <a:p>
          <a:pPr algn="just"/>
          <a:r>
            <a:rPr lang="uk-UA" sz="1100" b="1" dirty="0" smtClean="0">
              <a:solidFill>
                <a:srgbClr val="003399"/>
              </a:solidFill>
              <a:latin typeface="+mj-lt"/>
              <a:ea typeface="+mn-ea"/>
              <a:cs typeface="+mn-cs"/>
            </a:rPr>
            <a:t>Засідання разової СВР проводиться головою ради за такою процедурою:</a:t>
          </a:r>
          <a:endParaRPr lang="uk-UA" sz="1100" b="1"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A555C66D-DE3D-4482-AF4C-EEAD7369BDAE}">
      <dgm:prSet phldrT="[Текст]" custT="1"/>
      <dgm:spPr>
        <a:solidFill>
          <a:schemeClr val="bg1">
            <a:lumMod val="85000"/>
            <a:alpha val="90000"/>
          </a:schemeClr>
        </a:solidFill>
      </dgm:spPr>
      <dgm:t>
        <a:bodyPr/>
        <a:lstStyle/>
        <a:p>
          <a:pPr algn="just"/>
          <a:r>
            <a:rPr lang="uk-UA" sz="1100" b="1" dirty="0" smtClean="0">
              <a:solidFill>
                <a:srgbClr val="003399"/>
              </a:solidFill>
              <a:latin typeface="+mj-lt"/>
              <a:ea typeface="+mn-ea"/>
              <a:cs typeface="+mn-cs"/>
            </a:rPr>
            <a:t>голова разової СВР за даними реєстраційної картки присутності членів разової СВР (за формою, наведеною у Додатку 12) інформує присутніх про правоможність засідання і розпочинає його за наявності кворуму;</a:t>
          </a:r>
          <a:endParaRPr lang="uk-UA" sz="1100" b="1" dirty="0">
            <a:solidFill>
              <a:srgbClr val="003399"/>
            </a:solidFill>
            <a:latin typeface="+mj-lt"/>
            <a:ea typeface="+mn-ea"/>
            <a:cs typeface="+mn-cs"/>
          </a:endParaRPr>
        </a:p>
      </dgm:t>
    </dgm:pt>
    <dgm:pt modelId="{7B6962F2-2D74-440D-A677-9001DB7F0597}" type="parTrans" cxnId="{BA9DA510-3CC8-42FA-8353-9BC0D503614A}">
      <dgm:prSet/>
      <dgm:spPr/>
    </dgm:pt>
    <dgm:pt modelId="{F3204D4E-92F7-4045-9F25-E29BBB60CABA}" type="sibTrans" cxnId="{BA9DA510-3CC8-42FA-8353-9BC0D503614A}">
      <dgm:prSet/>
      <dgm:spPr/>
    </dgm:pt>
    <dgm:pt modelId="{484EAC92-7A30-47F3-BF59-E15DFE45E6FF}">
      <dgm:prSet custT="1"/>
      <dgm:spPr/>
      <dgm:t>
        <a:bodyPr/>
        <a:lstStyle/>
        <a:p>
          <a:r>
            <a:rPr lang="uk-UA" sz="1100" b="1" dirty="0" smtClean="0">
              <a:solidFill>
                <a:srgbClr val="003399"/>
              </a:solidFill>
              <a:latin typeface="+mj-lt"/>
              <a:ea typeface="+mn-ea"/>
              <a:cs typeface="+mn-cs"/>
            </a:rPr>
            <a:t>голова разової СВР інформує її членів про погоджену зі Здобувачем мову, якою він буде викладати основні положення дисертації та відповідати на запитання;</a:t>
          </a:r>
          <a:endParaRPr lang="uk-UA" sz="1100" b="1" dirty="0">
            <a:solidFill>
              <a:srgbClr val="003399"/>
            </a:solidFill>
            <a:latin typeface="+mj-lt"/>
            <a:ea typeface="+mn-ea"/>
            <a:cs typeface="+mn-cs"/>
          </a:endParaRPr>
        </a:p>
      </dgm:t>
    </dgm:pt>
    <dgm:pt modelId="{0CBDD39B-6518-458D-9032-98F89C0FF7F6}" type="parTrans" cxnId="{68C9662F-43F0-414D-89F3-7ACCDFEC877F}">
      <dgm:prSet/>
      <dgm:spPr/>
      <dgm:t>
        <a:bodyPr/>
        <a:lstStyle/>
        <a:p>
          <a:endParaRPr lang="uk-UA"/>
        </a:p>
      </dgm:t>
    </dgm:pt>
    <dgm:pt modelId="{2909569F-33F4-487B-9D32-E9FB2B698F7D}" type="sibTrans" cxnId="{68C9662F-43F0-414D-89F3-7ACCDFEC877F}">
      <dgm:prSet/>
      <dgm:spPr/>
      <dgm:t>
        <a:bodyPr/>
        <a:lstStyle/>
        <a:p>
          <a:endParaRPr lang="uk-UA"/>
        </a:p>
      </dgm:t>
    </dgm:pt>
    <dgm:pt modelId="{32223E4F-7671-4359-B7D4-CD85C13753F2}">
      <dgm:prSet custT="1"/>
      <dgm:spPr/>
      <dgm:t>
        <a:bodyPr/>
        <a:lstStyle/>
        <a:p>
          <a:r>
            <a:rPr lang="uk-UA" sz="1100" b="1" dirty="0" smtClean="0">
              <a:solidFill>
                <a:srgbClr val="003399"/>
              </a:solidFill>
              <a:latin typeface="+mj-lt"/>
              <a:ea typeface="+mn-ea"/>
              <a:cs typeface="+mn-cs"/>
            </a:rPr>
            <a:t>голова разової СВР оголошує порядок денний, назву дисертації, відомості про Здобувача, відомості про рецензентів та  офіційних опонентів, доповідає про подані Здобувачем до разової СВР документи, їх відповідність встановленим вимогам;</a:t>
          </a:r>
          <a:endParaRPr lang="uk-UA" sz="1100" b="1" dirty="0">
            <a:solidFill>
              <a:srgbClr val="003399"/>
            </a:solidFill>
            <a:latin typeface="+mj-lt"/>
            <a:ea typeface="+mn-ea"/>
            <a:cs typeface="+mn-cs"/>
          </a:endParaRPr>
        </a:p>
      </dgm:t>
    </dgm:pt>
    <dgm:pt modelId="{3E318513-274A-4262-AB51-42BB93302C35}" type="parTrans" cxnId="{97ADFA61-137F-426E-AEE8-D7AF70227E6F}">
      <dgm:prSet/>
      <dgm:spPr/>
      <dgm:t>
        <a:bodyPr/>
        <a:lstStyle/>
        <a:p>
          <a:endParaRPr lang="uk-UA"/>
        </a:p>
      </dgm:t>
    </dgm:pt>
    <dgm:pt modelId="{B46B806A-B485-4F1E-ABCD-2A7EE4269DCA}" type="sibTrans" cxnId="{97ADFA61-137F-426E-AEE8-D7AF70227E6F}">
      <dgm:prSet/>
      <dgm:spPr/>
      <dgm:t>
        <a:bodyPr/>
        <a:lstStyle/>
        <a:p>
          <a:endParaRPr lang="uk-UA"/>
        </a:p>
      </dgm:t>
    </dgm:pt>
    <dgm:pt modelId="{81847926-D3DE-4555-856D-9C1146E85777}">
      <dgm:prSet custT="1"/>
      <dgm:spPr/>
      <dgm:t>
        <a:bodyPr/>
        <a:lstStyle/>
        <a:p>
          <a:r>
            <a:rPr lang="uk-UA" sz="1100" b="1" dirty="0" smtClean="0">
              <a:solidFill>
                <a:srgbClr val="003399"/>
              </a:solidFill>
              <a:latin typeface="+mj-lt"/>
              <a:ea typeface="+mn-ea"/>
              <a:cs typeface="+mn-cs"/>
            </a:rPr>
            <a:t>Здобувач викладає основні положення дисертації та відповідає на запитання, подані усно чи письмово державною мовою або, за його бажанням, англійською мовою;</a:t>
          </a:r>
          <a:endParaRPr lang="uk-UA" sz="1100" b="1" dirty="0">
            <a:solidFill>
              <a:srgbClr val="003399"/>
            </a:solidFill>
            <a:latin typeface="+mj-lt"/>
            <a:ea typeface="+mn-ea"/>
            <a:cs typeface="+mn-cs"/>
          </a:endParaRPr>
        </a:p>
      </dgm:t>
    </dgm:pt>
    <dgm:pt modelId="{07B63E7A-26C2-4676-A47F-F55E46BD3115}" type="parTrans" cxnId="{202ED3B2-6B84-428C-B818-185C29701976}">
      <dgm:prSet/>
      <dgm:spPr/>
      <dgm:t>
        <a:bodyPr/>
        <a:lstStyle/>
        <a:p>
          <a:endParaRPr lang="uk-UA"/>
        </a:p>
      </dgm:t>
    </dgm:pt>
    <dgm:pt modelId="{DB16AFA2-78D5-4C76-9B82-FE90F1A0AF04}" type="sibTrans" cxnId="{202ED3B2-6B84-428C-B818-185C29701976}">
      <dgm:prSet/>
      <dgm:spPr/>
      <dgm:t>
        <a:bodyPr/>
        <a:lstStyle/>
        <a:p>
          <a:endParaRPr lang="uk-UA"/>
        </a:p>
      </dgm:t>
    </dgm:pt>
    <dgm:pt modelId="{CCCDD26C-B27C-4D31-980E-2A6833B4E523}">
      <dgm:prSet custT="1"/>
      <dgm:spPr/>
      <dgm:t>
        <a:bodyPr/>
        <a:lstStyle/>
        <a:p>
          <a:r>
            <a:rPr lang="uk-UA" sz="1100" b="1" dirty="0" smtClean="0">
              <a:solidFill>
                <a:srgbClr val="003399"/>
              </a:solidFill>
              <a:latin typeface="+mj-lt"/>
              <a:ea typeface="+mn-ea"/>
              <a:cs typeface="+mn-cs"/>
            </a:rPr>
            <a:t>голова разової СВР оголошує висновок про наукову новизну, теоретичне та практичне значення результатів дисертації та  звернення інших осіб з оцінкою дисертації;</a:t>
          </a:r>
          <a:endParaRPr lang="uk-UA" sz="1100" b="1" dirty="0">
            <a:solidFill>
              <a:srgbClr val="003399"/>
            </a:solidFill>
            <a:latin typeface="+mj-lt"/>
            <a:ea typeface="+mn-ea"/>
            <a:cs typeface="+mn-cs"/>
          </a:endParaRPr>
        </a:p>
      </dgm:t>
    </dgm:pt>
    <dgm:pt modelId="{6A8B8D45-8B88-46F3-8F29-AC9A56924712}" type="parTrans" cxnId="{C05E29E1-F240-4965-8370-6D5845F59226}">
      <dgm:prSet/>
      <dgm:spPr/>
      <dgm:t>
        <a:bodyPr/>
        <a:lstStyle/>
        <a:p>
          <a:endParaRPr lang="uk-UA"/>
        </a:p>
      </dgm:t>
    </dgm:pt>
    <dgm:pt modelId="{4D33F01E-8D78-4E95-A7B4-0CEB389928E0}" type="sibTrans" cxnId="{C05E29E1-F240-4965-8370-6D5845F59226}">
      <dgm:prSet/>
      <dgm:spPr/>
      <dgm:t>
        <a:bodyPr/>
        <a:lstStyle/>
        <a:p>
          <a:endParaRPr lang="uk-UA"/>
        </a:p>
      </dgm:t>
    </dgm:pt>
    <dgm:pt modelId="{0492C6F1-733D-4076-84FC-A57B52E6EE81}">
      <dgm:prSet custT="1"/>
      <dgm:spPr/>
      <dgm:t>
        <a:bodyPr/>
        <a:lstStyle/>
        <a:p>
          <a:r>
            <a:rPr lang="uk-UA" sz="1100" b="1" dirty="0" smtClean="0">
              <a:solidFill>
                <a:srgbClr val="003399"/>
              </a:solidFill>
              <a:latin typeface="+mj-lt"/>
              <a:ea typeface="+mn-ea"/>
              <a:cs typeface="+mn-cs"/>
            </a:rPr>
            <a:t>Здобувач відповідає на зауваження, які містяться у зверненнях;</a:t>
          </a:r>
          <a:endParaRPr lang="uk-UA" sz="1100" b="1" dirty="0">
            <a:solidFill>
              <a:srgbClr val="003399"/>
            </a:solidFill>
            <a:latin typeface="+mj-lt"/>
            <a:ea typeface="+mn-ea"/>
            <a:cs typeface="+mn-cs"/>
          </a:endParaRPr>
        </a:p>
      </dgm:t>
    </dgm:pt>
    <dgm:pt modelId="{1D4E0C7F-8592-4F8C-8B59-5FBC6D55FBBB}" type="parTrans" cxnId="{CC850FE5-2E82-41D3-A209-4A258510694C}">
      <dgm:prSet/>
      <dgm:spPr/>
      <dgm:t>
        <a:bodyPr/>
        <a:lstStyle/>
        <a:p>
          <a:endParaRPr lang="uk-UA"/>
        </a:p>
      </dgm:t>
    </dgm:pt>
    <dgm:pt modelId="{E9C52BB5-C7B5-4763-88D4-447E3B79A807}" type="sibTrans" cxnId="{CC850FE5-2E82-41D3-A209-4A258510694C}">
      <dgm:prSet/>
      <dgm:spPr/>
      <dgm:t>
        <a:bodyPr/>
        <a:lstStyle/>
        <a:p>
          <a:endParaRPr lang="uk-UA"/>
        </a:p>
      </dgm:t>
    </dgm:pt>
    <dgm:pt modelId="{EF2B4F4D-2956-4E87-862C-C15E316688EF}">
      <dgm:prSet custT="1"/>
      <dgm:spPr/>
      <dgm:t>
        <a:bodyPr/>
        <a:lstStyle/>
        <a:p>
          <a:r>
            <a:rPr lang="uk-UA" sz="1100" b="1" dirty="0" smtClean="0">
              <a:solidFill>
                <a:srgbClr val="003399"/>
              </a:solidFill>
              <a:latin typeface="+mj-lt"/>
              <a:ea typeface="+mn-ea"/>
              <a:cs typeface="+mn-cs"/>
            </a:rPr>
            <a:t>виступи рецензентів;</a:t>
          </a:r>
          <a:endParaRPr lang="uk-UA" sz="1100" b="1" dirty="0">
            <a:solidFill>
              <a:srgbClr val="003399"/>
            </a:solidFill>
            <a:latin typeface="+mj-lt"/>
            <a:ea typeface="+mn-ea"/>
            <a:cs typeface="+mn-cs"/>
          </a:endParaRPr>
        </a:p>
      </dgm:t>
    </dgm:pt>
    <dgm:pt modelId="{0ABC03A3-9EF1-4EED-B444-AE1F46ED7653}" type="parTrans" cxnId="{944A3995-7C80-4E1D-A92E-90B2D7B2A81B}">
      <dgm:prSet/>
      <dgm:spPr/>
      <dgm:t>
        <a:bodyPr/>
        <a:lstStyle/>
        <a:p>
          <a:endParaRPr lang="uk-UA"/>
        </a:p>
      </dgm:t>
    </dgm:pt>
    <dgm:pt modelId="{5BAF86FC-F406-47DA-BBAA-7AF4903EDBB2}" type="sibTrans" cxnId="{944A3995-7C80-4E1D-A92E-90B2D7B2A81B}">
      <dgm:prSet/>
      <dgm:spPr/>
      <dgm:t>
        <a:bodyPr/>
        <a:lstStyle/>
        <a:p>
          <a:endParaRPr lang="uk-UA"/>
        </a:p>
      </dgm:t>
    </dgm:pt>
    <dgm:pt modelId="{BE504A23-D6D4-4B41-B5E0-6412FEE715FD}">
      <dgm:prSet custT="1"/>
      <dgm:spPr/>
      <dgm:t>
        <a:bodyPr/>
        <a:lstStyle/>
        <a:p>
          <a:r>
            <a:rPr lang="uk-UA" sz="1100" b="1" dirty="0" smtClean="0">
              <a:solidFill>
                <a:srgbClr val="003399"/>
              </a:solidFill>
              <a:latin typeface="+mj-lt"/>
              <a:ea typeface="+mn-ea"/>
              <a:cs typeface="+mn-cs"/>
            </a:rPr>
            <a:t>після виступу кожного рецензента Здобувачеві надають слово для відповіді;</a:t>
          </a:r>
          <a:endParaRPr lang="uk-UA" sz="1100" b="1" dirty="0">
            <a:solidFill>
              <a:srgbClr val="003399"/>
            </a:solidFill>
            <a:latin typeface="+mj-lt"/>
            <a:ea typeface="+mn-ea"/>
            <a:cs typeface="+mn-cs"/>
          </a:endParaRPr>
        </a:p>
      </dgm:t>
    </dgm:pt>
    <dgm:pt modelId="{AD4CA0AF-5D1C-479F-A3CC-6B88A32AFCC1}" type="parTrans" cxnId="{5CD4DB62-639A-4D53-ABFF-A03F5CB2756D}">
      <dgm:prSet/>
      <dgm:spPr/>
      <dgm:t>
        <a:bodyPr/>
        <a:lstStyle/>
        <a:p>
          <a:endParaRPr lang="uk-UA"/>
        </a:p>
      </dgm:t>
    </dgm:pt>
    <dgm:pt modelId="{F7F6A8FD-9363-4A28-97C9-0C77094FBDB0}" type="sibTrans" cxnId="{5CD4DB62-639A-4D53-ABFF-A03F5CB2756D}">
      <dgm:prSet/>
      <dgm:spPr/>
      <dgm:t>
        <a:bodyPr/>
        <a:lstStyle/>
        <a:p>
          <a:endParaRPr lang="uk-UA"/>
        </a:p>
      </dgm:t>
    </dgm:pt>
    <dgm:pt modelId="{C8AFFC54-B137-4ED8-87B4-387A34735C50}">
      <dgm:prSet custT="1"/>
      <dgm:spPr/>
      <dgm:t>
        <a:bodyPr/>
        <a:lstStyle/>
        <a:p>
          <a:r>
            <a:rPr lang="uk-UA" sz="1100" b="1" dirty="0" smtClean="0">
              <a:solidFill>
                <a:srgbClr val="003399"/>
              </a:solidFill>
              <a:latin typeface="+mj-lt"/>
              <a:ea typeface="+mn-ea"/>
              <a:cs typeface="+mn-cs"/>
            </a:rPr>
            <a:t>виступи офіційних опонентів;</a:t>
          </a:r>
          <a:endParaRPr lang="uk-UA" sz="1100" b="1" dirty="0">
            <a:solidFill>
              <a:srgbClr val="003399"/>
            </a:solidFill>
            <a:latin typeface="+mj-lt"/>
            <a:ea typeface="+mn-ea"/>
            <a:cs typeface="+mn-cs"/>
          </a:endParaRPr>
        </a:p>
      </dgm:t>
    </dgm:pt>
    <dgm:pt modelId="{EA958AA2-2E80-466F-9673-0C0D88538542}" type="parTrans" cxnId="{7C693B9F-7365-403A-94D6-23009A9EA133}">
      <dgm:prSet/>
      <dgm:spPr/>
      <dgm:t>
        <a:bodyPr/>
        <a:lstStyle/>
        <a:p>
          <a:endParaRPr lang="uk-UA"/>
        </a:p>
      </dgm:t>
    </dgm:pt>
    <dgm:pt modelId="{1B52BEC0-D4DD-4FE8-B941-25BE03BD5696}" type="sibTrans" cxnId="{7C693B9F-7365-403A-94D6-23009A9EA133}">
      <dgm:prSet/>
      <dgm:spPr/>
      <dgm:t>
        <a:bodyPr/>
        <a:lstStyle/>
        <a:p>
          <a:endParaRPr lang="uk-UA"/>
        </a:p>
      </dgm:t>
    </dgm:pt>
    <dgm:pt modelId="{5738AD6C-D7D9-45CC-A330-D057925EAC4E}">
      <dgm:prSet custT="1"/>
      <dgm:spPr/>
      <dgm:t>
        <a:bodyPr/>
        <a:lstStyle/>
        <a:p>
          <a:r>
            <a:rPr lang="uk-UA" sz="1100" b="1" dirty="0" smtClean="0">
              <a:solidFill>
                <a:srgbClr val="003399"/>
              </a:solidFill>
              <a:latin typeface="+mj-lt"/>
              <a:ea typeface="+mn-ea"/>
              <a:cs typeface="+mn-cs"/>
            </a:rPr>
            <a:t>після виступу кожного офіційного опонента Здобувачеві надають слово для відповіді;</a:t>
          </a:r>
          <a:endParaRPr lang="uk-UA" sz="1100" b="1" dirty="0">
            <a:solidFill>
              <a:srgbClr val="003399"/>
            </a:solidFill>
            <a:latin typeface="+mj-lt"/>
            <a:ea typeface="+mn-ea"/>
            <a:cs typeface="+mn-cs"/>
          </a:endParaRPr>
        </a:p>
      </dgm:t>
    </dgm:pt>
    <dgm:pt modelId="{51905BAA-634A-4E6C-B58C-1D091022CC65}" type="parTrans" cxnId="{C6931B1D-7D6A-42AB-A803-A146FC0FF4BE}">
      <dgm:prSet/>
      <dgm:spPr/>
      <dgm:t>
        <a:bodyPr/>
        <a:lstStyle/>
        <a:p>
          <a:endParaRPr lang="uk-UA"/>
        </a:p>
      </dgm:t>
    </dgm:pt>
    <dgm:pt modelId="{C5C98291-6F9B-4BBF-A2FF-AD15B90F0E62}" type="sibTrans" cxnId="{C6931B1D-7D6A-42AB-A803-A146FC0FF4BE}">
      <dgm:prSet/>
      <dgm:spPr/>
      <dgm:t>
        <a:bodyPr/>
        <a:lstStyle/>
        <a:p>
          <a:endParaRPr lang="uk-UA"/>
        </a:p>
      </dgm:t>
    </dgm:pt>
    <dgm:pt modelId="{85EC2C4A-8D9B-4544-9FF8-66BB2F44BD81}">
      <dgm:prSet custT="1"/>
      <dgm:spPr/>
      <dgm:t>
        <a:bodyPr/>
        <a:lstStyle/>
        <a:p>
          <a:r>
            <a:rPr lang="uk-UA" sz="1100" b="1" dirty="0" smtClean="0">
              <a:solidFill>
                <a:srgbClr val="003399"/>
              </a:solidFill>
              <a:latin typeface="+mj-lt"/>
              <a:ea typeface="+mn-ea"/>
              <a:cs typeface="+mn-cs"/>
            </a:rPr>
            <a:t>після кожного виступу Здобувача для відповіді на зауваження рецензентів/офіційних опонентів, голова пересвідчується, чи задоволений рецензент/офіційний опонент цією відповіддю;</a:t>
          </a:r>
          <a:endParaRPr lang="uk-UA" sz="1100" b="1" dirty="0">
            <a:solidFill>
              <a:srgbClr val="003399"/>
            </a:solidFill>
            <a:latin typeface="+mj-lt"/>
            <a:ea typeface="+mn-ea"/>
            <a:cs typeface="+mn-cs"/>
          </a:endParaRPr>
        </a:p>
      </dgm:t>
    </dgm:pt>
    <dgm:pt modelId="{7E3C135F-8B68-4C6B-8B92-A05CBA58E4C8}" type="parTrans" cxnId="{67115ED9-5421-4491-B0F7-7EA45D38D188}">
      <dgm:prSet/>
      <dgm:spPr/>
      <dgm:t>
        <a:bodyPr/>
        <a:lstStyle/>
        <a:p>
          <a:endParaRPr lang="uk-UA"/>
        </a:p>
      </dgm:t>
    </dgm:pt>
    <dgm:pt modelId="{B3A89853-C7FC-4FE9-A825-B05691DFBBAC}" type="sibTrans" cxnId="{67115ED9-5421-4491-B0F7-7EA45D38D188}">
      <dgm:prSet/>
      <dgm:spPr/>
      <dgm:t>
        <a:bodyPr/>
        <a:lstStyle/>
        <a:p>
          <a:endParaRPr lang="uk-UA"/>
        </a:p>
      </dgm:t>
    </dgm:pt>
    <dgm:pt modelId="{6A52990D-6054-4170-A5DD-5B79F3C520FC}">
      <dgm:prSet custT="1"/>
      <dgm:spPr/>
      <dgm:t>
        <a:bodyPr/>
        <a:lstStyle/>
        <a:p>
          <a:r>
            <a:rPr lang="uk-UA" sz="1100" b="1" dirty="0" smtClean="0">
              <a:solidFill>
                <a:srgbClr val="003399"/>
              </a:solidFill>
              <a:latin typeface="+mj-lt"/>
              <a:ea typeface="+mn-ea"/>
              <a:cs typeface="+mn-cs"/>
            </a:rPr>
            <a:t>публічне обговорення дисертації, у якому мають право взяти участь усі присутні на засіданні;</a:t>
          </a:r>
          <a:endParaRPr lang="uk-UA" sz="1100" b="1" dirty="0">
            <a:solidFill>
              <a:srgbClr val="003399"/>
            </a:solidFill>
            <a:latin typeface="+mj-lt"/>
            <a:ea typeface="+mn-ea"/>
            <a:cs typeface="+mn-cs"/>
          </a:endParaRPr>
        </a:p>
      </dgm:t>
    </dgm:pt>
    <dgm:pt modelId="{002EEE9A-0E96-482C-B4BD-120F982B7CDF}" type="parTrans" cxnId="{AC3784EB-D280-4089-9085-C69CF7FBE39A}">
      <dgm:prSet/>
      <dgm:spPr/>
      <dgm:t>
        <a:bodyPr/>
        <a:lstStyle/>
        <a:p>
          <a:endParaRPr lang="uk-UA"/>
        </a:p>
      </dgm:t>
    </dgm:pt>
    <dgm:pt modelId="{8234FE2D-C6B7-4DEB-A68E-8FCD834E382E}" type="sibTrans" cxnId="{AC3784EB-D280-4089-9085-C69CF7FBE39A}">
      <dgm:prSet/>
      <dgm:spPr/>
      <dgm:t>
        <a:bodyPr/>
        <a:lstStyle/>
        <a:p>
          <a:endParaRPr lang="uk-UA"/>
        </a:p>
      </dgm:t>
    </dgm:pt>
    <dgm:pt modelId="{8B7308B4-E762-4A40-B9AD-A66DEE0242B0}">
      <dgm:prSet custT="1"/>
      <dgm:spPr/>
      <dgm:t>
        <a:bodyPr/>
        <a:lstStyle/>
        <a:p>
          <a:r>
            <a:rPr lang="uk-UA" sz="1100" b="1" dirty="0" smtClean="0">
              <a:solidFill>
                <a:srgbClr val="003399"/>
              </a:solidFill>
              <a:latin typeface="+mj-lt"/>
              <a:ea typeface="+mn-ea"/>
              <a:cs typeface="+mn-cs"/>
            </a:rPr>
            <a:t>прикінцеве слово Здобувача;</a:t>
          </a:r>
          <a:endParaRPr lang="uk-UA" sz="1100" b="1" dirty="0">
            <a:solidFill>
              <a:srgbClr val="003399"/>
            </a:solidFill>
            <a:latin typeface="+mj-lt"/>
            <a:ea typeface="+mn-ea"/>
            <a:cs typeface="+mn-cs"/>
          </a:endParaRPr>
        </a:p>
      </dgm:t>
    </dgm:pt>
    <dgm:pt modelId="{BED89B71-C2D0-47D3-BF3C-26EE66DDE93D}" type="parTrans" cxnId="{BD6F89F6-04E7-4BDA-BE56-3F2BC0F64D66}">
      <dgm:prSet/>
      <dgm:spPr/>
      <dgm:t>
        <a:bodyPr/>
        <a:lstStyle/>
        <a:p>
          <a:endParaRPr lang="uk-UA"/>
        </a:p>
      </dgm:t>
    </dgm:pt>
    <dgm:pt modelId="{722FBB87-9EEA-48C1-8A2E-EF8589D1EDD1}" type="sibTrans" cxnId="{BD6F89F6-04E7-4BDA-BE56-3F2BC0F64D66}">
      <dgm:prSet/>
      <dgm:spPr/>
      <dgm:t>
        <a:bodyPr/>
        <a:lstStyle/>
        <a:p>
          <a:endParaRPr lang="uk-UA"/>
        </a:p>
      </dgm:t>
    </dgm:pt>
    <dgm:pt modelId="{A30678F2-1246-424C-AEC8-0BE790079074}">
      <dgm:prSet custT="1"/>
      <dgm:spPr/>
      <dgm:t>
        <a:bodyPr/>
        <a:lstStyle/>
        <a:p>
          <a:r>
            <a:rPr lang="uk-UA" sz="1100" b="1" dirty="0" smtClean="0">
              <a:solidFill>
                <a:srgbClr val="003399"/>
              </a:solidFill>
              <a:latin typeface="+mj-lt"/>
              <a:ea typeface="+mn-ea"/>
              <a:cs typeface="+mn-cs"/>
            </a:rPr>
            <a:t>відкрите голосування  голови та членів разової СВР, під час якого голова та кожен член разової СВР відкрито висловлює свою позицію за присудження або за відмову у присудженні ступеня доктора філософії;</a:t>
          </a:r>
          <a:endParaRPr lang="uk-UA" sz="1100" b="1" dirty="0">
            <a:solidFill>
              <a:srgbClr val="003399"/>
            </a:solidFill>
            <a:latin typeface="+mj-lt"/>
            <a:ea typeface="+mn-ea"/>
            <a:cs typeface="+mn-cs"/>
          </a:endParaRPr>
        </a:p>
      </dgm:t>
    </dgm:pt>
    <dgm:pt modelId="{0BD1719F-3A6C-42C8-8A30-87AE20FA3730}" type="parTrans" cxnId="{AC66A461-EBAF-492D-9CFA-A40AD30B4378}">
      <dgm:prSet/>
      <dgm:spPr/>
      <dgm:t>
        <a:bodyPr/>
        <a:lstStyle/>
        <a:p>
          <a:endParaRPr lang="uk-UA"/>
        </a:p>
      </dgm:t>
    </dgm:pt>
    <dgm:pt modelId="{1AA00FF6-56CE-4A87-B2BE-D701C7F1BB54}" type="sibTrans" cxnId="{AC66A461-EBAF-492D-9CFA-A40AD30B4378}">
      <dgm:prSet/>
      <dgm:spPr/>
      <dgm:t>
        <a:bodyPr/>
        <a:lstStyle/>
        <a:p>
          <a:endParaRPr lang="uk-UA"/>
        </a:p>
      </dgm:t>
    </dgm:pt>
    <dgm:pt modelId="{004A09BB-A11C-426F-ABDB-1CE71C60EDE2}">
      <dgm:prSet custT="1"/>
      <dgm:spPr/>
      <dgm:t>
        <a:bodyPr/>
        <a:lstStyle/>
        <a:p>
          <a:r>
            <a:rPr lang="uk-UA" sz="1100" b="1" dirty="0" smtClean="0">
              <a:solidFill>
                <a:srgbClr val="003399"/>
              </a:solidFill>
              <a:latin typeface="+mj-lt"/>
              <a:ea typeface="+mn-ea"/>
              <a:cs typeface="+mn-cs"/>
            </a:rPr>
            <a:t>разова СВР приймає рішення шляхом відкритого голосування: </a:t>
          </a:r>
          <a:endParaRPr lang="uk-UA" sz="1100" b="1" dirty="0">
            <a:solidFill>
              <a:srgbClr val="003399"/>
            </a:solidFill>
            <a:latin typeface="+mj-lt"/>
            <a:ea typeface="+mn-ea"/>
            <a:cs typeface="+mn-cs"/>
          </a:endParaRPr>
        </a:p>
      </dgm:t>
    </dgm:pt>
    <dgm:pt modelId="{8971DB59-4074-4D85-B07D-CF228839AC0E}" type="parTrans" cxnId="{CEF4975D-EF5B-41D7-A80C-B817439977D5}">
      <dgm:prSet/>
      <dgm:spPr/>
      <dgm:t>
        <a:bodyPr/>
        <a:lstStyle/>
        <a:p>
          <a:endParaRPr lang="uk-UA"/>
        </a:p>
      </dgm:t>
    </dgm:pt>
    <dgm:pt modelId="{A5223A93-A8CA-443B-A4EE-BABE5A57A88E}" type="sibTrans" cxnId="{CEF4975D-EF5B-41D7-A80C-B817439977D5}">
      <dgm:prSet/>
      <dgm:spPr/>
      <dgm:t>
        <a:bodyPr/>
        <a:lstStyle/>
        <a:p>
          <a:endParaRPr lang="uk-UA"/>
        </a:p>
      </dgm:t>
    </dgm:pt>
    <dgm:pt modelId="{445977E0-4BD6-4112-B9BD-1D42740D10B3}">
      <dgm:prSet custT="1"/>
      <dgm:spPr/>
      <dgm:t>
        <a:bodyPr/>
        <a:lstStyle/>
        <a:p>
          <a:r>
            <a:rPr lang="uk-UA" sz="1100" b="1" dirty="0" smtClean="0">
              <a:solidFill>
                <a:srgbClr val="003399"/>
              </a:solidFill>
              <a:latin typeface="+mj-lt"/>
              <a:ea typeface="+mn-ea"/>
              <a:cs typeface="+mn-cs"/>
            </a:rPr>
            <a:t>про присудження ступеня доктора філософії, якщо його підтримали не менше ніж чотири члени разової СВР; </a:t>
          </a:r>
          <a:endParaRPr lang="uk-UA" sz="1100" b="1" dirty="0">
            <a:solidFill>
              <a:srgbClr val="003399"/>
            </a:solidFill>
            <a:latin typeface="+mj-lt"/>
            <a:ea typeface="+mn-ea"/>
            <a:cs typeface="+mn-cs"/>
          </a:endParaRPr>
        </a:p>
      </dgm:t>
    </dgm:pt>
    <dgm:pt modelId="{5E48A0C3-00D8-414E-8538-83A1FD444E8E}" type="parTrans" cxnId="{FBEE34B9-5D54-462F-ABDA-4491F5CC57BF}">
      <dgm:prSet/>
      <dgm:spPr/>
      <dgm:t>
        <a:bodyPr/>
        <a:lstStyle/>
        <a:p>
          <a:endParaRPr lang="uk-UA"/>
        </a:p>
      </dgm:t>
    </dgm:pt>
    <dgm:pt modelId="{D027EACC-DA99-4C84-9267-F41028297DB4}" type="sibTrans" cxnId="{FBEE34B9-5D54-462F-ABDA-4491F5CC57BF}">
      <dgm:prSet/>
      <dgm:spPr/>
      <dgm:t>
        <a:bodyPr/>
        <a:lstStyle/>
        <a:p>
          <a:endParaRPr lang="uk-UA"/>
        </a:p>
      </dgm:t>
    </dgm:pt>
    <dgm:pt modelId="{7D7B51D5-2489-4808-ABAD-49C5152D7415}">
      <dgm:prSet custT="1"/>
      <dgm:spPr/>
      <dgm:t>
        <a:bodyPr/>
        <a:lstStyle/>
        <a:p>
          <a:r>
            <a:rPr lang="uk-UA" sz="1100" b="1" dirty="0" smtClean="0">
              <a:solidFill>
                <a:srgbClr val="003399"/>
              </a:solidFill>
              <a:latin typeface="+mj-lt"/>
              <a:ea typeface="+mn-ea"/>
              <a:cs typeface="+mn-cs"/>
            </a:rPr>
            <a:t>про відмову у присудженні ступеня доктора філософії, якщо його підтримали два чи більше членів разової СВР. </a:t>
          </a:r>
          <a:endParaRPr lang="uk-UA" sz="1100" b="1" dirty="0">
            <a:solidFill>
              <a:srgbClr val="003399"/>
            </a:solidFill>
            <a:latin typeface="+mj-lt"/>
            <a:ea typeface="+mn-ea"/>
            <a:cs typeface="+mn-cs"/>
          </a:endParaRPr>
        </a:p>
      </dgm:t>
    </dgm:pt>
    <dgm:pt modelId="{15FCC46A-09A0-4128-9107-F2558D9CAB92}" type="parTrans" cxnId="{DB32831C-C69A-4977-84EE-E1265375A2A9}">
      <dgm:prSet/>
      <dgm:spPr/>
      <dgm:t>
        <a:bodyPr/>
        <a:lstStyle/>
        <a:p>
          <a:endParaRPr lang="uk-UA"/>
        </a:p>
      </dgm:t>
    </dgm:pt>
    <dgm:pt modelId="{61EF708B-09BB-4555-A901-1C907717759D}" type="sibTrans" cxnId="{DB32831C-C69A-4977-84EE-E1265375A2A9}">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pt>
    <dgm:pt modelId="{1298D5B9-09A1-4844-9A24-219FBE3AA753}" type="pres">
      <dgm:prSet presAssocID="{0C3C7166-6B79-4E8B-806B-1114DC6B0058}" presName="parentText" presStyleLbl="node1" presStyleIdx="0" presStyleCnt="1" custScaleX="81333" custScaleY="42188" custLinFactNeighborX="-3723" custLinFactNeighborY="106">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09317" custScaleY="125122" custLinFactNeighborX="-872" custLinFactNeighborY="6054">
        <dgm:presLayoutVars>
          <dgm:bulletEnabled val="1"/>
        </dgm:presLayoutVars>
      </dgm:prSet>
      <dgm:spPr/>
      <dgm:t>
        <a:bodyPr/>
        <a:lstStyle/>
        <a:p>
          <a:endParaRPr lang="uk-UA"/>
        </a:p>
      </dgm:t>
    </dgm:pt>
  </dgm:ptLst>
  <dgm:cxnLst>
    <dgm:cxn modelId="{B626C79A-7105-40A1-AD99-66946B7B2C2E}" type="presOf" srcId="{42736F5B-EE81-480E-98A7-2FE8DFCA73B3}" destId="{ABF84BCF-BE0C-4025-9398-ACD8FA71D0C1}" srcOrd="0" destOrd="0" presId="urn:microsoft.com/office/officeart/2005/8/layout/vList5"/>
    <dgm:cxn modelId="{5526560E-58B1-42B1-BE2D-2D2A529DB324}" type="presOf" srcId="{0492C6F1-733D-4076-84FC-A57B52E6EE81}" destId="{E8415F91-9A38-4B23-ABFA-5DD834CC39A3}" srcOrd="0" destOrd="6" presId="urn:microsoft.com/office/officeart/2005/8/layout/vList5"/>
    <dgm:cxn modelId="{CC850FE5-2E82-41D3-A209-4A258510694C}" srcId="{0C3C7166-6B79-4E8B-806B-1114DC6B0058}" destId="{0492C6F1-733D-4076-84FC-A57B52E6EE81}" srcOrd="6" destOrd="0" parTransId="{1D4E0C7F-8592-4F8C-8B59-5FBC6D55FBBB}" sibTransId="{E9C52BB5-C7B5-4763-88D4-447E3B79A807}"/>
    <dgm:cxn modelId="{6E52ED52-886E-45C2-80BF-F2E9E97EB061}" type="presOf" srcId="{85EC2C4A-8D9B-4544-9FF8-66BB2F44BD81}" destId="{E8415F91-9A38-4B23-ABFA-5DD834CC39A3}" srcOrd="0" destOrd="11" presId="urn:microsoft.com/office/officeart/2005/8/layout/vList5"/>
    <dgm:cxn modelId="{67115ED9-5421-4491-B0F7-7EA45D38D188}" srcId="{0C3C7166-6B79-4E8B-806B-1114DC6B0058}" destId="{85EC2C4A-8D9B-4544-9FF8-66BB2F44BD81}" srcOrd="11" destOrd="0" parTransId="{7E3C135F-8B68-4C6B-8B92-A05CBA58E4C8}" sibTransId="{B3A89853-C7FC-4FE9-A825-B05691DFBBAC}"/>
    <dgm:cxn modelId="{AC66A461-EBAF-492D-9CFA-A40AD30B4378}" srcId="{0C3C7166-6B79-4E8B-806B-1114DC6B0058}" destId="{A30678F2-1246-424C-AEC8-0BE790079074}" srcOrd="14" destOrd="0" parTransId="{0BD1719F-3A6C-42C8-8A30-87AE20FA3730}" sibTransId="{1AA00FF6-56CE-4A87-B2BE-D701C7F1BB54}"/>
    <dgm:cxn modelId="{97317B92-E79C-45B2-A365-95CD85DBFF9E}" type="presOf" srcId="{0C3C7166-6B79-4E8B-806B-1114DC6B0058}" destId="{1298D5B9-09A1-4844-9A24-219FBE3AA753}" srcOrd="0" destOrd="0" presId="urn:microsoft.com/office/officeart/2005/8/layout/vList5"/>
    <dgm:cxn modelId="{944A3995-7C80-4E1D-A92E-90B2D7B2A81B}" srcId="{0C3C7166-6B79-4E8B-806B-1114DC6B0058}" destId="{EF2B4F4D-2956-4E87-862C-C15E316688EF}" srcOrd="7" destOrd="0" parTransId="{0ABC03A3-9EF1-4EED-B444-AE1F46ED7653}" sibTransId="{5BAF86FC-F406-47DA-BBAA-7AF4903EDBB2}"/>
    <dgm:cxn modelId="{596E100B-2D04-4A35-9C7C-CD05CF8B1DAD}" type="presOf" srcId="{A555C66D-DE3D-4482-AF4C-EEAD7369BDAE}" destId="{E8415F91-9A38-4B23-ABFA-5DD834CC39A3}" srcOrd="0" destOrd="1" presId="urn:microsoft.com/office/officeart/2005/8/layout/vList5"/>
    <dgm:cxn modelId="{ED0D7393-570D-423E-B463-1B1203BD5873}" type="presOf" srcId="{A30678F2-1246-424C-AEC8-0BE790079074}" destId="{E8415F91-9A38-4B23-ABFA-5DD834CC39A3}" srcOrd="0" destOrd="14" presId="urn:microsoft.com/office/officeart/2005/8/layout/vList5"/>
    <dgm:cxn modelId="{C6931B1D-7D6A-42AB-A803-A146FC0FF4BE}" srcId="{0C3C7166-6B79-4E8B-806B-1114DC6B0058}" destId="{5738AD6C-D7D9-45CC-A330-D057925EAC4E}" srcOrd="10" destOrd="0" parTransId="{51905BAA-634A-4E6C-B58C-1D091022CC65}" sibTransId="{C5C98291-6F9B-4BBF-A2FF-AD15B90F0E62}"/>
    <dgm:cxn modelId="{4442B3B1-813D-4962-BABA-636FAF9D9C6F}" type="presOf" srcId="{81847926-D3DE-4555-856D-9C1146E85777}" destId="{E8415F91-9A38-4B23-ABFA-5DD834CC39A3}" srcOrd="0" destOrd="4" presId="urn:microsoft.com/office/officeart/2005/8/layout/vList5"/>
    <dgm:cxn modelId="{2B493989-E5A5-480B-9EAD-93D91AB74572}" srcId="{0C3C7166-6B79-4E8B-806B-1114DC6B0058}" destId="{7AC20B20-97D1-4E63-A6E6-AD22EAEE2A4E}" srcOrd="0" destOrd="0" parTransId="{9ABEE41B-5E79-4F55-BFB3-848D97251202}" sibTransId="{4B2CB913-EE5A-4911-974E-2D228DA87233}"/>
    <dgm:cxn modelId="{45A34B6B-DC98-4906-BBE1-5677DEF3B0F2}" type="presOf" srcId="{EF2B4F4D-2956-4E87-862C-C15E316688EF}" destId="{E8415F91-9A38-4B23-ABFA-5DD834CC39A3}" srcOrd="0" destOrd="7" presId="urn:microsoft.com/office/officeart/2005/8/layout/vList5"/>
    <dgm:cxn modelId="{FBEE34B9-5D54-462F-ABDA-4491F5CC57BF}" srcId="{0C3C7166-6B79-4E8B-806B-1114DC6B0058}" destId="{445977E0-4BD6-4112-B9BD-1D42740D10B3}" srcOrd="16" destOrd="0" parTransId="{5E48A0C3-00D8-414E-8538-83A1FD444E8E}" sibTransId="{D027EACC-DA99-4C84-9267-F41028297DB4}"/>
    <dgm:cxn modelId="{9115196C-548A-4DCF-AB70-3AC5FC94EF1A}" type="presOf" srcId="{32223E4F-7671-4359-B7D4-CD85C13753F2}" destId="{E8415F91-9A38-4B23-ABFA-5DD834CC39A3}" srcOrd="0" destOrd="3" presId="urn:microsoft.com/office/officeart/2005/8/layout/vList5"/>
    <dgm:cxn modelId="{C05E29E1-F240-4965-8370-6D5845F59226}" srcId="{0C3C7166-6B79-4E8B-806B-1114DC6B0058}" destId="{CCCDD26C-B27C-4D31-980E-2A6833B4E523}" srcOrd="5" destOrd="0" parTransId="{6A8B8D45-8B88-46F3-8F29-AC9A56924712}" sibTransId="{4D33F01E-8D78-4E95-A7B4-0CEB389928E0}"/>
    <dgm:cxn modelId="{98826059-4F80-4B4A-B8CC-E9CF288914EF}" type="presOf" srcId="{445977E0-4BD6-4112-B9BD-1D42740D10B3}" destId="{E8415F91-9A38-4B23-ABFA-5DD834CC39A3}" srcOrd="0" destOrd="16" presId="urn:microsoft.com/office/officeart/2005/8/layout/vList5"/>
    <dgm:cxn modelId="{AC3784EB-D280-4089-9085-C69CF7FBE39A}" srcId="{0C3C7166-6B79-4E8B-806B-1114DC6B0058}" destId="{6A52990D-6054-4170-A5DD-5B79F3C520FC}" srcOrd="12" destOrd="0" parTransId="{002EEE9A-0E96-482C-B4BD-120F982B7CDF}" sibTransId="{8234FE2D-C6B7-4DEB-A68E-8FCD834E382E}"/>
    <dgm:cxn modelId="{DB32831C-C69A-4977-84EE-E1265375A2A9}" srcId="{0C3C7166-6B79-4E8B-806B-1114DC6B0058}" destId="{7D7B51D5-2489-4808-ABAD-49C5152D7415}" srcOrd="17" destOrd="0" parTransId="{15FCC46A-09A0-4128-9107-F2558D9CAB92}" sibTransId="{61EF708B-09BB-4555-A901-1C907717759D}"/>
    <dgm:cxn modelId="{CEF4975D-EF5B-41D7-A80C-B817439977D5}" srcId="{0C3C7166-6B79-4E8B-806B-1114DC6B0058}" destId="{004A09BB-A11C-426F-ABDB-1CE71C60EDE2}" srcOrd="15" destOrd="0" parTransId="{8971DB59-4074-4D85-B07D-CF228839AC0E}" sibTransId="{A5223A93-A8CA-443B-A4EE-BABE5A57A88E}"/>
    <dgm:cxn modelId="{BD6F89F6-04E7-4BDA-BE56-3F2BC0F64D66}" srcId="{0C3C7166-6B79-4E8B-806B-1114DC6B0058}" destId="{8B7308B4-E762-4A40-B9AD-A66DEE0242B0}" srcOrd="13" destOrd="0" parTransId="{BED89B71-C2D0-47D3-BF3C-26EE66DDE93D}" sibTransId="{722FBB87-9EEA-48C1-8A2E-EF8589D1EDD1}"/>
    <dgm:cxn modelId="{BC8D4A50-A410-465C-A15E-C78EBCFA171B}" type="presOf" srcId="{004A09BB-A11C-426F-ABDB-1CE71C60EDE2}" destId="{E8415F91-9A38-4B23-ABFA-5DD834CC39A3}" srcOrd="0" destOrd="15" presId="urn:microsoft.com/office/officeart/2005/8/layout/vList5"/>
    <dgm:cxn modelId="{8942A13D-67AE-45BE-A661-0F3F870C8C15}" type="presOf" srcId="{C8AFFC54-B137-4ED8-87B4-387A34735C50}" destId="{E8415F91-9A38-4B23-ABFA-5DD834CC39A3}" srcOrd="0" destOrd="9" presId="urn:microsoft.com/office/officeart/2005/8/layout/vList5"/>
    <dgm:cxn modelId="{97ADFA61-137F-426E-AEE8-D7AF70227E6F}" srcId="{0C3C7166-6B79-4E8B-806B-1114DC6B0058}" destId="{32223E4F-7671-4359-B7D4-CD85C13753F2}" srcOrd="3" destOrd="0" parTransId="{3E318513-274A-4262-AB51-42BB93302C35}" sibTransId="{B46B806A-B485-4F1E-ABCD-2A7EE4269DCA}"/>
    <dgm:cxn modelId="{7C693B9F-7365-403A-94D6-23009A9EA133}" srcId="{0C3C7166-6B79-4E8B-806B-1114DC6B0058}" destId="{C8AFFC54-B137-4ED8-87B4-387A34735C50}" srcOrd="9" destOrd="0" parTransId="{EA958AA2-2E80-466F-9673-0C0D88538542}" sibTransId="{1B52BEC0-D4DD-4FE8-B941-25BE03BD5696}"/>
    <dgm:cxn modelId="{202ED3B2-6B84-428C-B818-185C29701976}" srcId="{0C3C7166-6B79-4E8B-806B-1114DC6B0058}" destId="{81847926-D3DE-4555-856D-9C1146E85777}" srcOrd="4" destOrd="0" parTransId="{07B63E7A-26C2-4676-A47F-F55E46BD3115}" sibTransId="{DB16AFA2-78D5-4C76-9B82-FE90F1A0AF04}"/>
    <dgm:cxn modelId="{74050705-8055-4502-8572-8D834F762BD3}" type="presOf" srcId="{CCCDD26C-B27C-4D31-980E-2A6833B4E523}" destId="{E8415F91-9A38-4B23-ABFA-5DD834CC39A3}" srcOrd="0" destOrd="5" presId="urn:microsoft.com/office/officeart/2005/8/layout/vList5"/>
    <dgm:cxn modelId="{3721C5D7-E335-48B5-81AE-2FAC6FB60FD7}" type="presOf" srcId="{7D7B51D5-2489-4808-ABAD-49C5152D7415}" destId="{E8415F91-9A38-4B23-ABFA-5DD834CC39A3}" srcOrd="0" destOrd="17" presId="urn:microsoft.com/office/officeart/2005/8/layout/vList5"/>
    <dgm:cxn modelId="{68C9662F-43F0-414D-89F3-7ACCDFEC877F}" srcId="{0C3C7166-6B79-4E8B-806B-1114DC6B0058}" destId="{484EAC92-7A30-47F3-BF59-E15DFE45E6FF}" srcOrd="2" destOrd="0" parTransId="{0CBDD39B-6518-458D-9032-98F89C0FF7F6}" sibTransId="{2909569F-33F4-487B-9D32-E9FB2B698F7D}"/>
    <dgm:cxn modelId="{5CD4DB62-639A-4D53-ABFF-A03F5CB2756D}" srcId="{0C3C7166-6B79-4E8B-806B-1114DC6B0058}" destId="{BE504A23-D6D4-4B41-B5E0-6412FEE715FD}" srcOrd="8" destOrd="0" parTransId="{AD4CA0AF-5D1C-479F-A3CC-6B88A32AFCC1}" sibTransId="{F7F6A8FD-9363-4A28-97C9-0C77094FBDB0}"/>
    <dgm:cxn modelId="{BA9DA510-3CC8-42FA-8353-9BC0D503614A}" srcId="{0C3C7166-6B79-4E8B-806B-1114DC6B0058}" destId="{A555C66D-DE3D-4482-AF4C-EEAD7369BDAE}" srcOrd="1" destOrd="0" parTransId="{7B6962F2-2D74-440D-A677-9001DB7F0597}" sibTransId="{F3204D4E-92F7-4045-9F25-E29BBB60CABA}"/>
    <dgm:cxn modelId="{8FD66485-5DE2-4BA4-BCDC-F9935A11A34A}" type="presOf" srcId="{6A52990D-6054-4170-A5DD-5B79F3C520FC}" destId="{E8415F91-9A38-4B23-ABFA-5DD834CC39A3}" srcOrd="0" destOrd="12" presId="urn:microsoft.com/office/officeart/2005/8/layout/vList5"/>
    <dgm:cxn modelId="{7F05F565-002D-46F7-92DC-96AA17E39EF4}" type="presOf" srcId="{484EAC92-7A30-47F3-BF59-E15DFE45E6FF}" destId="{E8415F91-9A38-4B23-ABFA-5DD834CC39A3}" srcOrd="0" destOrd="2" presId="urn:microsoft.com/office/officeart/2005/8/layout/vList5"/>
    <dgm:cxn modelId="{936AE121-E91A-459E-96A1-96B871F30BF9}" srcId="{42736F5B-EE81-480E-98A7-2FE8DFCA73B3}" destId="{0C3C7166-6B79-4E8B-806B-1114DC6B0058}" srcOrd="0" destOrd="0" parTransId="{DCF543F7-4293-47A5-8E10-3CFB1C0310FD}" sibTransId="{CF069476-B215-4C2D-B06D-589F438993F5}"/>
    <dgm:cxn modelId="{48A3C35B-CEEB-4AC0-BBD2-96655F7CBE0B}" type="presOf" srcId="{5738AD6C-D7D9-45CC-A330-D057925EAC4E}" destId="{E8415F91-9A38-4B23-ABFA-5DD834CC39A3}" srcOrd="0" destOrd="10" presId="urn:microsoft.com/office/officeart/2005/8/layout/vList5"/>
    <dgm:cxn modelId="{ED1DFD00-5EB8-4399-ACBF-5D52959AAC41}" type="presOf" srcId="{8B7308B4-E762-4A40-B9AD-A66DEE0242B0}" destId="{E8415F91-9A38-4B23-ABFA-5DD834CC39A3}" srcOrd="0" destOrd="13" presId="urn:microsoft.com/office/officeart/2005/8/layout/vList5"/>
    <dgm:cxn modelId="{7E312D7D-AD6B-4C26-9C7C-07877575A1C6}" type="presOf" srcId="{7AC20B20-97D1-4E63-A6E6-AD22EAEE2A4E}" destId="{E8415F91-9A38-4B23-ABFA-5DD834CC39A3}" srcOrd="0" destOrd="0" presId="urn:microsoft.com/office/officeart/2005/8/layout/vList5"/>
    <dgm:cxn modelId="{DEF4A102-936F-4B6D-8CE3-D5F532B0A31A}" type="presOf" srcId="{BE504A23-D6D4-4B41-B5E0-6412FEE715FD}" destId="{E8415F91-9A38-4B23-ABFA-5DD834CC39A3}" srcOrd="0" destOrd="8" presId="urn:microsoft.com/office/officeart/2005/8/layout/vList5"/>
    <dgm:cxn modelId="{91068C6F-DB82-4814-9426-20D5F972F52D}" type="presParOf" srcId="{ABF84BCF-BE0C-4025-9398-ACD8FA71D0C1}" destId="{6CE78A45-6363-43F5-B5AE-2E014D8E520C}" srcOrd="0" destOrd="0" presId="urn:microsoft.com/office/officeart/2005/8/layout/vList5"/>
    <dgm:cxn modelId="{B2BD33E6-F302-4BFB-A916-5C448196BCE7}" type="presParOf" srcId="{6CE78A45-6363-43F5-B5AE-2E014D8E520C}" destId="{1298D5B9-09A1-4844-9A24-219FBE3AA753}" srcOrd="0" destOrd="0" presId="urn:microsoft.com/office/officeart/2005/8/layout/vList5"/>
    <dgm:cxn modelId="{112EE3EE-F35D-4E2D-A427-827B500DBD25}"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000" b="1" kern="1200" dirty="0" smtClean="0">
              <a:solidFill>
                <a:srgbClr val="003399"/>
              </a:solidFill>
              <a:latin typeface="+mj-lt"/>
              <a:ea typeface="+mn-ea"/>
              <a:cs typeface="+mn-cs"/>
            </a:rPr>
            <a:t>Формування та подання до відділу докторантури та аспірантури атестаційних документів.</a:t>
          </a:r>
        </a:p>
        <a:p>
          <a:pPr rtl="0" eaLnBrk="1" latinLnBrk="0"/>
          <a:r>
            <a:rPr lang="uk-UA" sz="2000" b="1" kern="1200" dirty="0" smtClean="0">
              <a:solidFill>
                <a:srgbClr val="003399"/>
              </a:solidFill>
              <a:latin typeface="+mj-lt"/>
              <a:ea typeface="+mn-ea"/>
              <a:cs typeface="+mn-cs"/>
            </a:rPr>
            <a:t>Наказ Ректора про видачу Здобувачеві диплома доктора філософії та додатка до нього європейського зразка (не раніше ніж через 15 та не пізніше ніж через 30 календарних днів з дня захисту дисертації).</a:t>
          </a: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r>
            <a:rPr lang="uk-UA" sz="1050" b="1" kern="1200" dirty="0" smtClean="0">
              <a:solidFill>
                <a:srgbClr val="003399"/>
              </a:solidFill>
              <a:latin typeface="+mj-lt"/>
              <a:ea typeface="+mn-ea"/>
              <a:cs typeface="+mn-cs"/>
            </a:rPr>
            <a:t>Копія наказу Ректора Університету про утворення разової СВР.</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33BF4CD2-5042-446B-9AE0-BD051CD2C2B2}">
      <dgm:prSet custT="1"/>
      <dgm:spPr/>
      <dgm:t>
        <a:bodyPr/>
        <a:lstStyle/>
        <a:p>
          <a:r>
            <a:rPr lang="uk-UA" sz="1050" b="1" kern="1200" dirty="0" smtClean="0">
              <a:solidFill>
                <a:srgbClr val="003399"/>
              </a:solidFill>
              <a:latin typeface="+mj-lt"/>
              <a:ea typeface="+mn-ea"/>
              <a:cs typeface="+mn-cs"/>
            </a:rPr>
            <a:t>Заява Здобувача щодо проведення його атестації.</a:t>
          </a:r>
          <a:endParaRPr lang="uk-UA" sz="1050" b="1" kern="1200" dirty="0">
            <a:solidFill>
              <a:srgbClr val="003399"/>
            </a:solidFill>
            <a:latin typeface="+mj-lt"/>
            <a:ea typeface="+mn-ea"/>
            <a:cs typeface="+mn-cs"/>
          </a:endParaRPr>
        </a:p>
      </dgm:t>
    </dgm:pt>
    <dgm:pt modelId="{C85061D9-20C1-47C1-9CF5-461ABEA2F242}" type="parTrans" cxnId="{941FA651-48BB-4F21-AAC9-3BA2227E569E}">
      <dgm:prSet/>
      <dgm:spPr/>
      <dgm:t>
        <a:bodyPr/>
        <a:lstStyle/>
        <a:p>
          <a:endParaRPr lang="uk-UA"/>
        </a:p>
      </dgm:t>
    </dgm:pt>
    <dgm:pt modelId="{E187D156-D83F-4BC6-9DF7-254C3002275B}" type="sibTrans" cxnId="{941FA651-48BB-4F21-AAC9-3BA2227E569E}">
      <dgm:prSet/>
      <dgm:spPr/>
      <dgm:t>
        <a:bodyPr/>
        <a:lstStyle/>
        <a:p>
          <a:endParaRPr lang="uk-UA"/>
        </a:p>
      </dgm:t>
    </dgm:pt>
    <dgm:pt modelId="{386DC165-DB9C-4129-A12D-070EF557FD39}">
      <dgm:prSet custT="1"/>
      <dgm:spPr/>
      <dgm:t>
        <a:bodyPr/>
        <a:lstStyle/>
        <a:p>
          <a:r>
            <a:rPr lang="uk-UA" sz="1050" b="1" kern="1200" smtClean="0">
              <a:solidFill>
                <a:srgbClr val="003399"/>
              </a:solidFill>
              <a:latin typeface="+mj-lt"/>
              <a:ea typeface="+mn-ea"/>
              <a:cs typeface="+mn-cs"/>
            </a:rPr>
            <a:t>Академічна довідка про виконання ОНП.</a:t>
          </a:r>
          <a:endParaRPr lang="uk-UA" sz="1050" b="1" kern="1200" dirty="0">
            <a:solidFill>
              <a:srgbClr val="003399"/>
            </a:solidFill>
            <a:latin typeface="+mj-lt"/>
            <a:ea typeface="+mn-ea"/>
            <a:cs typeface="+mn-cs"/>
          </a:endParaRPr>
        </a:p>
      </dgm:t>
    </dgm:pt>
    <dgm:pt modelId="{58E70FBA-33C7-47BD-B0A9-32703200C856}" type="parTrans" cxnId="{12A9112B-7497-49A9-8ED0-8D9407FED31C}">
      <dgm:prSet/>
      <dgm:spPr/>
      <dgm:t>
        <a:bodyPr/>
        <a:lstStyle/>
        <a:p>
          <a:endParaRPr lang="uk-UA"/>
        </a:p>
      </dgm:t>
    </dgm:pt>
    <dgm:pt modelId="{1521191D-FA4E-4545-B427-923740EC719D}" type="sibTrans" cxnId="{12A9112B-7497-49A9-8ED0-8D9407FED31C}">
      <dgm:prSet/>
      <dgm:spPr/>
      <dgm:t>
        <a:bodyPr/>
        <a:lstStyle/>
        <a:p>
          <a:endParaRPr lang="uk-UA"/>
        </a:p>
      </dgm:t>
    </dgm:pt>
    <dgm:pt modelId="{243DBBD9-2DE8-4C26-91A8-76318391A3FD}">
      <dgm:prSet custT="1"/>
      <dgm:spPr/>
      <dgm:t>
        <a:bodyPr/>
        <a:lstStyle/>
        <a:p>
          <a:r>
            <a:rPr lang="uk-UA" sz="1050" b="1" kern="1200" smtClean="0">
              <a:solidFill>
                <a:srgbClr val="003399"/>
              </a:solidFill>
              <a:latin typeface="+mj-lt"/>
              <a:ea typeface="+mn-ea"/>
              <a:cs typeface="+mn-cs"/>
            </a:rPr>
            <a:t>Висновок наукового керівника/керівників.</a:t>
          </a:r>
          <a:endParaRPr lang="uk-UA" sz="1050" b="1" kern="1200" dirty="0">
            <a:solidFill>
              <a:srgbClr val="003399"/>
            </a:solidFill>
            <a:latin typeface="+mj-lt"/>
            <a:ea typeface="+mn-ea"/>
            <a:cs typeface="+mn-cs"/>
          </a:endParaRPr>
        </a:p>
      </dgm:t>
    </dgm:pt>
    <dgm:pt modelId="{9EEC748A-D9DD-4854-A8C0-474741C7ED93}" type="parTrans" cxnId="{E4FF0D8B-BD9D-4683-B6B8-61F8B62E52F6}">
      <dgm:prSet/>
      <dgm:spPr/>
      <dgm:t>
        <a:bodyPr/>
        <a:lstStyle/>
        <a:p>
          <a:endParaRPr lang="uk-UA"/>
        </a:p>
      </dgm:t>
    </dgm:pt>
    <dgm:pt modelId="{E4AD0AF9-8BEA-4CB5-895C-350BF33E68F6}" type="sibTrans" cxnId="{E4FF0D8B-BD9D-4683-B6B8-61F8B62E52F6}">
      <dgm:prSet/>
      <dgm:spPr/>
      <dgm:t>
        <a:bodyPr/>
        <a:lstStyle/>
        <a:p>
          <a:endParaRPr lang="uk-UA"/>
        </a:p>
      </dgm:t>
    </dgm:pt>
    <dgm:pt modelId="{92D8C1FC-C9C8-44F0-AFF8-2C8DB0C6B0DA}">
      <dgm:prSet custT="1"/>
      <dgm:spPr/>
      <dgm:t>
        <a:bodyPr/>
        <a:lstStyle/>
        <a:p>
          <a:r>
            <a:rPr lang="uk-UA" sz="105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050" b="1" kern="1200" dirty="0">
            <a:solidFill>
              <a:srgbClr val="003399"/>
            </a:solidFill>
            <a:latin typeface="+mj-lt"/>
            <a:ea typeface="+mn-ea"/>
            <a:cs typeface="+mn-cs"/>
          </a:endParaRPr>
        </a:p>
      </dgm:t>
    </dgm:pt>
    <dgm:pt modelId="{FC0176E6-FBF8-4A11-AC54-50F592F92885}" type="parTrans" cxnId="{F9ABBFF6-27D4-46BD-92BA-28BB606639A2}">
      <dgm:prSet/>
      <dgm:spPr/>
      <dgm:t>
        <a:bodyPr/>
        <a:lstStyle/>
        <a:p>
          <a:endParaRPr lang="uk-UA"/>
        </a:p>
      </dgm:t>
    </dgm:pt>
    <dgm:pt modelId="{56F6EE4C-53E8-4906-AFAC-734497421F56}" type="sibTrans" cxnId="{F9ABBFF6-27D4-46BD-92BA-28BB606639A2}">
      <dgm:prSet/>
      <dgm:spPr/>
      <dgm:t>
        <a:bodyPr/>
        <a:lstStyle/>
        <a:p>
          <a:endParaRPr lang="uk-UA"/>
        </a:p>
      </dgm:t>
    </dgm:pt>
    <dgm:pt modelId="{7CCDC00D-2558-4F33-9D4D-422F44500B79}">
      <dgm:prSet custT="1"/>
      <dgm:spPr/>
      <dgm:t>
        <a:bodyPr/>
        <a:lstStyle/>
        <a:p>
          <a:r>
            <a:rPr lang="uk-UA" sz="1050" b="1" kern="1200" dirty="0" smtClean="0">
              <a:solidFill>
                <a:srgbClr val="003399"/>
              </a:solidFill>
              <a:latin typeface="+mj-lt"/>
              <a:ea typeface="+mn-ea"/>
              <a:cs typeface="+mn-cs"/>
            </a:rPr>
            <a:t>Згоди передбачуваних голови, рецензентів та офіційних опонентів на участь у роботі разової СВР.</a:t>
          </a:r>
          <a:endParaRPr lang="uk-UA" sz="1050" b="1" kern="1200" dirty="0">
            <a:solidFill>
              <a:srgbClr val="003399"/>
            </a:solidFill>
            <a:latin typeface="+mj-lt"/>
            <a:ea typeface="+mn-ea"/>
            <a:cs typeface="+mn-cs"/>
          </a:endParaRPr>
        </a:p>
      </dgm:t>
    </dgm:pt>
    <dgm:pt modelId="{51BCAA05-FBED-44EC-9304-524E244BC1ED}" type="parTrans" cxnId="{0B0665A4-B3B8-46CB-B0F0-D454FCFA7C2F}">
      <dgm:prSet/>
      <dgm:spPr/>
      <dgm:t>
        <a:bodyPr/>
        <a:lstStyle/>
        <a:p>
          <a:endParaRPr lang="uk-UA"/>
        </a:p>
      </dgm:t>
    </dgm:pt>
    <dgm:pt modelId="{27B3469C-DA88-473E-B150-03972B702E32}" type="sibTrans" cxnId="{0B0665A4-B3B8-46CB-B0F0-D454FCFA7C2F}">
      <dgm:prSet/>
      <dgm:spPr/>
      <dgm:t>
        <a:bodyPr/>
        <a:lstStyle/>
        <a:p>
          <a:endParaRPr lang="uk-UA"/>
        </a:p>
      </dgm:t>
    </dgm:pt>
    <dgm:pt modelId="{1EAABB7D-CCCF-445D-A67E-4ACB5BC54317}">
      <dgm:prSet custT="1"/>
      <dgm:spPr/>
      <dgm:t>
        <a:bodyPr/>
        <a:lstStyle/>
        <a:p>
          <a:r>
            <a:rPr lang="uk-UA" sz="105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050" b="1" kern="1200" dirty="0">
            <a:solidFill>
              <a:srgbClr val="003399"/>
            </a:solidFill>
            <a:latin typeface="+mj-lt"/>
            <a:ea typeface="+mn-ea"/>
            <a:cs typeface="+mn-cs"/>
          </a:endParaRPr>
        </a:p>
      </dgm:t>
    </dgm:pt>
    <dgm:pt modelId="{DDDD9268-8627-4106-B963-DA84D23BD760}" type="parTrans" cxnId="{7888EDE4-C392-4BFB-B9F1-68EF6F184D51}">
      <dgm:prSet/>
      <dgm:spPr/>
      <dgm:t>
        <a:bodyPr/>
        <a:lstStyle/>
        <a:p>
          <a:endParaRPr lang="uk-UA"/>
        </a:p>
      </dgm:t>
    </dgm:pt>
    <dgm:pt modelId="{95AE9F7D-218D-4F62-901C-65A106C22BA8}" type="sibTrans" cxnId="{7888EDE4-C392-4BFB-B9F1-68EF6F184D51}">
      <dgm:prSet/>
      <dgm:spPr/>
      <dgm:t>
        <a:bodyPr/>
        <a:lstStyle/>
        <a:p>
          <a:endParaRPr lang="uk-UA"/>
        </a:p>
      </dgm:t>
    </dgm:pt>
    <dgm:pt modelId="{683CB236-14BD-4A88-881A-D6363B13ABF1}">
      <dgm:prSet custT="1"/>
      <dgm:spPr/>
      <dgm:t>
        <a:bodyPr/>
        <a:lstStyle/>
        <a:p>
          <a:r>
            <a:rPr lang="uk-UA" sz="105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050" b="1" kern="1200" dirty="0">
            <a:solidFill>
              <a:srgbClr val="003399"/>
            </a:solidFill>
            <a:latin typeface="+mj-lt"/>
            <a:ea typeface="+mn-ea"/>
            <a:cs typeface="+mn-cs"/>
          </a:endParaRPr>
        </a:p>
      </dgm:t>
    </dgm:pt>
    <dgm:pt modelId="{14AF1158-219E-4307-8F49-3DD5CFCB1EA5}" type="parTrans" cxnId="{A7C9FFDE-C7F7-48B0-8A2E-150029A2FB5C}">
      <dgm:prSet/>
      <dgm:spPr/>
      <dgm:t>
        <a:bodyPr/>
        <a:lstStyle/>
        <a:p>
          <a:endParaRPr lang="uk-UA"/>
        </a:p>
      </dgm:t>
    </dgm:pt>
    <dgm:pt modelId="{2E0832F6-4295-4BD6-812F-250794385D7B}" type="sibTrans" cxnId="{A7C9FFDE-C7F7-48B0-8A2E-150029A2FB5C}">
      <dgm:prSet/>
      <dgm:spPr/>
      <dgm:t>
        <a:bodyPr/>
        <a:lstStyle/>
        <a:p>
          <a:endParaRPr lang="uk-UA"/>
        </a:p>
      </dgm:t>
    </dgm:pt>
    <dgm:pt modelId="{26794653-C2D6-41DF-8676-A426CF0D579D}">
      <dgm:prSet custT="1"/>
      <dgm:spPr/>
      <dgm:t>
        <a:bodyPr/>
        <a:lstStyle/>
        <a:p>
          <a:r>
            <a:rPr lang="uk-UA" sz="1050" b="1" kern="1200" dirty="0" smtClean="0">
              <a:solidFill>
                <a:srgbClr val="003399"/>
              </a:solidFill>
              <a:latin typeface="+mj-lt"/>
              <a:ea typeface="+mn-ea"/>
              <a:cs typeface="+mn-cs"/>
            </a:rPr>
            <a:t>Довідка про результати перевірки на академічний плагіат рукопису дисертації. </a:t>
          </a:r>
          <a:endParaRPr lang="uk-UA" sz="1050" b="1" kern="1200" dirty="0">
            <a:solidFill>
              <a:srgbClr val="003399"/>
            </a:solidFill>
            <a:latin typeface="+mj-lt"/>
            <a:ea typeface="+mn-ea"/>
            <a:cs typeface="+mn-cs"/>
          </a:endParaRPr>
        </a:p>
      </dgm:t>
    </dgm:pt>
    <dgm:pt modelId="{3B12A85B-7B54-4FA1-AB56-79C734613BD4}" type="parTrans" cxnId="{5C005859-A43E-4B3E-ACCE-DB60C37C82BC}">
      <dgm:prSet/>
      <dgm:spPr/>
      <dgm:t>
        <a:bodyPr/>
        <a:lstStyle/>
        <a:p>
          <a:endParaRPr lang="uk-UA"/>
        </a:p>
      </dgm:t>
    </dgm:pt>
    <dgm:pt modelId="{7E06A1F3-9D8B-46B0-9F73-1FFF19482899}" type="sibTrans" cxnId="{5C005859-A43E-4B3E-ACCE-DB60C37C82BC}">
      <dgm:prSet/>
      <dgm:spPr/>
      <dgm:t>
        <a:bodyPr/>
        <a:lstStyle/>
        <a:p>
          <a:endParaRPr lang="uk-UA"/>
        </a:p>
      </dgm:t>
    </dgm:pt>
    <dgm:pt modelId="{0C2699C8-3FD4-4836-B245-38DFB3F00D20}">
      <dgm:prSet custT="1"/>
      <dgm:spPr/>
      <dgm:t>
        <a:bodyPr/>
        <a:lstStyle/>
        <a:p>
          <a:r>
            <a:rPr lang="uk-UA" sz="1050" b="1" kern="1200" dirty="0" smtClean="0">
              <a:solidFill>
                <a:srgbClr val="003399"/>
              </a:solidFill>
              <a:latin typeface="+mj-lt"/>
              <a:ea typeface="+mn-ea"/>
              <a:cs typeface="+mn-cs"/>
            </a:rPr>
            <a:t>Відомості про голову та членів разової СВР, засвідчені підписом директора ННІ.</a:t>
          </a:r>
          <a:endParaRPr lang="uk-UA" sz="1050" b="1" kern="1200" dirty="0">
            <a:solidFill>
              <a:srgbClr val="003399"/>
            </a:solidFill>
            <a:latin typeface="+mj-lt"/>
            <a:ea typeface="+mn-ea"/>
            <a:cs typeface="+mn-cs"/>
          </a:endParaRPr>
        </a:p>
      </dgm:t>
    </dgm:pt>
    <dgm:pt modelId="{8838773E-2FC3-4F32-A31D-9EA766548E80}" type="parTrans" cxnId="{FC9F9E6D-6FE2-4EE7-87FF-16E941E4F058}">
      <dgm:prSet/>
      <dgm:spPr/>
      <dgm:t>
        <a:bodyPr/>
        <a:lstStyle/>
        <a:p>
          <a:endParaRPr lang="uk-UA"/>
        </a:p>
      </dgm:t>
    </dgm:pt>
    <dgm:pt modelId="{698BB6F5-F290-47F5-9CFA-3572AB9DBAE6}" type="sibTrans" cxnId="{FC9F9E6D-6FE2-4EE7-87FF-16E941E4F058}">
      <dgm:prSet/>
      <dgm:spPr/>
      <dgm:t>
        <a:bodyPr/>
        <a:lstStyle/>
        <a:p>
          <a:endParaRPr lang="uk-UA"/>
        </a:p>
      </dgm:t>
    </dgm:pt>
    <dgm:pt modelId="{C12D2ECF-CE41-41F3-B6D6-05226CDFE35C}">
      <dgm:prSet custT="1"/>
      <dgm:spPr/>
      <dgm:t>
        <a:bodyPr/>
        <a:lstStyle/>
        <a:p>
          <a:r>
            <a:rPr lang="uk-UA" sz="1050" b="1" kern="1200" dirty="0" smtClean="0">
              <a:solidFill>
                <a:srgbClr val="003399"/>
              </a:solidFill>
              <a:latin typeface="+mj-lt"/>
              <a:ea typeface="+mn-ea"/>
              <a:cs typeface="+mn-cs"/>
            </a:rPr>
            <a:t>Копія свідоцтва про зміну імені (у разі потреби).</a:t>
          </a:r>
          <a:endParaRPr lang="uk-UA" sz="1050" b="1" kern="1200" dirty="0">
            <a:solidFill>
              <a:srgbClr val="003399"/>
            </a:solidFill>
            <a:latin typeface="+mj-lt"/>
            <a:ea typeface="+mn-ea"/>
            <a:cs typeface="+mn-cs"/>
          </a:endParaRPr>
        </a:p>
      </dgm:t>
    </dgm:pt>
    <dgm:pt modelId="{BCDA7007-25A7-4EDB-B7E7-4135D479143B}" type="parTrans" cxnId="{17258BA9-15EA-480A-BBEF-9A33FF17EB87}">
      <dgm:prSet/>
      <dgm:spPr/>
      <dgm:t>
        <a:bodyPr/>
        <a:lstStyle/>
        <a:p>
          <a:endParaRPr lang="uk-UA"/>
        </a:p>
      </dgm:t>
    </dgm:pt>
    <dgm:pt modelId="{16BDE264-1E88-4023-A6A2-DBCAA26F0783}" type="sibTrans" cxnId="{17258BA9-15EA-480A-BBEF-9A33FF17EB87}">
      <dgm:prSet/>
      <dgm:spPr/>
      <dgm:t>
        <a:bodyPr/>
        <a:lstStyle/>
        <a:p>
          <a:endParaRPr lang="uk-UA"/>
        </a:p>
      </dgm:t>
    </dgm:pt>
    <dgm:pt modelId="{007EB1ED-BC44-4616-B52E-7A8DFB29540A}">
      <dgm:prSet custT="1"/>
      <dgm:spPr/>
      <dgm:t>
        <a:bodyPr/>
        <a:lstStyle/>
        <a:p>
          <a:r>
            <a:rPr lang="uk-UA" sz="1050" b="1" kern="1200" dirty="0" smtClean="0">
              <a:solidFill>
                <a:srgbClr val="003399"/>
              </a:solidFill>
              <a:latin typeface="+mj-lt"/>
              <a:ea typeface="+mn-ea"/>
              <a:cs typeface="+mn-cs"/>
            </a:rPr>
            <a:t>Копія документа, що підтверджує факт передавання електронного примірника дисертації до Національного </a:t>
          </a:r>
          <a:r>
            <a:rPr lang="uk-UA" sz="1050" b="1" kern="1200" dirty="0" err="1" smtClean="0">
              <a:solidFill>
                <a:srgbClr val="003399"/>
              </a:solidFill>
              <a:latin typeface="+mj-lt"/>
              <a:ea typeface="+mn-ea"/>
              <a:cs typeface="+mn-cs"/>
            </a:rPr>
            <a:t>репозитарію</a:t>
          </a:r>
          <a:r>
            <a:rPr lang="uk-UA" sz="1050" b="1" kern="1200" dirty="0" smtClean="0">
              <a:solidFill>
                <a:srgbClr val="003399"/>
              </a:solidFill>
              <a:latin typeface="+mj-lt"/>
              <a:ea typeface="+mn-ea"/>
              <a:cs typeface="+mn-cs"/>
            </a:rPr>
            <a:t> академічних текстів або Державної наукової установи «Український інститут науково-технічної експертизи та інформації».</a:t>
          </a:r>
          <a:endParaRPr lang="uk-UA" sz="1050" b="1" kern="1200" dirty="0">
            <a:solidFill>
              <a:srgbClr val="003399"/>
            </a:solidFill>
            <a:latin typeface="+mj-lt"/>
            <a:ea typeface="+mn-ea"/>
            <a:cs typeface="+mn-cs"/>
          </a:endParaRPr>
        </a:p>
      </dgm:t>
    </dgm:pt>
    <dgm:pt modelId="{15D0E9A5-7447-4EE1-B90B-355A4CA7C25E}" type="parTrans" cxnId="{A0B0F352-C603-453A-A15B-841A166DE02E}">
      <dgm:prSet/>
      <dgm:spPr/>
      <dgm:t>
        <a:bodyPr/>
        <a:lstStyle/>
        <a:p>
          <a:endParaRPr lang="uk-UA"/>
        </a:p>
      </dgm:t>
    </dgm:pt>
    <dgm:pt modelId="{B5E089A3-86C0-4917-932C-DC8E08E9F6D4}" type="sibTrans" cxnId="{A0B0F352-C603-453A-A15B-841A166DE02E}">
      <dgm:prSet/>
      <dgm:spPr/>
      <dgm:t>
        <a:bodyPr/>
        <a:lstStyle/>
        <a:p>
          <a:endParaRPr lang="uk-UA"/>
        </a:p>
      </dgm:t>
    </dgm:pt>
    <dgm:pt modelId="{C817106C-B836-4DA8-9A32-739D526EEF14}">
      <dgm:prSet custT="1"/>
      <dgm:spPr/>
      <dgm:t>
        <a:bodyPr/>
        <a:lstStyle/>
        <a:p>
          <a:r>
            <a:rPr lang="uk-UA" sz="1050" b="1" kern="1200" dirty="0" smtClean="0">
              <a:solidFill>
                <a:srgbClr val="003399"/>
              </a:solidFill>
              <a:latin typeface="+mj-lt"/>
              <a:ea typeface="+mn-ea"/>
              <a:cs typeface="+mn-cs"/>
            </a:rPr>
            <a:t>Копія документа, що підтверджує факт передавання друкованого примірника дисертації, підписаного Здобувачем, до бібліотеки Університету.</a:t>
          </a:r>
          <a:endParaRPr lang="uk-UA" sz="1050" b="1" kern="1200" dirty="0">
            <a:solidFill>
              <a:srgbClr val="003399"/>
            </a:solidFill>
            <a:latin typeface="+mj-lt"/>
            <a:ea typeface="+mn-ea"/>
            <a:cs typeface="+mn-cs"/>
          </a:endParaRPr>
        </a:p>
      </dgm:t>
    </dgm:pt>
    <dgm:pt modelId="{E618FF21-837A-444D-BFD3-06EBFD1445E7}" type="parTrans" cxnId="{CB763CB0-09A9-4317-A131-732FB1DF0732}">
      <dgm:prSet/>
      <dgm:spPr/>
      <dgm:t>
        <a:bodyPr/>
        <a:lstStyle/>
        <a:p>
          <a:endParaRPr lang="uk-UA"/>
        </a:p>
      </dgm:t>
    </dgm:pt>
    <dgm:pt modelId="{946FD259-CB60-434C-8A2B-2F002BA6C75E}" type="sibTrans" cxnId="{CB763CB0-09A9-4317-A131-732FB1DF0732}">
      <dgm:prSet/>
      <dgm:spPr/>
      <dgm:t>
        <a:bodyPr/>
        <a:lstStyle/>
        <a:p>
          <a:endParaRPr lang="uk-UA"/>
        </a:p>
      </dgm:t>
    </dgm:pt>
    <dgm:pt modelId="{DCCAB817-F97F-4823-8D83-F456447CC6F5}">
      <dgm:prSet custT="1"/>
      <dgm:spPr/>
      <dgm:t>
        <a:bodyPr/>
        <a:lstStyle/>
        <a:p>
          <a:r>
            <a:rPr lang="uk-UA" sz="1050" b="1" kern="1200" dirty="0" smtClean="0">
              <a:solidFill>
                <a:srgbClr val="003399"/>
              </a:solidFill>
              <a:latin typeface="+mj-lt"/>
              <a:ea typeface="+mn-ea"/>
              <a:cs typeface="+mn-cs"/>
            </a:rPr>
            <a:t>Копії наукових публікацій, зарахованих за темою дисертації, на яких повинні бути зазначені вихідні дані відповідних видань. Копії публікацій засвідчує відповідальний у ННІ за атестацію </a:t>
          </a:r>
          <a:r>
            <a:rPr lang="uk-UA" sz="1050" b="1" kern="1200" dirty="0" err="1" smtClean="0">
              <a:solidFill>
                <a:srgbClr val="003399"/>
              </a:solidFill>
              <a:latin typeface="+mj-lt"/>
              <a:ea typeface="+mn-ea"/>
              <a:cs typeface="+mn-cs"/>
            </a:rPr>
            <a:t>PhD</a:t>
          </a:r>
          <a:r>
            <a:rPr lang="uk-UA" sz="1050" b="1" kern="1200" dirty="0" smtClean="0">
              <a:solidFill>
                <a:srgbClr val="003399"/>
              </a:solidFill>
              <a:latin typeface="+mj-lt"/>
              <a:ea typeface="+mn-ea"/>
              <a:cs typeface="+mn-cs"/>
            </a:rPr>
            <a:t>.</a:t>
          </a:r>
          <a:endParaRPr lang="uk-UA" sz="1050" b="1" kern="1200" dirty="0">
            <a:solidFill>
              <a:srgbClr val="003399"/>
            </a:solidFill>
            <a:latin typeface="+mj-lt"/>
            <a:ea typeface="+mn-ea"/>
            <a:cs typeface="+mn-cs"/>
          </a:endParaRPr>
        </a:p>
      </dgm:t>
    </dgm:pt>
    <dgm:pt modelId="{3067DCFF-8669-419E-9473-34478C66B7B5}" type="parTrans" cxnId="{04D8F096-F446-4045-B253-3860F3E4FECC}">
      <dgm:prSet/>
      <dgm:spPr/>
      <dgm:t>
        <a:bodyPr/>
        <a:lstStyle/>
        <a:p>
          <a:endParaRPr lang="uk-UA"/>
        </a:p>
      </dgm:t>
    </dgm:pt>
    <dgm:pt modelId="{966C0FF0-2880-46E7-8922-3BAC280F0372}" type="sibTrans" cxnId="{04D8F096-F446-4045-B253-3860F3E4FECC}">
      <dgm:prSet/>
      <dgm:spPr/>
      <dgm:t>
        <a:bodyPr/>
        <a:lstStyle/>
        <a:p>
          <a:endParaRPr lang="uk-UA"/>
        </a:p>
      </dgm:t>
    </dgm:pt>
    <dgm:pt modelId="{F9939BC5-7F81-483C-BF6D-4EB08C2CEC4A}">
      <dgm:prSet custT="1"/>
      <dgm:spPr/>
      <dgm:t>
        <a:bodyPr/>
        <a:lstStyle/>
        <a:p>
          <a:r>
            <a:rPr lang="uk-UA" sz="1050" b="1" kern="1200" dirty="0" smtClean="0">
              <a:solidFill>
                <a:srgbClr val="003399"/>
              </a:solidFill>
              <a:latin typeface="+mj-lt"/>
              <a:ea typeface="+mn-ea"/>
              <a:cs typeface="+mn-cs"/>
            </a:rPr>
            <a:t>Рецензії рецензентів.</a:t>
          </a:r>
          <a:endParaRPr lang="uk-UA" sz="1050" b="1" kern="1200" dirty="0">
            <a:solidFill>
              <a:srgbClr val="003399"/>
            </a:solidFill>
            <a:latin typeface="+mj-lt"/>
            <a:ea typeface="+mn-ea"/>
            <a:cs typeface="+mn-cs"/>
          </a:endParaRPr>
        </a:p>
      </dgm:t>
    </dgm:pt>
    <dgm:pt modelId="{A13A9C10-9BF5-4DF7-B9EE-ECFBFF170A11}" type="parTrans" cxnId="{5381D4CA-9B22-4F9D-9038-B4CC7B4B798D}">
      <dgm:prSet/>
      <dgm:spPr/>
      <dgm:t>
        <a:bodyPr/>
        <a:lstStyle/>
        <a:p>
          <a:endParaRPr lang="uk-UA"/>
        </a:p>
      </dgm:t>
    </dgm:pt>
    <dgm:pt modelId="{65D34447-226A-4BA8-A50D-E19FE8EF34DD}" type="sibTrans" cxnId="{5381D4CA-9B22-4F9D-9038-B4CC7B4B798D}">
      <dgm:prSet/>
      <dgm:spPr/>
      <dgm:t>
        <a:bodyPr/>
        <a:lstStyle/>
        <a:p>
          <a:endParaRPr lang="uk-UA"/>
        </a:p>
      </dgm:t>
    </dgm:pt>
    <dgm:pt modelId="{F86B9AB3-D277-447E-936E-BB4516824AA7}">
      <dgm:prSet custT="1"/>
      <dgm:spPr/>
      <dgm:t>
        <a:bodyPr/>
        <a:lstStyle/>
        <a:p>
          <a:r>
            <a:rPr lang="uk-UA" sz="1050" b="1" kern="1200" dirty="0" smtClean="0">
              <a:solidFill>
                <a:srgbClr val="003399"/>
              </a:solidFill>
              <a:latin typeface="+mj-lt"/>
              <a:ea typeface="+mn-ea"/>
              <a:cs typeface="+mn-cs"/>
            </a:rPr>
            <a:t>Відгуки офіційних опонентів.</a:t>
          </a:r>
          <a:endParaRPr lang="uk-UA" sz="1050" b="1" kern="1200" dirty="0">
            <a:solidFill>
              <a:srgbClr val="003399"/>
            </a:solidFill>
            <a:latin typeface="+mj-lt"/>
            <a:ea typeface="+mn-ea"/>
            <a:cs typeface="+mn-cs"/>
          </a:endParaRPr>
        </a:p>
      </dgm:t>
    </dgm:pt>
    <dgm:pt modelId="{E83A0512-33BB-4411-94D5-260E5E8B9963}" type="parTrans" cxnId="{0C8FE4C7-2049-42AE-BA5B-19783021C63A}">
      <dgm:prSet/>
      <dgm:spPr/>
      <dgm:t>
        <a:bodyPr/>
        <a:lstStyle/>
        <a:p>
          <a:endParaRPr lang="uk-UA"/>
        </a:p>
      </dgm:t>
    </dgm:pt>
    <dgm:pt modelId="{19B39A95-0D13-4DD6-B6A9-F20F1A69232D}" type="sibTrans" cxnId="{0C8FE4C7-2049-42AE-BA5B-19783021C63A}">
      <dgm:prSet/>
      <dgm:spPr/>
      <dgm:t>
        <a:bodyPr/>
        <a:lstStyle/>
        <a:p>
          <a:endParaRPr lang="uk-UA"/>
        </a:p>
      </dgm:t>
    </dgm:pt>
    <dgm:pt modelId="{CD4B18C1-5513-4470-BF30-8ADA2127B8FE}">
      <dgm:prSet custT="1"/>
      <dgm:spPr/>
      <dgm:t>
        <a:bodyPr/>
        <a:lstStyle/>
        <a:p>
          <a:r>
            <a:rPr lang="uk-UA" sz="1050" b="1" kern="1200" dirty="0" smtClean="0">
              <a:solidFill>
                <a:srgbClr val="003399"/>
              </a:solidFill>
              <a:latin typeface="+mj-lt"/>
              <a:ea typeface="+mn-ea"/>
              <a:cs typeface="+mn-cs"/>
            </a:rPr>
            <a:t>Звернення інших осіб з оцінкою дисертації, що надійшли до Університету.</a:t>
          </a:r>
          <a:endParaRPr lang="uk-UA" sz="1050" b="1" kern="1200" dirty="0">
            <a:solidFill>
              <a:srgbClr val="003399"/>
            </a:solidFill>
            <a:latin typeface="+mj-lt"/>
            <a:ea typeface="+mn-ea"/>
            <a:cs typeface="+mn-cs"/>
          </a:endParaRPr>
        </a:p>
      </dgm:t>
    </dgm:pt>
    <dgm:pt modelId="{16E7BF5D-E835-4CB3-AD51-36B8FA381572}" type="parTrans" cxnId="{FC1B0AB3-ADAE-49F7-B063-DFC3E887893D}">
      <dgm:prSet/>
      <dgm:spPr/>
      <dgm:t>
        <a:bodyPr/>
        <a:lstStyle/>
        <a:p>
          <a:endParaRPr lang="uk-UA"/>
        </a:p>
      </dgm:t>
    </dgm:pt>
    <dgm:pt modelId="{0EA7F4F4-A631-471B-986C-F2944F6B3AD5}" type="sibTrans" cxnId="{FC1B0AB3-ADAE-49F7-B063-DFC3E887893D}">
      <dgm:prSet/>
      <dgm:spPr/>
      <dgm:t>
        <a:bodyPr/>
        <a:lstStyle/>
        <a:p>
          <a:endParaRPr lang="uk-UA"/>
        </a:p>
      </dgm:t>
    </dgm:pt>
    <dgm:pt modelId="{32D58E26-65B3-45DC-AEB9-D747F627CD6E}">
      <dgm:prSet custT="1"/>
      <dgm:spPr/>
      <dgm:t>
        <a:bodyPr/>
        <a:lstStyle/>
        <a:p>
          <a:r>
            <a:rPr lang="uk-UA" sz="1050" b="1" kern="1200" dirty="0" smtClean="0">
              <a:solidFill>
                <a:srgbClr val="003399"/>
              </a:solidFill>
              <a:latin typeface="+mj-lt"/>
              <a:ea typeface="+mn-ea"/>
              <a:cs typeface="+mn-cs"/>
            </a:rPr>
            <a:t>Реєстраційна картка присутності членів ради, засвідчена головою разової СВР.</a:t>
          </a:r>
          <a:endParaRPr lang="uk-UA" sz="1050" b="1" kern="1200" dirty="0">
            <a:solidFill>
              <a:srgbClr val="003399"/>
            </a:solidFill>
            <a:latin typeface="+mj-lt"/>
            <a:ea typeface="+mn-ea"/>
            <a:cs typeface="+mn-cs"/>
          </a:endParaRPr>
        </a:p>
      </dgm:t>
    </dgm:pt>
    <dgm:pt modelId="{765E8FFA-F42E-4429-B0F1-2826B3B221FC}" type="parTrans" cxnId="{3369A73F-9D03-4BE7-8A71-2032565095F6}">
      <dgm:prSet/>
      <dgm:spPr/>
      <dgm:t>
        <a:bodyPr/>
        <a:lstStyle/>
        <a:p>
          <a:endParaRPr lang="uk-UA"/>
        </a:p>
      </dgm:t>
    </dgm:pt>
    <dgm:pt modelId="{A8F67204-0496-4D9E-8385-1564BE2D8636}" type="sibTrans" cxnId="{3369A73F-9D03-4BE7-8A71-2032565095F6}">
      <dgm:prSet/>
      <dgm:spPr/>
      <dgm:t>
        <a:bodyPr/>
        <a:lstStyle/>
        <a:p>
          <a:endParaRPr lang="uk-UA"/>
        </a:p>
      </dgm:t>
    </dgm:pt>
    <dgm:pt modelId="{2450432C-33B2-4D54-857D-E91DAE35AC06}">
      <dgm:prSet custT="1"/>
      <dgm:spPr/>
      <dgm:t>
        <a:bodyPr/>
        <a:lstStyle/>
        <a:p>
          <a:r>
            <a:rPr lang="uk-UA" sz="1050" b="1" kern="1200" dirty="0" smtClean="0">
              <a:solidFill>
                <a:srgbClr val="003399"/>
              </a:solidFill>
              <a:latin typeface="+mj-lt"/>
              <a:ea typeface="+mn-ea"/>
              <a:cs typeface="+mn-cs"/>
            </a:rPr>
            <a:t>Рішення разової СВР про присудження/відмову у присудженні ступеня доктора філософії та  відеозапис трансляції захисту дисертації, що є невід’ємною частиною рішення.</a:t>
          </a:r>
          <a:endParaRPr lang="uk-UA" sz="1050" b="1" kern="1200" dirty="0">
            <a:solidFill>
              <a:srgbClr val="003399"/>
            </a:solidFill>
            <a:latin typeface="+mj-lt"/>
            <a:ea typeface="+mn-ea"/>
            <a:cs typeface="+mn-cs"/>
          </a:endParaRPr>
        </a:p>
      </dgm:t>
    </dgm:pt>
    <dgm:pt modelId="{238A36C0-873D-48F4-9078-AD15065E5A79}" type="parTrans" cxnId="{D3488108-7FEE-41FD-BF96-787D4C69401E}">
      <dgm:prSet/>
      <dgm:spPr/>
      <dgm:t>
        <a:bodyPr/>
        <a:lstStyle/>
        <a:p>
          <a:endParaRPr lang="uk-UA"/>
        </a:p>
      </dgm:t>
    </dgm:pt>
    <dgm:pt modelId="{4F025E05-EEEB-46EF-9D3D-BAF2459E55ED}" type="sibTrans" cxnId="{D3488108-7FEE-41FD-BF96-787D4C69401E}">
      <dgm:prSet/>
      <dgm:spPr/>
      <dgm:t>
        <a:bodyPr/>
        <a:lstStyle/>
        <a:p>
          <a:endParaRPr lang="uk-UA"/>
        </a:p>
      </dgm:t>
    </dgm:pt>
    <dgm:pt modelId="{E75313A2-E776-4BBE-8EC3-C40A96F68280}">
      <dgm:prSet custT="1"/>
      <dgm:spPr/>
      <dgm:t>
        <a:bodyPr/>
        <a:lstStyle/>
        <a:p>
          <a:r>
            <a:rPr lang="uk-UA" sz="1050" b="1" kern="1200" dirty="0" smtClean="0">
              <a:solidFill>
                <a:srgbClr val="003399"/>
              </a:solidFill>
              <a:latin typeface="+mj-lt"/>
              <a:ea typeface="+mn-ea"/>
              <a:cs typeface="+mn-cs"/>
            </a:rPr>
            <a:t>Копія документа, що підтверджує факт передавання до бібліотеки Університету копії рішення разової СВР про присудження ступеня доктора філософії, засвідченої головою разової СВР.</a:t>
          </a:r>
          <a:endParaRPr lang="uk-UA" sz="1050" b="1" kern="1200" dirty="0">
            <a:solidFill>
              <a:srgbClr val="003399"/>
            </a:solidFill>
            <a:latin typeface="+mj-lt"/>
            <a:ea typeface="+mn-ea"/>
            <a:cs typeface="+mn-cs"/>
          </a:endParaRPr>
        </a:p>
      </dgm:t>
    </dgm:pt>
    <dgm:pt modelId="{3AE2CA43-2425-4C07-83B9-529239D522EA}" type="parTrans" cxnId="{27BC5D32-AA34-47F6-A76E-411DB4924FF6}">
      <dgm:prSet/>
      <dgm:spPr/>
      <dgm:t>
        <a:bodyPr/>
        <a:lstStyle/>
        <a:p>
          <a:endParaRPr lang="uk-UA"/>
        </a:p>
      </dgm:t>
    </dgm:pt>
    <dgm:pt modelId="{F8549127-1DE4-46C1-8BED-B8D3928C4FCE}" type="sibTrans" cxnId="{27BC5D32-AA34-47F6-A76E-411DB4924FF6}">
      <dgm:prSet/>
      <dgm:spPr/>
      <dgm:t>
        <a:bodyPr/>
        <a:lstStyle/>
        <a:p>
          <a:endParaRPr lang="uk-UA"/>
        </a:p>
      </dgm:t>
    </dgm:pt>
    <dgm:pt modelId="{AB3C42E4-6BE1-4187-8917-4EE9ADBA9B49}">
      <dgm:prSet custT="1"/>
      <dgm:spPr/>
      <dgm:t>
        <a:bodyPr/>
        <a:lstStyle/>
        <a:p>
          <a:r>
            <a:rPr lang="uk-UA" sz="1050" b="1" kern="1200" dirty="0" smtClean="0">
              <a:solidFill>
                <a:srgbClr val="003399"/>
              </a:solidFill>
              <a:latin typeface="+mj-lt"/>
              <a:ea typeface="+mn-ea"/>
              <a:cs typeface="+mn-cs"/>
            </a:rPr>
            <a:t>Копія наказу Ректора про видачу диплома доктора філософії.</a:t>
          </a:r>
          <a:endParaRPr lang="uk-UA" sz="1050" b="1" kern="1200" dirty="0">
            <a:solidFill>
              <a:srgbClr val="003399"/>
            </a:solidFill>
            <a:latin typeface="+mj-lt"/>
            <a:ea typeface="+mn-ea"/>
            <a:cs typeface="+mn-cs"/>
          </a:endParaRPr>
        </a:p>
      </dgm:t>
    </dgm:pt>
    <dgm:pt modelId="{CBC52A45-777A-4976-A92F-FAFDDA22EB50}" type="parTrans" cxnId="{9B574CA0-6F4C-4ACD-A796-591C4B9188D6}">
      <dgm:prSet/>
      <dgm:spPr/>
      <dgm:t>
        <a:bodyPr/>
        <a:lstStyle/>
        <a:p>
          <a:endParaRPr lang="uk-UA"/>
        </a:p>
      </dgm:t>
    </dgm:pt>
    <dgm:pt modelId="{0D253E54-CF59-450E-8EDE-BC835CE6EB03}" type="sibTrans" cxnId="{9B574CA0-6F4C-4ACD-A796-591C4B9188D6}">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89227" custScaleY="100098" custLinFactNeighborX="-587" custLinFactNeighborY="1031">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21622" custScaleY="125245" custLinFactNeighborX="23" custLinFactNeighborY="2136">
        <dgm:presLayoutVars>
          <dgm:bulletEnabled val="1"/>
        </dgm:presLayoutVars>
      </dgm:prSet>
      <dgm:spPr/>
      <dgm:t>
        <a:bodyPr/>
        <a:lstStyle/>
        <a:p>
          <a:endParaRPr lang="uk-UA"/>
        </a:p>
      </dgm:t>
    </dgm:pt>
  </dgm:ptLst>
  <dgm:cxnLst>
    <dgm:cxn modelId="{E6B20B42-7892-4EFC-AC73-12EF6B115C3D}" type="presOf" srcId="{32D58E26-65B3-45DC-AEB9-D747F627CD6E}" destId="{E8415F91-9A38-4B23-ABFA-5DD834CC39A3}" srcOrd="0" destOrd="17" presId="urn:microsoft.com/office/officeart/2005/8/layout/vList5"/>
    <dgm:cxn modelId="{683853F4-DBDB-49AB-8387-BB3A2F74E144}" type="presOf" srcId="{33BF4CD2-5042-446B-9AE0-BD051CD2C2B2}" destId="{E8415F91-9A38-4B23-ABFA-5DD834CC39A3}" srcOrd="0" destOrd="1" presId="urn:microsoft.com/office/officeart/2005/8/layout/vList5"/>
    <dgm:cxn modelId="{8F6436A3-88DD-492E-8930-EF80205F833C}" type="presOf" srcId="{E75313A2-E776-4BBE-8EC3-C40A96F68280}" destId="{E8415F91-9A38-4B23-ABFA-5DD834CC39A3}" srcOrd="0" destOrd="19" presId="urn:microsoft.com/office/officeart/2005/8/layout/vList5"/>
    <dgm:cxn modelId="{9E617786-3F8A-439F-B5B7-C5E4D88F03B6}" type="presOf" srcId="{386DC165-DB9C-4129-A12D-070EF557FD39}" destId="{E8415F91-9A38-4B23-ABFA-5DD834CC39A3}" srcOrd="0" destOrd="2" presId="urn:microsoft.com/office/officeart/2005/8/layout/vList5"/>
    <dgm:cxn modelId="{3369A73F-9D03-4BE7-8A71-2032565095F6}" srcId="{0C3C7166-6B79-4E8B-806B-1114DC6B0058}" destId="{32D58E26-65B3-45DC-AEB9-D747F627CD6E}" srcOrd="17" destOrd="0" parTransId="{765E8FFA-F42E-4429-B0F1-2826B3B221FC}" sibTransId="{A8F67204-0496-4D9E-8385-1564BE2D8636}"/>
    <dgm:cxn modelId="{35908C91-6F30-4827-AF6B-885ACFA396E7}" type="presOf" srcId="{7CCDC00D-2558-4F33-9D4D-422F44500B79}" destId="{E8415F91-9A38-4B23-ABFA-5DD834CC39A3}" srcOrd="0" destOrd="5" presId="urn:microsoft.com/office/officeart/2005/8/layout/vList5"/>
    <dgm:cxn modelId="{55293FCE-EA28-4829-AEEB-9862799A0C81}" type="presOf" srcId="{26794653-C2D6-41DF-8676-A426CF0D579D}" destId="{E8415F91-9A38-4B23-ABFA-5DD834CC39A3}" srcOrd="0" destOrd="8" presId="urn:microsoft.com/office/officeart/2005/8/layout/vList5"/>
    <dgm:cxn modelId="{3344EEB5-4B62-47DF-89E6-CAB50804E5A8}" type="presOf" srcId="{007EB1ED-BC44-4616-B52E-7A8DFB29540A}" destId="{E8415F91-9A38-4B23-ABFA-5DD834CC39A3}" srcOrd="0" destOrd="11" presId="urn:microsoft.com/office/officeart/2005/8/layout/vList5"/>
    <dgm:cxn modelId="{936AE121-E91A-459E-96A1-96B871F30BF9}" srcId="{42736F5B-EE81-480E-98A7-2FE8DFCA73B3}" destId="{0C3C7166-6B79-4E8B-806B-1114DC6B0058}" srcOrd="0" destOrd="0" parTransId="{DCF543F7-4293-47A5-8E10-3CFB1C0310FD}" sibTransId="{CF069476-B215-4C2D-B06D-589F438993F5}"/>
    <dgm:cxn modelId="{DFB6FEB9-A4E8-44C3-A51C-6C3BB686849B}" type="presOf" srcId="{DCCAB817-F97F-4823-8D83-F456447CC6F5}" destId="{E8415F91-9A38-4B23-ABFA-5DD834CC39A3}" srcOrd="0" destOrd="13" presId="urn:microsoft.com/office/officeart/2005/8/layout/vList5"/>
    <dgm:cxn modelId="{BE32EBC3-207D-457B-B9D7-6A2E2170F148}" type="presOf" srcId="{7AC20B20-97D1-4E63-A6E6-AD22EAEE2A4E}" destId="{E8415F91-9A38-4B23-ABFA-5DD834CC39A3}" srcOrd="0" destOrd="0" presId="urn:microsoft.com/office/officeart/2005/8/layout/vList5"/>
    <dgm:cxn modelId="{E2F711DC-8A66-443C-BF05-7CD2882261B5}" type="presOf" srcId="{243DBBD9-2DE8-4C26-91A8-76318391A3FD}" destId="{E8415F91-9A38-4B23-ABFA-5DD834CC39A3}" srcOrd="0" destOrd="3" presId="urn:microsoft.com/office/officeart/2005/8/layout/vList5"/>
    <dgm:cxn modelId="{A0B0F352-C603-453A-A15B-841A166DE02E}" srcId="{0C3C7166-6B79-4E8B-806B-1114DC6B0058}" destId="{007EB1ED-BC44-4616-B52E-7A8DFB29540A}" srcOrd="11" destOrd="0" parTransId="{15D0E9A5-7447-4EE1-B90B-355A4CA7C25E}" sibTransId="{B5E089A3-86C0-4917-932C-DC8E08E9F6D4}"/>
    <dgm:cxn modelId="{180963B3-ACF4-41DD-9E60-4E2091E70121}" type="presOf" srcId="{AB3C42E4-6BE1-4187-8917-4EE9ADBA9B49}" destId="{E8415F91-9A38-4B23-ABFA-5DD834CC39A3}" srcOrd="0" destOrd="20" presId="urn:microsoft.com/office/officeart/2005/8/layout/vList5"/>
    <dgm:cxn modelId="{8A1A979C-0807-4A6E-B550-1AA1C7ECB821}" type="presOf" srcId="{CD4B18C1-5513-4470-BF30-8ADA2127B8FE}" destId="{E8415F91-9A38-4B23-ABFA-5DD834CC39A3}" srcOrd="0" destOrd="16" presId="urn:microsoft.com/office/officeart/2005/8/layout/vList5"/>
    <dgm:cxn modelId="{A7C9FFDE-C7F7-48B0-8A2E-150029A2FB5C}" srcId="{0C3C7166-6B79-4E8B-806B-1114DC6B0058}" destId="{683CB236-14BD-4A88-881A-D6363B13ABF1}" srcOrd="7" destOrd="0" parTransId="{14AF1158-219E-4307-8F49-3DD5CFCB1EA5}" sibTransId="{2E0832F6-4295-4BD6-812F-250794385D7B}"/>
    <dgm:cxn modelId="{5381D4CA-9B22-4F9D-9038-B4CC7B4B798D}" srcId="{0C3C7166-6B79-4E8B-806B-1114DC6B0058}" destId="{F9939BC5-7F81-483C-BF6D-4EB08C2CEC4A}" srcOrd="14" destOrd="0" parTransId="{A13A9C10-9BF5-4DF7-B9EE-ECFBFF170A11}" sibTransId="{65D34447-226A-4BA8-A50D-E19FE8EF34DD}"/>
    <dgm:cxn modelId="{5C5C5E26-EB4E-4543-9521-AC500B486BC6}" type="presOf" srcId="{2450432C-33B2-4D54-857D-E91DAE35AC06}" destId="{E8415F91-9A38-4B23-ABFA-5DD834CC39A3}" srcOrd="0" destOrd="18" presId="urn:microsoft.com/office/officeart/2005/8/layout/vList5"/>
    <dgm:cxn modelId="{7888EDE4-C392-4BFB-B9F1-68EF6F184D51}" srcId="{0C3C7166-6B79-4E8B-806B-1114DC6B0058}" destId="{1EAABB7D-CCCF-445D-A67E-4ACB5BC54317}" srcOrd="6" destOrd="0" parTransId="{DDDD9268-8627-4106-B963-DA84D23BD760}" sibTransId="{95AE9F7D-218D-4F62-901C-65A106C22BA8}"/>
    <dgm:cxn modelId="{FC1B0AB3-ADAE-49F7-B063-DFC3E887893D}" srcId="{0C3C7166-6B79-4E8B-806B-1114DC6B0058}" destId="{CD4B18C1-5513-4470-BF30-8ADA2127B8FE}" srcOrd="16" destOrd="0" parTransId="{16E7BF5D-E835-4CB3-AD51-36B8FA381572}" sibTransId="{0EA7F4F4-A631-471B-986C-F2944F6B3AD5}"/>
    <dgm:cxn modelId="{9B574CA0-6F4C-4ACD-A796-591C4B9188D6}" srcId="{0C3C7166-6B79-4E8B-806B-1114DC6B0058}" destId="{AB3C42E4-6BE1-4187-8917-4EE9ADBA9B49}" srcOrd="20" destOrd="0" parTransId="{CBC52A45-777A-4976-A92F-FAFDDA22EB50}" sibTransId="{0D253E54-CF59-450E-8EDE-BC835CE6EB03}"/>
    <dgm:cxn modelId="{E0BFCFE2-9CCE-4539-B45D-798164090DF4}" type="presOf" srcId="{0C2699C8-3FD4-4836-B245-38DFB3F00D20}" destId="{E8415F91-9A38-4B23-ABFA-5DD834CC39A3}" srcOrd="0" destOrd="9" presId="urn:microsoft.com/office/officeart/2005/8/layout/vList5"/>
    <dgm:cxn modelId="{CB763CB0-09A9-4317-A131-732FB1DF0732}" srcId="{0C3C7166-6B79-4E8B-806B-1114DC6B0058}" destId="{C817106C-B836-4DA8-9A32-739D526EEF14}" srcOrd="12" destOrd="0" parTransId="{E618FF21-837A-444D-BFD3-06EBFD1445E7}" sibTransId="{946FD259-CB60-434C-8A2B-2F002BA6C75E}"/>
    <dgm:cxn modelId="{D3488108-7FEE-41FD-BF96-787D4C69401E}" srcId="{0C3C7166-6B79-4E8B-806B-1114DC6B0058}" destId="{2450432C-33B2-4D54-857D-E91DAE35AC06}" srcOrd="18" destOrd="0" parTransId="{238A36C0-873D-48F4-9078-AD15065E5A79}" sibTransId="{4F025E05-EEEB-46EF-9D3D-BAF2459E55ED}"/>
    <dgm:cxn modelId="{2B493989-E5A5-480B-9EAD-93D91AB74572}" srcId="{0C3C7166-6B79-4E8B-806B-1114DC6B0058}" destId="{7AC20B20-97D1-4E63-A6E6-AD22EAEE2A4E}" srcOrd="0" destOrd="0" parTransId="{9ABEE41B-5E79-4F55-BFB3-848D97251202}" sibTransId="{4B2CB913-EE5A-4911-974E-2D228DA87233}"/>
    <dgm:cxn modelId="{C5E88E42-A4DD-4988-AAB9-4095ED4947A2}" type="presOf" srcId="{683CB236-14BD-4A88-881A-D6363B13ABF1}" destId="{E8415F91-9A38-4B23-ABFA-5DD834CC39A3}" srcOrd="0" destOrd="7" presId="urn:microsoft.com/office/officeart/2005/8/layout/vList5"/>
    <dgm:cxn modelId="{B35952D9-8C69-47F9-99E7-6925E92181CC}" type="presOf" srcId="{1EAABB7D-CCCF-445D-A67E-4ACB5BC54317}" destId="{E8415F91-9A38-4B23-ABFA-5DD834CC39A3}" srcOrd="0" destOrd="6" presId="urn:microsoft.com/office/officeart/2005/8/layout/vList5"/>
    <dgm:cxn modelId="{5C005859-A43E-4B3E-ACCE-DB60C37C82BC}" srcId="{0C3C7166-6B79-4E8B-806B-1114DC6B0058}" destId="{26794653-C2D6-41DF-8676-A426CF0D579D}" srcOrd="8" destOrd="0" parTransId="{3B12A85B-7B54-4FA1-AB56-79C734613BD4}" sibTransId="{7E06A1F3-9D8B-46B0-9F73-1FFF19482899}"/>
    <dgm:cxn modelId="{0B0665A4-B3B8-46CB-B0F0-D454FCFA7C2F}" srcId="{0C3C7166-6B79-4E8B-806B-1114DC6B0058}" destId="{7CCDC00D-2558-4F33-9D4D-422F44500B79}" srcOrd="5" destOrd="0" parTransId="{51BCAA05-FBED-44EC-9304-524E244BC1ED}" sibTransId="{27B3469C-DA88-473E-B150-03972B702E32}"/>
    <dgm:cxn modelId="{0C8FE4C7-2049-42AE-BA5B-19783021C63A}" srcId="{0C3C7166-6B79-4E8B-806B-1114DC6B0058}" destId="{F86B9AB3-D277-447E-936E-BB4516824AA7}" srcOrd="15" destOrd="0" parTransId="{E83A0512-33BB-4411-94D5-260E5E8B9963}" sibTransId="{19B39A95-0D13-4DD6-B6A9-F20F1A69232D}"/>
    <dgm:cxn modelId="{12A9112B-7497-49A9-8ED0-8D9407FED31C}" srcId="{0C3C7166-6B79-4E8B-806B-1114DC6B0058}" destId="{386DC165-DB9C-4129-A12D-070EF557FD39}" srcOrd="2" destOrd="0" parTransId="{58E70FBA-33C7-47BD-B0A9-32703200C856}" sibTransId="{1521191D-FA4E-4545-B427-923740EC719D}"/>
    <dgm:cxn modelId="{F9ABBFF6-27D4-46BD-92BA-28BB606639A2}" srcId="{0C3C7166-6B79-4E8B-806B-1114DC6B0058}" destId="{92D8C1FC-C9C8-44F0-AFF8-2C8DB0C6B0DA}" srcOrd="4" destOrd="0" parTransId="{FC0176E6-FBF8-4A11-AC54-50F592F92885}" sibTransId="{56F6EE4C-53E8-4906-AFAC-734497421F56}"/>
    <dgm:cxn modelId="{521CBF8A-81F2-4697-9459-0BF81533C0A3}" type="presOf" srcId="{92D8C1FC-C9C8-44F0-AFF8-2C8DB0C6B0DA}" destId="{E8415F91-9A38-4B23-ABFA-5DD834CC39A3}" srcOrd="0" destOrd="4" presId="urn:microsoft.com/office/officeart/2005/8/layout/vList5"/>
    <dgm:cxn modelId="{FC9F9E6D-6FE2-4EE7-87FF-16E941E4F058}" srcId="{0C3C7166-6B79-4E8B-806B-1114DC6B0058}" destId="{0C2699C8-3FD4-4836-B245-38DFB3F00D20}" srcOrd="9" destOrd="0" parTransId="{8838773E-2FC3-4F32-A31D-9EA766548E80}" sibTransId="{698BB6F5-F290-47F5-9CFA-3572AB9DBAE6}"/>
    <dgm:cxn modelId="{27BC5D32-AA34-47F6-A76E-411DB4924FF6}" srcId="{0C3C7166-6B79-4E8B-806B-1114DC6B0058}" destId="{E75313A2-E776-4BBE-8EC3-C40A96F68280}" srcOrd="19" destOrd="0" parTransId="{3AE2CA43-2425-4C07-83B9-529239D522EA}" sibTransId="{F8549127-1DE4-46C1-8BED-B8D3928C4FCE}"/>
    <dgm:cxn modelId="{A07EEADB-E8F8-41A4-8AD2-F1FEF6278D6D}" type="presOf" srcId="{C817106C-B836-4DA8-9A32-739D526EEF14}" destId="{E8415F91-9A38-4B23-ABFA-5DD834CC39A3}" srcOrd="0" destOrd="12" presId="urn:microsoft.com/office/officeart/2005/8/layout/vList5"/>
    <dgm:cxn modelId="{24913700-13E3-49F7-8CA3-BDA9B58E0CE7}" type="presOf" srcId="{C12D2ECF-CE41-41F3-B6D6-05226CDFE35C}" destId="{E8415F91-9A38-4B23-ABFA-5DD834CC39A3}" srcOrd="0" destOrd="10" presId="urn:microsoft.com/office/officeart/2005/8/layout/vList5"/>
    <dgm:cxn modelId="{04D8F096-F446-4045-B253-3860F3E4FECC}" srcId="{0C3C7166-6B79-4E8B-806B-1114DC6B0058}" destId="{DCCAB817-F97F-4823-8D83-F456447CC6F5}" srcOrd="13" destOrd="0" parTransId="{3067DCFF-8669-419E-9473-34478C66B7B5}" sibTransId="{966C0FF0-2880-46E7-8922-3BAC280F0372}"/>
    <dgm:cxn modelId="{E4FF0D8B-BD9D-4683-B6B8-61F8B62E52F6}" srcId="{0C3C7166-6B79-4E8B-806B-1114DC6B0058}" destId="{243DBBD9-2DE8-4C26-91A8-76318391A3FD}" srcOrd="3" destOrd="0" parTransId="{9EEC748A-D9DD-4854-A8C0-474741C7ED93}" sibTransId="{E4AD0AF9-8BEA-4CB5-895C-350BF33E68F6}"/>
    <dgm:cxn modelId="{941FA651-48BB-4F21-AAC9-3BA2227E569E}" srcId="{0C3C7166-6B79-4E8B-806B-1114DC6B0058}" destId="{33BF4CD2-5042-446B-9AE0-BD051CD2C2B2}" srcOrd="1" destOrd="0" parTransId="{C85061D9-20C1-47C1-9CF5-461ABEA2F242}" sibTransId="{E187D156-D83F-4BC6-9DF7-254C3002275B}"/>
    <dgm:cxn modelId="{17258BA9-15EA-480A-BBEF-9A33FF17EB87}" srcId="{0C3C7166-6B79-4E8B-806B-1114DC6B0058}" destId="{C12D2ECF-CE41-41F3-B6D6-05226CDFE35C}" srcOrd="10" destOrd="0" parTransId="{BCDA7007-25A7-4EDB-B7E7-4135D479143B}" sibTransId="{16BDE264-1E88-4023-A6A2-DBCAA26F0783}"/>
    <dgm:cxn modelId="{4A51C9A6-D758-48EE-A088-BEDF278165A5}" type="presOf" srcId="{42736F5B-EE81-480E-98A7-2FE8DFCA73B3}" destId="{ABF84BCF-BE0C-4025-9398-ACD8FA71D0C1}" srcOrd="0" destOrd="0" presId="urn:microsoft.com/office/officeart/2005/8/layout/vList5"/>
    <dgm:cxn modelId="{0D9B555E-A1BA-4CEA-BFE7-D8995168FD90}" type="presOf" srcId="{F86B9AB3-D277-447E-936E-BB4516824AA7}" destId="{E8415F91-9A38-4B23-ABFA-5DD834CC39A3}" srcOrd="0" destOrd="15" presId="urn:microsoft.com/office/officeart/2005/8/layout/vList5"/>
    <dgm:cxn modelId="{999AF7CE-76D5-4326-B9DC-EDF12A119B01}" type="presOf" srcId="{0C3C7166-6B79-4E8B-806B-1114DC6B0058}" destId="{1298D5B9-09A1-4844-9A24-219FBE3AA753}" srcOrd="0" destOrd="0" presId="urn:microsoft.com/office/officeart/2005/8/layout/vList5"/>
    <dgm:cxn modelId="{0036A88B-AB3B-4DCD-AA54-88FD0CFFD89D}" type="presOf" srcId="{F9939BC5-7F81-483C-BF6D-4EB08C2CEC4A}" destId="{E8415F91-9A38-4B23-ABFA-5DD834CC39A3}" srcOrd="0" destOrd="14" presId="urn:microsoft.com/office/officeart/2005/8/layout/vList5"/>
    <dgm:cxn modelId="{F0B20411-791D-44EE-9775-ABEDC9058832}" type="presParOf" srcId="{ABF84BCF-BE0C-4025-9398-ACD8FA71D0C1}" destId="{6CE78A45-6363-43F5-B5AE-2E014D8E520C}" srcOrd="0" destOrd="0" presId="urn:microsoft.com/office/officeart/2005/8/layout/vList5"/>
    <dgm:cxn modelId="{4C1F7028-EE36-4FC4-85EF-E30BA17EB76B}" type="presParOf" srcId="{6CE78A45-6363-43F5-B5AE-2E014D8E520C}" destId="{1298D5B9-09A1-4844-9A24-219FBE3AA753}" srcOrd="0" destOrd="0" presId="urn:microsoft.com/office/officeart/2005/8/layout/vList5"/>
    <dgm:cxn modelId="{A114A655-6C49-45D6-B02B-B8D5026F60AB}"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marL="0" lvl="0" indent="0" algn="just" defTabSz="685800" rtl="0" eaLnBrk="1" latinLnBrk="0" hangingPunct="1">
            <a:lnSpc>
              <a:spcPct val="100000"/>
            </a:lnSpc>
            <a:spcAft>
              <a:spcPts val="0"/>
            </a:spcAft>
            <a:buFont typeface="Wingdings" pitchFamily="2" charset="2"/>
            <a:buNone/>
            <a:tabLst>
              <a:tab pos="270510" algn="l"/>
            </a:tabLst>
          </a:pPr>
          <a:r>
            <a:rPr lang="uk-UA" sz="2000" b="1" kern="1200" dirty="0" smtClean="0">
              <a:solidFill>
                <a:srgbClr val="003399"/>
              </a:solidFill>
              <a:latin typeface="+mj-lt"/>
              <a:ea typeface="+mn-ea"/>
              <a:cs typeface="+mn-cs"/>
            </a:rPr>
            <a:t>Публічна презентація наукових результатів дисертації та її обговорення на  кафедральному/</a:t>
          </a:r>
        </a:p>
        <a:p>
          <a:pPr marL="0" lvl="0" indent="0" algn="just" defTabSz="685800" rtl="0" eaLnBrk="1" latinLnBrk="0" hangingPunct="1">
            <a:lnSpc>
              <a:spcPct val="100000"/>
            </a:lnSpc>
            <a:spcAft>
              <a:spcPts val="0"/>
            </a:spcAft>
            <a:buFont typeface="Wingdings" pitchFamily="2" charset="2"/>
            <a:buNone/>
            <a:tabLst>
              <a:tab pos="270510" algn="l"/>
            </a:tabLst>
          </a:pPr>
          <a:r>
            <a:rPr lang="uk-UA" sz="2000" b="1" kern="1200" dirty="0" err="1" smtClean="0">
              <a:solidFill>
                <a:srgbClr val="003399"/>
              </a:solidFill>
              <a:latin typeface="+mj-lt"/>
              <a:ea typeface="+mn-ea"/>
              <a:cs typeface="+mn-cs"/>
            </a:rPr>
            <a:t>міжкафедральному</a:t>
          </a:r>
          <a:r>
            <a:rPr lang="uk-UA" sz="2000" b="1" kern="1200" dirty="0" smtClean="0">
              <a:solidFill>
                <a:srgbClr val="003399"/>
              </a:solidFill>
              <a:latin typeface="+mj-lt"/>
              <a:ea typeface="+mn-ea"/>
              <a:cs typeface="+mn-cs"/>
            </a:rPr>
            <a:t> науковому семінарі</a:t>
          </a:r>
          <a:endParaRPr lang="uk-UA" sz="20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a:solidFill>
          <a:schemeClr val="bg1">
            <a:lumMod val="85000"/>
            <a:alpha val="90000"/>
          </a:schemeClr>
        </a:solidFill>
      </dgm:spPr>
      <dgm:t>
        <a:bodyPr/>
        <a:lstStyle/>
        <a:p>
          <a:pPr marL="0" lvl="0" indent="0" algn="just" defTabSz="685800" rtl="0" eaLnBrk="1" latinLnBrk="0" hangingPunct="1">
            <a:lnSpc>
              <a:spcPct val="100000"/>
            </a:lnSpc>
            <a:spcAft>
              <a:spcPts val="0"/>
            </a:spcAft>
            <a:buFont typeface="Wingdings" pitchFamily="2" charset="2"/>
            <a:buNone/>
            <a:tabLst>
              <a:tab pos="270510" algn="l"/>
            </a:tabLst>
          </a:pPr>
          <a:endParaRPr lang="uk-UA" sz="1800" b="1" kern="1200" noProof="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B18D0A9C-5500-444F-A95E-74CC71B97B9C}">
      <dgm:prSet phldrT="[Текст]" custT="1"/>
      <dgm:spPr>
        <a:solidFill>
          <a:schemeClr val="bg1">
            <a:lumMod val="85000"/>
            <a:alpha val="90000"/>
          </a:schemeClr>
        </a:solidFill>
      </dgm:spPr>
      <dgm:t>
        <a:bodyPr/>
        <a:lstStyle/>
        <a:p>
          <a:pPr marL="0" lvl="0" indent="0" algn="just" defTabSz="685800" rtl="0" eaLnBrk="1" latinLnBrk="0" hangingPunct="1">
            <a:lnSpc>
              <a:spcPct val="100000"/>
            </a:lnSpc>
            <a:spcAft>
              <a:spcPts val="0"/>
            </a:spcAft>
            <a:buFont typeface="Wingdings" pitchFamily="2" charset="2"/>
            <a:buNone/>
            <a:tabLst>
              <a:tab pos="270510" algn="l"/>
            </a:tabLst>
          </a:pPr>
          <a:endParaRPr lang="uk-UA" sz="1800" b="1" kern="1200" noProof="0" dirty="0">
            <a:solidFill>
              <a:srgbClr val="003399"/>
            </a:solidFill>
            <a:latin typeface="+mj-lt"/>
            <a:ea typeface="+mn-ea"/>
            <a:cs typeface="+mn-cs"/>
          </a:endParaRPr>
        </a:p>
      </dgm:t>
    </dgm:pt>
    <dgm:pt modelId="{2B93FA20-2F60-4CAF-898C-AF1165DC4D66}" type="parTrans" cxnId="{D336FD5F-0937-42BE-8AC3-44400DCD2E10}">
      <dgm:prSet/>
      <dgm:spPr/>
      <dgm:t>
        <a:bodyPr/>
        <a:lstStyle/>
        <a:p>
          <a:endParaRPr lang="uk-UA"/>
        </a:p>
      </dgm:t>
    </dgm:pt>
    <dgm:pt modelId="{91382F5D-8D39-4B97-AEF1-E0240C34746F}" type="sibTrans" cxnId="{D336FD5F-0937-42BE-8AC3-44400DCD2E10}">
      <dgm:prSet/>
      <dgm:spPr/>
      <dgm:t>
        <a:bodyPr/>
        <a:lstStyle/>
        <a:p>
          <a:endParaRPr lang="uk-UA"/>
        </a:p>
      </dgm:t>
    </dgm:pt>
    <dgm:pt modelId="{B7D8AB13-D35E-43F8-AA66-43AF6A483FCA}">
      <dgm:prSet custT="1"/>
      <dgm:spPr/>
      <dgm:t>
        <a:bodyPr/>
        <a:lstStyle/>
        <a:p>
          <a:endParaRPr lang="uk-UA" sz="1800" b="1" kern="1200" noProof="0" dirty="0">
            <a:solidFill>
              <a:srgbClr val="003399"/>
            </a:solidFill>
            <a:latin typeface="+mj-lt"/>
            <a:ea typeface="+mn-ea"/>
            <a:cs typeface="+mn-cs"/>
          </a:endParaRPr>
        </a:p>
      </dgm:t>
    </dgm:pt>
    <dgm:pt modelId="{F771445E-B3A4-4527-A3AF-779B99762C93}" type="parTrans" cxnId="{5B098920-BD51-4231-82AF-11275F412776}">
      <dgm:prSet/>
      <dgm:spPr/>
      <dgm:t>
        <a:bodyPr/>
        <a:lstStyle/>
        <a:p>
          <a:endParaRPr lang="uk-UA"/>
        </a:p>
      </dgm:t>
    </dgm:pt>
    <dgm:pt modelId="{55CE0072-4C44-42D3-8C9F-E8B41E51B6F8}" type="sibTrans" cxnId="{5B098920-BD51-4231-82AF-11275F412776}">
      <dgm:prSet/>
      <dgm:spPr/>
      <dgm:t>
        <a:bodyPr/>
        <a:lstStyle/>
        <a:p>
          <a:endParaRPr lang="uk-UA"/>
        </a:p>
      </dgm:t>
    </dgm:pt>
    <dgm:pt modelId="{1F939291-5538-40FE-A3E1-98B99D8F4F9D}">
      <dgm:prSet custT="1"/>
      <dgm:spPr/>
      <dgm:t>
        <a:bodyPr/>
        <a:lstStyle/>
        <a:p>
          <a:r>
            <a:rPr lang="uk-UA" sz="1900" b="1" kern="1200" dirty="0" smtClean="0">
              <a:solidFill>
                <a:srgbClr val="003399"/>
              </a:solidFill>
              <a:latin typeface="+mj-lt"/>
              <a:ea typeface="+mn-ea"/>
              <a:cs typeface="+mn-cs"/>
            </a:rPr>
            <a:t>Заява Здобувача про попередній розгляд.</a:t>
          </a:r>
          <a:endParaRPr lang="uk-UA" sz="1900" b="1" kern="1200" dirty="0">
            <a:solidFill>
              <a:srgbClr val="003399"/>
            </a:solidFill>
            <a:latin typeface="+mj-lt"/>
            <a:ea typeface="+mn-ea"/>
            <a:cs typeface="+mn-cs"/>
          </a:endParaRPr>
        </a:p>
      </dgm:t>
    </dgm:pt>
    <dgm:pt modelId="{1B7CF501-0EBA-47D6-A890-E411A7384A84}" type="parTrans" cxnId="{4AEDF99B-0D71-4809-829D-FF4C086AF1BD}">
      <dgm:prSet/>
      <dgm:spPr/>
      <dgm:t>
        <a:bodyPr/>
        <a:lstStyle/>
        <a:p>
          <a:endParaRPr lang="uk-UA"/>
        </a:p>
      </dgm:t>
    </dgm:pt>
    <dgm:pt modelId="{FCFE9E93-FE54-4445-83E4-48930D0F05C3}" type="sibTrans" cxnId="{4AEDF99B-0D71-4809-829D-FF4C086AF1BD}">
      <dgm:prSet/>
      <dgm:spPr/>
      <dgm:t>
        <a:bodyPr/>
        <a:lstStyle/>
        <a:p>
          <a:endParaRPr lang="uk-UA"/>
        </a:p>
      </dgm:t>
    </dgm:pt>
    <dgm:pt modelId="{91FBE973-48C9-4093-9F3A-253D37AFF1A2}">
      <dgm:prSet custT="1"/>
      <dgm:spPr/>
      <dgm:t>
        <a:bodyPr/>
        <a:lstStyle/>
        <a:p>
          <a:r>
            <a:rPr lang="uk-UA" sz="1900" b="1" kern="1200" dirty="0" smtClean="0">
              <a:solidFill>
                <a:srgbClr val="003399"/>
              </a:solidFill>
              <a:latin typeface="+mj-lt"/>
              <a:ea typeface="+mn-ea"/>
              <a:cs typeface="+mn-cs"/>
            </a:rPr>
            <a:t>Дисертація (друкований примірник).</a:t>
          </a:r>
          <a:endParaRPr lang="uk-UA" sz="1900" b="1" kern="1200" dirty="0">
            <a:solidFill>
              <a:srgbClr val="003399"/>
            </a:solidFill>
            <a:latin typeface="+mj-lt"/>
            <a:ea typeface="+mn-ea"/>
            <a:cs typeface="+mn-cs"/>
          </a:endParaRPr>
        </a:p>
      </dgm:t>
    </dgm:pt>
    <dgm:pt modelId="{90302BCC-A6AB-4AA8-830D-577EB4F0C28B}" type="parTrans" cxnId="{5DFB378A-87DC-41BD-9FC7-92AC47DE883A}">
      <dgm:prSet/>
      <dgm:spPr/>
      <dgm:t>
        <a:bodyPr/>
        <a:lstStyle/>
        <a:p>
          <a:endParaRPr lang="uk-UA"/>
        </a:p>
      </dgm:t>
    </dgm:pt>
    <dgm:pt modelId="{71E8E7E5-106D-4557-8BA8-C973CF0D8423}" type="sibTrans" cxnId="{5DFB378A-87DC-41BD-9FC7-92AC47DE883A}">
      <dgm:prSet/>
      <dgm:spPr/>
      <dgm:t>
        <a:bodyPr/>
        <a:lstStyle/>
        <a:p>
          <a:endParaRPr lang="uk-UA"/>
        </a:p>
      </dgm:t>
    </dgm:pt>
    <dgm:pt modelId="{59818481-D7CC-4A5B-B194-AA929230DD4B}">
      <dgm:prSet custT="1"/>
      <dgm:spPr/>
      <dgm:t>
        <a:bodyPr/>
        <a:lstStyle/>
        <a:p>
          <a:r>
            <a:rPr lang="uk-UA" sz="1900" b="1" kern="1200" dirty="0" smtClean="0">
              <a:solidFill>
                <a:srgbClr val="003399"/>
              </a:solidFill>
              <a:latin typeface="+mj-lt"/>
              <a:ea typeface="+mn-ea"/>
              <a:cs typeface="+mn-cs"/>
            </a:rPr>
            <a:t>Копії публікацій за результатами дисертації.</a:t>
          </a:r>
          <a:endParaRPr lang="uk-UA" sz="1900" b="1" kern="1200" dirty="0">
            <a:solidFill>
              <a:srgbClr val="003399"/>
            </a:solidFill>
            <a:latin typeface="+mj-lt"/>
            <a:ea typeface="+mn-ea"/>
            <a:cs typeface="+mn-cs"/>
          </a:endParaRPr>
        </a:p>
      </dgm:t>
    </dgm:pt>
    <dgm:pt modelId="{684E6B0F-D617-466E-A6AE-F2AC1C1126C9}" type="parTrans" cxnId="{97CF0FD8-3D13-4678-87CB-9CCA3ED031E2}">
      <dgm:prSet/>
      <dgm:spPr/>
      <dgm:t>
        <a:bodyPr/>
        <a:lstStyle/>
        <a:p>
          <a:endParaRPr lang="uk-UA"/>
        </a:p>
      </dgm:t>
    </dgm:pt>
    <dgm:pt modelId="{195D1E15-DE72-4058-BEA6-77BE7B888AC9}" type="sibTrans" cxnId="{97CF0FD8-3D13-4678-87CB-9CCA3ED031E2}">
      <dgm:prSet/>
      <dgm:spPr/>
      <dgm:t>
        <a:bodyPr/>
        <a:lstStyle/>
        <a:p>
          <a:endParaRPr lang="uk-UA"/>
        </a:p>
      </dgm:t>
    </dgm:pt>
    <dgm:pt modelId="{B62AC805-C9C6-4044-B94F-526F56AA49EE}">
      <dgm:prSet custT="1"/>
      <dgm:spPr/>
      <dgm:t>
        <a:bodyPr/>
        <a:lstStyle/>
        <a:p>
          <a:r>
            <a:rPr lang="uk-UA" sz="1900" b="1" kern="1200" dirty="0" smtClean="0">
              <a:solidFill>
                <a:srgbClr val="003399"/>
              </a:solidFill>
              <a:latin typeface="+mj-lt"/>
              <a:ea typeface="+mn-ea"/>
              <a:cs typeface="+mn-cs"/>
            </a:rPr>
            <a:t>Довідка про перевірку дисертації на плагіат.</a:t>
          </a:r>
          <a:endParaRPr lang="uk-UA" sz="1900" b="1" kern="1200" dirty="0">
            <a:solidFill>
              <a:srgbClr val="003399"/>
            </a:solidFill>
            <a:latin typeface="+mj-lt"/>
            <a:ea typeface="+mn-ea"/>
            <a:cs typeface="+mn-cs"/>
          </a:endParaRPr>
        </a:p>
      </dgm:t>
    </dgm:pt>
    <dgm:pt modelId="{08D9AFEE-C1D1-4D6A-B188-4E7200A815C3}" type="parTrans" cxnId="{F19E5620-CD68-4612-8F97-89CE97A199A3}">
      <dgm:prSet/>
      <dgm:spPr/>
      <dgm:t>
        <a:bodyPr/>
        <a:lstStyle/>
        <a:p>
          <a:endParaRPr lang="uk-UA"/>
        </a:p>
      </dgm:t>
    </dgm:pt>
    <dgm:pt modelId="{09516A21-FBC1-47DC-950B-96E35ED56A2C}" type="sibTrans" cxnId="{F19E5620-CD68-4612-8F97-89CE97A199A3}">
      <dgm:prSet/>
      <dgm:spPr/>
      <dgm:t>
        <a:bodyPr/>
        <a:lstStyle/>
        <a:p>
          <a:endParaRPr lang="uk-UA"/>
        </a:p>
      </dgm:t>
    </dgm:pt>
    <dgm:pt modelId="{6CD7E1D9-231A-448E-BA22-EE4DF854F116}">
      <dgm:prSet custT="1"/>
      <dgm:spPr/>
      <dgm:t>
        <a:bodyPr/>
        <a:lstStyle/>
        <a:p>
          <a:r>
            <a:rPr lang="uk-UA" sz="19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900" b="1" kern="1200" dirty="0">
            <a:solidFill>
              <a:srgbClr val="003399"/>
            </a:solidFill>
            <a:latin typeface="+mj-lt"/>
            <a:ea typeface="+mn-ea"/>
            <a:cs typeface="+mn-cs"/>
          </a:endParaRPr>
        </a:p>
      </dgm:t>
    </dgm:pt>
    <dgm:pt modelId="{42F346D2-81CE-4E8D-A014-D55D070F1F36}" type="parTrans" cxnId="{A65CD58D-BEF8-4F57-B872-147B01A8DBFF}">
      <dgm:prSet/>
      <dgm:spPr/>
      <dgm:t>
        <a:bodyPr/>
        <a:lstStyle/>
        <a:p>
          <a:endParaRPr lang="uk-UA"/>
        </a:p>
      </dgm:t>
    </dgm:pt>
    <dgm:pt modelId="{B93F1D97-8A9C-4638-9AC1-F33CD3E9A925}" type="sibTrans" cxnId="{A65CD58D-BEF8-4F57-B872-147B01A8DBFF}">
      <dgm:prSet/>
      <dgm:spPr/>
      <dgm:t>
        <a:bodyPr/>
        <a:lstStyle/>
        <a:p>
          <a:endParaRPr lang="uk-UA"/>
        </a:p>
      </dgm:t>
    </dgm:pt>
    <dgm:pt modelId="{E288E94C-56D3-43E0-A4DB-6997CF03FEFF}">
      <dgm:prSet custT="1"/>
      <dgm:spPr/>
      <dgm:t>
        <a:bodyPr/>
        <a:lstStyle/>
        <a:p>
          <a:r>
            <a:rPr lang="uk-UA" sz="1900" b="1" kern="1200" dirty="0" smtClean="0">
              <a:solidFill>
                <a:srgbClr val="003399"/>
              </a:solidFill>
              <a:latin typeface="+mj-lt"/>
              <a:ea typeface="+mn-ea"/>
              <a:cs typeface="+mn-cs"/>
            </a:rPr>
            <a:t>Висновок наукового керівника/керівників.</a:t>
          </a:r>
          <a:endParaRPr lang="uk-UA" sz="1900" b="1" kern="1200" dirty="0">
            <a:solidFill>
              <a:srgbClr val="003399"/>
            </a:solidFill>
            <a:latin typeface="+mj-lt"/>
            <a:ea typeface="+mn-ea"/>
            <a:cs typeface="+mn-cs"/>
          </a:endParaRPr>
        </a:p>
      </dgm:t>
    </dgm:pt>
    <dgm:pt modelId="{47FA8E76-1CBD-446A-B30A-67AFE5EBA05D}" type="parTrans" cxnId="{FECF04B9-C023-4E99-AD37-7D39A180C849}">
      <dgm:prSet/>
      <dgm:spPr/>
      <dgm:t>
        <a:bodyPr/>
        <a:lstStyle/>
        <a:p>
          <a:endParaRPr lang="uk-UA"/>
        </a:p>
      </dgm:t>
    </dgm:pt>
    <dgm:pt modelId="{E83E5934-BB94-4C8A-95B3-5186E635C520}" type="sibTrans" cxnId="{FECF04B9-C023-4E99-AD37-7D39A180C849}">
      <dgm:prSet/>
      <dgm:spPr/>
      <dgm:t>
        <a:bodyPr/>
        <a:lstStyle/>
        <a:p>
          <a:endParaRPr lang="uk-UA"/>
        </a:p>
      </dgm:t>
    </dgm:pt>
    <dgm:pt modelId="{7E3CBB72-5752-4600-B46A-8FE5AA71F823}">
      <dgm:prSet custT="1"/>
      <dgm:spPr/>
      <dgm:t>
        <a:bodyPr/>
        <a:lstStyle/>
        <a:p>
          <a:r>
            <a:rPr lang="uk-UA" sz="1900" b="1" kern="1200" smtClean="0">
              <a:solidFill>
                <a:srgbClr val="003399"/>
              </a:solidFill>
              <a:latin typeface="+mj-lt"/>
              <a:ea typeface="+mn-ea"/>
              <a:cs typeface="+mn-cs"/>
            </a:rPr>
            <a:t>Академічна довідка.</a:t>
          </a:r>
          <a:endParaRPr lang="uk-UA" sz="1900" b="1" kern="1200">
            <a:solidFill>
              <a:srgbClr val="003399"/>
            </a:solidFill>
            <a:latin typeface="+mj-lt"/>
            <a:ea typeface="+mn-ea"/>
            <a:cs typeface="+mn-cs"/>
          </a:endParaRPr>
        </a:p>
      </dgm:t>
    </dgm:pt>
    <dgm:pt modelId="{0526AF7D-4D6C-41E1-92E6-29FCBF440ABF}" type="parTrans" cxnId="{85FF8361-38CE-4FA2-86CD-C031E8DC5E2A}">
      <dgm:prSet/>
      <dgm:spPr/>
      <dgm:t>
        <a:bodyPr/>
        <a:lstStyle/>
        <a:p>
          <a:endParaRPr lang="uk-UA"/>
        </a:p>
      </dgm:t>
    </dgm:pt>
    <dgm:pt modelId="{122CA308-C610-4EBF-8ACA-E9E8973460E2}" type="sibTrans" cxnId="{85FF8361-38CE-4FA2-86CD-C031E8DC5E2A}">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pt>
    <dgm:pt modelId="{1298D5B9-09A1-4844-9A24-219FBE3AA753}" type="pres">
      <dgm:prSet presAssocID="{0C3C7166-6B79-4E8B-806B-1114DC6B0058}" presName="parentText" presStyleLbl="node1" presStyleIdx="0" presStyleCnt="1" custScaleX="101314" custScaleY="96717" custLinFactNeighborX="0" custLinFactNeighborY="8600">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32359" custScaleY="115938" custLinFactNeighborX="-872" custLinFactNeighborY="6054">
        <dgm:presLayoutVars>
          <dgm:bulletEnabled val="1"/>
        </dgm:presLayoutVars>
      </dgm:prSet>
      <dgm:spPr/>
      <dgm:t>
        <a:bodyPr/>
        <a:lstStyle/>
        <a:p>
          <a:endParaRPr lang="uk-UA"/>
        </a:p>
      </dgm:t>
    </dgm:pt>
  </dgm:ptLst>
  <dgm:cxnLst>
    <dgm:cxn modelId="{A65CD58D-BEF8-4F57-B872-147B01A8DBFF}" srcId="{0C3C7166-6B79-4E8B-806B-1114DC6B0058}" destId="{6CD7E1D9-231A-448E-BA22-EE4DF854F116}" srcOrd="5" destOrd="0" parTransId="{42F346D2-81CE-4E8D-A014-D55D070F1F36}" sibTransId="{B93F1D97-8A9C-4638-9AC1-F33CD3E9A925}"/>
    <dgm:cxn modelId="{FECF04B9-C023-4E99-AD37-7D39A180C849}" srcId="{0C3C7166-6B79-4E8B-806B-1114DC6B0058}" destId="{E288E94C-56D3-43E0-A4DB-6997CF03FEFF}" srcOrd="6" destOrd="0" parTransId="{47FA8E76-1CBD-446A-B30A-67AFE5EBA05D}" sibTransId="{E83E5934-BB94-4C8A-95B3-5186E635C520}"/>
    <dgm:cxn modelId="{85FF8361-38CE-4FA2-86CD-C031E8DC5E2A}" srcId="{0C3C7166-6B79-4E8B-806B-1114DC6B0058}" destId="{7E3CBB72-5752-4600-B46A-8FE5AA71F823}" srcOrd="7" destOrd="0" parTransId="{0526AF7D-4D6C-41E1-92E6-29FCBF440ABF}" sibTransId="{122CA308-C610-4EBF-8ACA-E9E8973460E2}"/>
    <dgm:cxn modelId="{3FAC455A-460D-46DD-A8B3-36B186B31254}" type="presOf" srcId="{0C3C7166-6B79-4E8B-806B-1114DC6B0058}" destId="{1298D5B9-09A1-4844-9A24-219FBE3AA753}" srcOrd="0" destOrd="0" presId="urn:microsoft.com/office/officeart/2005/8/layout/vList5"/>
    <dgm:cxn modelId="{1D536F82-3B38-4583-A4C4-A5DFF0AB2D31}" type="presOf" srcId="{B62AC805-C9C6-4044-B94F-526F56AA49EE}" destId="{E8415F91-9A38-4B23-ABFA-5DD834CC39A3}" srcOrd="0" destOrd="4" presId="urn:microsoft.com/office/officeart/2005/8/layout/vList5"/>
    <dgm:cxn modelId="{D336FD5F-0937-42BE-8AC3-44400DCD2E10}" srcId="{0C3C7166-6B79-4E8B-806B-1114DC6B0058}" destId="{B18D0A9C-5500-444F-A95E-74CC71B97B9C}" srcOrd="9" destOrd="0" parTransId="{2B93FA20-2F60-4CAF-898C-AF1165DC4D66}" sibTransId="{91382F5D-8D39-4B97-AEF1-E0240C34746F}"/>
    <dgm:cxn modelId="{B74B6582-CE8F-465E-87F7-75373B877DCC}" type="presOf" srcId="{E288E94C-56D3-43E0-A4DB-6997CF03FEFF}" destId="{E8415F91-9A38-4B23-ABFA-5DD834CC39A3}" srcOrd="0" destOrd="6" presId="urn:microsoft.com/office/officeart/2005/8/layout/vList5"/>
    <dgm:cxn modelId="{5B098920-BD51-4231-82AF-11275F412776}" srcId="{0C3C7166-6B79-4E8B-806B-1114DC6B0058}" destId="{B7D8AB13-D35E-43F8-AA66-43AF6A483FCA}" srcOrd="8" destOrd="0" parTransId="{F771445E-B3A4-4527-A3AF-779B99762C93}" sibTransId="{55CE0072-4C44-42D3-8C9F-E8B41E51B6F8}"/>
    <dgm:cxn modelId="{3B3F42C1-785C-4A02-A6C5-5CE2DE8D0124}" type="presOf" srcId="{B7D8AB13-D35E-43F8-AA66-43AF6A483FCA}" destId="{E8415F91-9A38-4B23-ABFA-5DD834CC39A3}" srcOrd="0" destOrd="8" presId="urn:microsoft.com/office/officeart/2005/8/layout/vList5"/>
    <dgm:cxn modelId="{4AEDF99B-0D71-4809-829D-FF4C086AF1BD}" srcId="{0C3C7166-6B79-4E8B-806B-1114DC6B0058}" destId="{1F939291-5538-40FE-A3E1-98B99D8F4F9D}" srcOrd="1" destOrd="0" parTransId="{1B7CF501-0EBA-47D6-A890-E411A7384A84}" sibTransId="{FCFE9E93-FE54-4445-83E4-48930D0F05C3}"/>
    <dgm:cxn modelId="{2B493989-E5A5-480B-9EAD-93D91AB74572}" srcId="{0C3C7166-6B79-4E8B-806B-1114DC6B0058}" destId="{7AC20B20-97D1-4E63-A6E6-AD22EAEE2A4E}" srcOrd="0" destOrd="0" parTransId="{9ABEE41B-5E79-4F55-BFB3-848D97251202}" sibTransId="{4B2CB913-EE5A-4911-974E-2D228DA87233}"/>
    <dgm:cxn modelId="{8828FE4F-40B8-4DC2-B9F5-3CE4A399CDF8}" type="presOf" srcId="{6CD7E1D9-231A-448E-BA22-EE4DF854F116}" destId="{E8415F91-9A38-4B23-ABFA-5DD834CC39A3}" srcOrd="0" destOrd="5" presId="urn:microsoft.com/office/officeart/2005/8/layout/vList5"/>
    <dgm:cxn modelId="{F1841684-DD2C-43CF-95D0-9ED8E5631AF8}" type="presOf" srcId="{42736F5B-EE81-480E-98A7-2FE8DFCA73B3}" destId="{ABF84BCF-BE0C-4025-9398-ACD8FA71D0C1}" srcOrd="0" destOrd="0" presId="urn:microsoft.com/office/officeart/2005/8/layout/vList5"/>
    <dgm:cxn modelId="{97CF0FD8-3D13-4678-87CB-9CCA3ED031E2}" srcId="{0C3C7166-6B79-4E8B-806B-1114DC6B0058}" destId="{59818481-D7CC-4A5B-B194-AA929230DD4B}" srcOrd="3" destOrd="0" parTransId="{684E6B0F-D617-466E-A6AE-F2AC1C1126C9}" sibTransId="{195D1E15-DE72-4058-BEA6-77BE7B888AC9}"/>
    <dgm:cxn modelId="{61DD0230-2093-4824-A0D8-B54A54366E46}" type="presOf" srcId="{7AC20B20-97D1-4E63-A6E6-AD22EAEE2A4E}" destId="{E8415F91-9A38-4B23-ABFA-5DD834CC39A3}" srcOrd="0" destOrd="0" presId="urn:microsoft.com/office/officeart/2005/8/layout/vList5"/>
    <dgm:cxn modelId="{F19E5620-CD68-4612-8F97-89CE97A199A3}" srcId="{0C3C7166-6B79-4E8B-806B-1114DC6B0058}" destId="{B62AC805-C9C6-4044-B94F-526F56AA49EE}" srcOrd="4" destOrd="0" parTransId="{08D9AFEE-C1D1-4D6A-B188-4E7200A815C3}" sibTransId="{09516A21-FBC1-47DC-950B-96E35ED56A2C}"/>
    <dgm:cxn modelId="{5268CD21-86F1-408F-A48C-B552FED00A4C}" type="presOf" srcId="{91FBE973-48C9-4093-9F3A-253D37AFF1A2}" destId="{E8415F91-9A38-4B23-ABFA-5DD834CC39A3}" srcOrd="0" destOrd="2" presId="urn:microsoft.com/office/officeart/2005/8/layout/vList5"/>
    <dgm:cxn modelId="{26AD4249-7CF6-4020-8D60-B4D82BF06215}" type="presOf" srcId="{1F939291-5538-40FE-A3E1-98B99D8F4F9D}" destId="{E8415F91-9A38-4B23-ABFA-5DD834CC39A3}" srcOrd="0" destOrd="1" presId="urn:microsoft.com/office/officeart/2005/8/layout/vList5"/>
    <dgm:cxn modelId="{5DFB378A-87DC-41BD-9FC7-92AC47DE883A}" srcId="{0C3C7166-6B79-4E8B-806B-1114DC6B0058}" destId="{91FBE973-48C9-4093-9F3A-253D37AFF1A2}" srcOrd="2" destOrd="0" parTransId="{90302BCC-A6AB-4AA8-830D-577EB4F0C28B}" sibTransId="{71E8E7E5-106D-4557-8BA8-C973CF0D8423}"/>
    <dgm:cxn modelId="{C9BE3277-785D-46B0-AE38-615D7B59227C}" type="presOf" srcId="{7E3CBB72-5752-4600-B46A-8FE5AA71F823}" destId="{E8415F91-9A38-4B23-ABFA-5DD834CC39A3}" srcOrd="0" destOrd="7" presId="urn:microsoft.com/office/officeart/2005/8/layout/vList5"/>
    <dgm:cxn modelId="{08314A88-47D0-425A-B068-0C81706C71CD}" type="presOf" srcId="{B18D0A9C-5500-444F-A95E-74CC71B97B9C}" destId="{E8415F91-9A38-4B23-ABFA-5DD834CC39A3}" srcOrd="0" destOrd="9" presId="urn:microsoft.com/office/officeart/2005/8/layout/vList5"/>
    <dgm:cxn modelId="{936AE121-E91A-459E-96A1-96B871F30BF9}" srcId="{42736F5B-EE81-480E-98A7-2FE8DFCA73B3}" destId="{0C3C7166-6B79-4E8B-806B-1114DC6B0058}" srcOrd="0" destOrd="0" parTransId="{DCF543F7-4293-47A5-8E10-3CFB1C0310FD}" sibTransId="{CF069476-B215-4C2D-B06D-589F438993F5}"/>
    <dgm:cxn modelId="{6A98C1BD-6267-4748-B9EE-E9CFC688D64A}" type="presOf" srcId="{59818481-D7CC-4A5B-B194-AA929230DD4B}" destId="{E8415F91-9A38-4B23-ABFA-5DD834CC39A3}" srcOrd="0" destOrd="3" presId="urn:microsoft.com/office/officeart/2005/8/layout/vList5"/>
    <dgm:cxn modelId="{298B776A-B99E-4342-BF20-A318B299663E}" type="presParOf" srcId="{ABF84BCF-BE0C-4025-9398-ACD8FA71D0C1}" destId="{6CE78A45-6363-43F5-B5AE-2E014D8E520C}" srcOrd="0" destOrd="0" presId="urn:microsoft.com/office/officeart/2005/8/layout/vList5"/>
    <dgm:cxn modelId="{1A73B43E-6E75-4A3A-BBE5-5A5841D9001A}" type="presParOf" srcId="{6CE78A45-6363-43F5-B5AE-2E014D8E520C}" destId="{1298D5B9-09A1-4844-9A24-219FBE3AA753}" srcOrd="0" destOrd="0" presId="urn:microsoft.com/office/officeart/2005/8/layout/vList5"/>
    <dgm:cxn modelId="{BAD2BA44-52D6-4C44-8BA7-0D581E2160E2}"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Подання на розгляд Вченої ради Університету документів щодо утворення разової СВР (</a:t>
          </a:r>
          <a:r>
            <a:rPr lang="uk-UA" sz="2400" b="1" i="1" kern="1200" dirty="0" smtClean="0">
              <a:solidFill>
                <a:srgbClr val="003399"/>
              </a:solidFill>
              <a:latin typeface="+mj-lt"/>
              <a:ea typeface="+mn-ea"/>
              <a:cs typeface="+mn-cs"/>
            </a:rPr>
            <a:t>за 10 робочих днів до запланованої дати проведення засідання Вченої ради Університету</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rtl="0" eaLnBrk="1" latinLnBrk="0"/>
          <a:r>
            <a:rPr lang="uk-UA" sz="1600" b="1" kern="1200" dirty="0" smtClean="0">
              <a:solidFill>
                <a:srgbClr val="003399"/>
              </a:solidFill>
              <a:latin typeface="+mj-lt"/>
              <a:ea typeface="+mn-ea"/>
              <a:cs typeface="+mn-cs"/>
            </a:rPr>
            <a:t>Заява Здобувача про утворення разової СВР.</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495C8ECE-09BA-4CE5-AE9A-34C90D520B63}">
      <dgm:prSet phldrT="[Текст]" custT="1"/>
      <dgm:spPr/>
      <dgm:t>
        <a:bodyPr/>
        <a:lstStyle/>
        <a:p>
          <a:pPr rtl="0" eaLnBrk="1" latinLnBrk="0"/>
          <a:r>
            <a:rPr lang="uk-UA" sz="1600" b="1" kern="1200" dirty="0" smtClean="0">
              <a:solidFill>
                <a:srgbClr val="003399"/>
              </a:solidFill>
              <a:latin typeface="+mj-lt"/>
              <a:ea typeface="+mn-ea"/>
              <a:cs typeface="+mn-cs"/>
            </a:rPr>
            <a:t>Дисертація (друкований примірник).</a:t>
          </a:r>
          <a:endParaRPr lang="uk-UA" sz="1600" b="1" kern="1200" dirty="0">
            <a:solidFill>
              <a:srgbClr val="003399"/>
            </a:solidFill>
            <a:latin typeface="+mj-lt"/>
            <a:ea typeface="+mn-ea"/>
            <a:cs typeface="+mn-cs"/>
          </a:endParaRPr>
        </a:p>
      </dgm:t>
    </dgm:pt>
    <dgm:pt modelId="{4FB39973-AF0D-4AD3-A3EF-FFEFA2098BB2}" type="parTrans" cxnId="{548DDB83-D786-43EE-B6F8-134CE35391A3}">
      <dgm:prSet/>
      <dgm:spPr/>
      <dgm:t>
        <a:bodyPr/>
        <a:lstStyle/>
        <a:p>
          <a:endParaRPr lang="uk-UA"/>
        </a:p>
      </dgm:t>
    </dgm:pt>
    <dgm:pt modelId="{DD1690B3-F508-41F1-B5D6-B09291D96DB5}" type="sibTrans" cxnId="{548DDB83-D786-43EE-B6F8-134CE35391A3}">
      <dgm:prSet/>
      <dgm:spPr/>
      <dgm:t>
        <a:bodyPr/>
        <a:lstStyle/>
        <a:p>
          <a:endParaRPr lang="uk-UA"/>
        </a:p>
      </dgm:t>
    </dgm:pt>
    <dgm:pt modelId="{58E74603-79E2-42B8-A107-2019241BDEB8}">
      <dgm:prSet phldrT="[Текст]" custT="1"/>
      <dgm:spPr/>
      <dgm:t>
        <a:bodyPr/>
        <a:lstStyle/>
        <a:p>
          <a:pPr rtl="0" eaLnBrk="1" latinLnBrk="0"/>
          <a:r>
            <a:rPr lang="uk-UA" sz="1600" b="1" kern="1200" dirty="0" smtClean="0">
              <a:solidFill>
                <a:srgbClr val="003399"/>
              </a:solidFill>
              <a:latin typeface="+mj-lt"/>
              <a:ea typeface="+mn-ea"/>
              <a:cs typeface="+mn-cs"/>
            </a:rPr>
            <a:t>Копії публікацій за результатами дисертації.</a:t>
          </a:r>
          <a:endParaRPr lang="uk-UA" sz="1600" b="1" kern="1200" dirty="0">
            <a:solidFill>
              <a:srgbClr val="003399"/>
            </a:solidFill>
            <a:latin typeface="+mj-lt"/>
            <a:ea typeface="+mn-ea"/>
            <a:cs typeface="+mn-cs"/>
          </a:endParaRPr>
        </a:p>
      </dgm:t>
    </dgm:pt>
    <dgm:pt modelId="{51170871-2F35-4C05-B75A-353B08648EEA}" type="parTrans" cxnId="{C844B1C8-A489-44E6-BC9A-8E5526D1F6DF}">
      <dgm:prSet/>
      <dgm:spPr/>
      <dgm:t>
        <a:bodyPr/>
        <a:lstStyle/>
        <a:p>
          <a:endParaRPr lang="uk-UA"/>
        </a:p>
      </dgm:t>
    </dgm:pt>
    <dgm:pt modelId="{C5558931-64F8-4613-8B43-D64D451D2B9D}" type="sibTrans" cxnId="{C844B1C8-A489-44E6-BC9A-8E5526D1F6DF}">
      <dgm:prSet/>
      <dgm:spPr/>
      <dgm:t>
        <a:bodyPr/>
        <a:lstStyle/>
        <a:p>
          <a:endParaRPr lang="uk-UA"/>
        </a:p>
      </dgm:t>
    </dgm:pt>
    <dgm:pt modelId="{96D7D63A-E775-45F8-9C60-15BA40D31696}">
      <dgm:prSet phldrT="[Текст]" custT="1"/>
      <dgm:spPr/>
      <dgm:t>
        <a:bodyPr/>
        <a:lstStyle/>
        <a:p>
          <a:pPr rtl="0" eaLnBrk="1" latinLnBrk="0"/>
          <a:r>
            <a:rPr lang="uk-UA" sz="1600" b="1" kern="1200" dirty="0" smtClean="0">
              <a:solidFill>
                <a:srgbClr val="003399"/>
              </a:solidFill>
              <a:latin typeface="+mj-lt"/>
              <a:ea typeface="+mn-ea"/>
              <a:cs typeface="+mn-cs"/>
            </a:rPr>
            <a:t>Довідка про перевірку дисертації на плагіат.</a:t>
          </a:r>
          <a:endParaRPr lang="uk-UA" sz="1600" b="1" kern="1200" dirty="0">
            <a:solidFill>
              <a:srgbClr val="003399"/>
            </a:solidFill>
            <a:latin typeface="+mj-lt"/>
            <a:ea typeface="+mn-ea"/>
            <a:cs typeface="+mn-cs"/>
          </a:endParaRPr>
        </a:p>
      </dgm:t>
    </dgm:pt>
    <dgm:pt modelId="{120B6BDC-523E-4495-9922-4816AF62AD44}" type="parTrans" cxnId="{36E72CE7-E3D9-4FD7-84A0-F27E9E51D301}">
      <dgm:prSet/>
      <dgm:spPr/>
      <dgm:t>
        <a:bodyPr/>
        <a:lstStyle/>
        <a:p>
          <a:endParaRPr lang="uk-UA"/>
        </a:p>
      </dgm:t>
    </dgm:pt>
    <dgm:pt modelId="{79B6B0C4-A340-47DF-B9F3-A7FAA06233CC}" type="sibTrans" cxnId="{36E72CE7-E3D9-4FD7-84A0-F27E9E51D301}">
      <dgm:prSet/>
      <dgm:spPr/>
      <dgm:t>
        <a:bodyPr/>
        <a:lstStyle/>
        <a:p>
          <a:endParaRPr lang="uk-UA"/>
        </a:p>
      </dgm:t>
    </dgm:pt>
    <dgm:pt modelId="{6FA50D3F-EED0-4063-A3E4-F27C4EC6B07D}">
      <dgm:prSet phldrT="[Текст]" custT="1"/>
      <dgm:spPr/>
      <dgm:t>
        <a:bodyPr/>
        <a:lstStyle/>
        <a:p>
          <a:pPr rtl="0" eaLnBrk="1" latinLnBrk="0"/>
          <a:r>
            <a:rPr lang="uk-UA" sz="1600" b="1" kern="1200" dirty="0" smtClean="0">
              <a:solidFill>
                <a:srgbClr val="003399"/>
              </a:solidFill>
              <a:latin typeface="+mj-lt"/>
              <a:ea typeface="+mn-ea"/>
              <a:cs typeface="+mn-cs"/>
            </a:rPr>
            <a:t>Висновок наукового керівника/керівників.</a:t>
          </a:r>
          <a:endParaRPr lang="uk-UA" sz="1600" b="1" kern="1200" dirty="0">
            <a:solidFill>
              <a:srgbClr val="003399"/>
            </a:solidFill>
            <a:latin typeface="+mj-lt"/>
            <a:ea typeface="+mn-ea"/>
            <a:cs typeface="+mn-cs"/>
          </a:endParaRPr>
        </a:p>
      </dgm:t>
    </dgm:pt>
    <dgm:pt modelId="{BFF43DC4-6E2D-4438-B9AE-0A42587125C7}" type="parTrans" cxnId="{A155E8AE-BA49-4765-8CEE-713DBC034CCB}">
      <dgm:prSet/>
      <dgm:spPr/>
      <dgm:t>
        <a:bodyPr/>
        <a:lstStyle/>
        <a:p>
          <a:endParaRPr lang="uk-UA"/>
        </a:p>
      </dgm:t>
    </dgm:pt>
    <dgm:pt modelId="{F42FB247-26D6-419B-AA24-F58E34EEA3B9}" type="sibTrans" cxnId="{A155E8AE-BA49-4765-8CEE-713DBC034CCB}">
      <dgm:prSet/>
      <dgm:spPr/>
      <dgm:t>
        <a:bodyPr/>
        <a:lstStyle/>
        <a:p>
          <a:endParaRPr lang="uk-UA"/>
        </a:p>
      </dgm:t>
    </dgm:pt>
    <dgm:pt modelId="{6270C313-D00F-4FAF-BAA8-1523C8A1ABEC}">
      <dgm:prSet phldrT="[Текст]" custT="1"/>
      <dgm:spPr/>
      <dgm:t>
        <a:bodyPr/>
        <a:lstStyle/>
        <a:p>
          <a:pPr rtl="0" eaLnBrk="1" latinLnBrk="0"/>
          <a:r>
            <a:rPr lang="uk-UA" sz="1600" b="1" kern="1200" dirty="0" smtClean="0">
              <a:solidFill>
                <a:srgbClr val="003399"/>
              </a:solidFill>
              <a:latin typeface="+mj-lt"/>
              <a:ea typeface="+mn-ea"/>
              <a:cs typeface="+mn-cs"/>
            </a:rPr>
            <a:t>Академічна довідка.</a:t>
          </a:r>
          <a:endParaRPr lang="uk-UA" sz="1600" b="1" kern="1200" dirty="0">
            <a:solidFill>
              <a:srgbClr val="003399"/>
            </a:solidFill>
            <a:latin typeface="+mj-lt"/>
            <a:ea typeface="+mn-ea"/>
            <a:cs typeface="+mn-cs"/>
          </a:endParaRPr>
        </a:p>
      </dgm:t>
    </dgm:pt>
    <dgm:pt modelId="{520837B9-A7B2-4D60-B75F-8A41A82F173F}" type="parTrans" cxnId="{2D0D7AC2-0A28-45C9-80B9-4FC93C030A06}">
      <dgm:prSet/>
      <dgm:spPr/>
      <dgm:t>
        <a:bodyPr/>
        <a:lstStyle/>
        <a:p>
          <a:endParaRPr lang="uk-UA"/>
        </a:p>
      </dgm:t>
    </dgm:pt>
    <dgm:pt modelId="{205D9E56-6B8F-4018-9953-BB8B4A9161FB}" type="sibTrans" cxnId="{2D0D7AC2-0A28-45C9-80B9-4FC93C030A06}">
      <dgm:prSet/>
      <dgm:spPr/>
      <dgm:t>
        <a:bodyPr/>
        <a:lstStyle/>
        <a:p>
          <a:endParaRPr lang="uk-UA"/>
        </a:p>
      </dgm:t>
    </dgm:pt>
    <dgm:pt modelId="{7469CDDC-6CBC-469A-8C39-AF19FC5E02D7}">
      <dgm:prSet phldrT="[Текст]" custT="1"/>
      <dgm:spPr/>
      <dgm:t>
        <a:bodyPr/>
        <a:lstStyle/>
        <a:p>
          <a:pPr rtl="0" eaLnBrk="1" latinLnBrk="0"/>
          <a:r>
            <a:rPr lang="uk-UA" sz="160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600" b="1" kern="1200" dirty="0">
            <a:solidFill>
              <a:srgbClr val="003399"/>
            </a:solidFill>
            <a:latin typeface="+mj-lt"/>
            <a:ea typeface="+mn-ea"/>
            <a:cs typeface="+mn-cs"/>
          </a:endParaRPr>
        </a:p>
      </dgm:t>
    </dgm:pt>
    <dgm:pt modelId="{F9DC2DA7-18AE-4ABE-9C4A-FAC4C05C05DE}" type="parTrans" cxnId="{E1D0657E-5286-4241-818E-67E83C48AA7B}">
      <dgm:prSet/>
      <dgm:spPr/>
      <dgm:t>
        <a:bodyPr/>
        <a:lstStyle/>
        <a:p>
          <a:endParaRPr lang="uk-UA"/>
        </a:p>
      </dgm:t>
    </dgm:pt>
    <dgm:pt modelId="{E03DD018-7C48-4A8F-AE96-D3E4D08B2FC5}" type="sibTrans" cxnId="{E1D0657E-5286-4241-818E-67E83C48AA7B}">
      <dgm:prSet/>
      <dgm:spPr/>
      <dgm:t>
        <a:bodyPr/>
        <a:lstStyle/>
        <a:p>
          <a:endParaRPr lang="uk-UA"/>
        </a:p>
      </dgm:t>
    </dgm:pt>
    <dgm:pt modelId="{924941D3-0D0E-4200-B6B1-214CC8C1861C}">
      <dgm:prSet phldrT="[Текст]" custT="1"/>
      <dgm:spPr/>
      <dgm:t>
        <a:bodyPr/>
        <a:lstStyle/>
        <a:p>
          <a:pPr rtl="0" eaLnBrk="1" latinLnBrk="0"/>
          <a:r>
            <a:rPr lang="uk-UA" sz="1600" b="1" kern="1200" dirty="0" smtClean="0">
              <a:solidFill>
                <a:srgbClr val="003399"/>
              </a:solidFill>
              <a:latin typeface="+mj-lt"/>
              <a:ea typeface="+mn-ea"/>
              <a:cs typeface="+mn-cs"/>
            </a:rPr>
            <a:t>Згоди голови та членів на участь у роботі разової СВР.</a:t>
          </a:r>
          <a:endParaRPr lang="uk-UA" sz="1600" b="1" kern="1200" dirty="0">
            <a:solidFill>
              <a:srgbClr val="003399"/>
            </a:solidFill>
            <a:latin typeface="+mj-lt"/>
            <a:ea typeface="+mn-ea"/>
            <a:cs typeface="+mn-cs"/>
          </a:endParaRPr>
        </a:p>
      </dgm:t>
    </dgm:pt>
    <dgm:pt modelId="{4704402F-184D-4A19-8F1E-67F6018F3525}" type="parTrans" cxnId="{AC234F4D-6B79-406B-BF53-5422EB75F394}">
      <dgm:prSet/>
      <dgm:spPr/>
      <dgm:t>
        <a:bodyPr/>
        <a:lstStyle/>
        <a:p>
          <a:endParaRPr lang="uk-UA"/>
        </a:p>
      </dgm:t>
    </dgm:pt>
    <dgm:pt modelId="{331FA1BC-9826-4BAE-A55C-0440D40DE10C}" type="sibTrans" cxnId="{AC234F4D-6B79-406B-BF53-5422EB75F394}">
      <dgm:prSet/>
      <dgm:spPr/>
      <dgm:t>
        <a:bodyPr/>
        <a:lstStyle/>
        <a:p>
          <a:endParaRPr lang="uk-UA"/>
        </a:p>
      </dgm:t>
    </dgm:pt>
    <dgm:pt modelId="{8D15B497-D027-4372-BD90-ECE0F9AB14F3}">
      <dgm:prSet phldrT="[Текст]" custT="1"/>
      <dgm:spPr/>
      <dgm:t>
        <a:bodyPr/>
        <a:lstStyle/>
        <a:p>
          <a:pPr rtl="0" eaLnBrk="1" latinLnBrk="0"/>
          <a:r>
            <a:rPr lang="uk-UA" sz="160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600" b="1" kern="1200" dirty="0">
            <a:solidFill>
              <a:srgbClr val="003399"/>
            </a:solidFill>
            <a:latin typeface="+mj-lt"/>
            <a:ea typeface="+mn-ea"/>
            <a:cs typeface="+mn-cs"/>
          </a:endParaRPr>
        </a:p>
      </dgm:t>
    </dgm:pt>
    <dgm:pt modelId="{D04DB675-3189-46FE-9770-083A9804B90D}" type="parTrans" cxnId="{8F1F2241-2A62-4F99-BE48-060E68E95FBB}">
      <dgm:prSet/>
      <dgm:spPr/>
      <dgm:t>
        <a:bodyPr/>
        <a:lstStyle/>
        <a:p>
          <a:endParaRPr lang="uk-UA"/>
        </a:p>
      </dgm:t>
    </dgm:pt>
    <dgm:pt modelId="{4364C563-E258-4ED9-A589-9C0FD417EBE4}" type="sibTrans" cxnId="{8F1F2241-2A62-4F99-BE48-060E68E95FBB}">
      <dgm:prSet/>
      <dgm:spPr/>
      <dgm:t>
        <a:bodyPr/>
        <a:lstStyle/>
        <a:p>
          <a:endParaRPr lang="uk-UA"/>
        </a:p>
      </dgm:t>
    </dgm:pt>
    <dgm:pt modelId="{7656B0B9-FBA7-4106-A02B-B4199748DF44}">
      <dgm:prSet phldrT="[Текст]" custT="1"/>
      <dgm:spPr/>
      <dgm:t>
        <a:bodyPr/>
        <a:lstStyle/>
        <a:p>
          <a:pPr rtl="0" eaLnBrk="1" latinLnBrk="0"/>
          <a:r>
            <a:rPr lang="uk-UA" sz="16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600" b="1" kern="1200" dirty="0">
            <a:solidFill>
              <a:srgbClr val="003399"/>
            </a:solidFill>
            <a:latin typeface="+mj-lt"/>
            <a:ea typeface="+mn-ea"/>
            <a:cs typeface="+mn-cs"/>
          </a:endParaRPr>
        </a:p>
      </dgm:t>
    </dgm:pt>
    <dgm:pt modelId="{D2676C86-9254-40DE-A9DC-A41A183AA29D}" type="parTrans" cxnId="{F3C95C88-73DF-4BEB-9A7B-B70AB825C9C0}">
      <dgm:prSet/>
      <dgm:spPr/>
      <dgm:t>
        <a:bodyPr/>
        <a:lstStyle/>
        <a:p>
          <a:endParaRPr lang="uk-UA"/>
        </a:p>
      </dgm:t>
    </dgm:pt>
    <dgm:pt modelId="{F7F6FF8B-61F5-4C26-AE05-A91C55A6A502}" type="sibTrans" cxnId="{F3C95C88-73DF-4BEB-9A7B-B70AB825C9C0}">
      <dgm:prSet/>
      <dgm:spPr/>
      <dgm:t>
        <a:bodyPr/>
        <a:lstStyle/>
        <a:p>
          <a:endParaRPr lang="uk-UA"/>
        </a:p>
      </dgm:t>
    </dgm:pt>
    <dgm:pt modelId="{B696F3A8-74FD-43E8-B1E3-61ADAC8150B3}">
      <dgm:prSet phldrT="[Текст]" custT="1"/>
      <dgm:spPr/>
      <dgm:t>
        <a:bodyPr/>
        <a:lstStyle/>
        <a:p>
          <a:pPr rtl="0" eaLnBrk="1" latinLnBrk="0"/>
          <a:r>
            <a:rPr lang="uk-UA" sz="1600" b="1" kern="1200" dirty="0" smtClean="0">
              <a:solidFill>
                <a:srgbClr val="003399"/>
              </a:solidFill>
              <a:latin typeface="+mj-lt"/>
              <a:ea typeface="+mn-ea"/>
              <a:cs typeface="+mn-cs"/>
            </a:rPr>
            <a:t>Відомості про голову і членів разової СВР.</a:t>
          </a:r>
          <a:endParaRPr lang="uk-UA" sz="1600" b="1" kern="1200" dirty="0">
            <a:solidFill>
              <a:srgbClr val="003399"/>
            </a:solidFill>
            <a:latin typeface="+mj-lt"/>
            <a:ea typeface="+mn-ea"/>
            <a:cs typeface="+mn-cs"/>
          </a:endParaRPr>
        </a:p>
      </dgm:t>
    </dgm:pt>
    <dgm:pt modelId="{331B16A0-C624-49E3-8A86-F68780FB890A}" type="parTrans" cxnId="{B69CB7DE-6442-4A43-9044-5C89DD0F8EA6}">
      <dgm:prSet/>
      <dgm:spPr/>
      <dgm:t>
        <a:bodyPr/>
        <a:lstStyle/>
        <a:p>
          <a:endParaRPr lang="uk-UA"/>
        </a:p>
      </dgm:t>
    </dgm:pt>
    <dgm:pt modelId="{12C8A8FC-B210-470D-A9DB-AECD4CBD1498}" type="sibTrans" cxnId="{B69CB7DE-6442-4A43-9044-5C89DD0F8EA6}">
      <dgm:prSet/>
      <dgm:spPr/>
      <dgm:t>
        <a:bodyPr/>
        <a:lstStyle/>
        <a:p>
          <a:endParaRPr lang="uk-UA"/>
        </a:p>
      </dgm:t>
    </dgm:pt>
    <dgm:pt modelId="{2A8E2AAF-946D-449D-824A-CB54AB36056E}">
      <dgm:prSet phldrT="[Текст]" custT="1"/>
      <dgm:spPr/>
      <dgm:t>
        <a:bodyPr/>
        <a:lstStyle/>
        <a:p>
          <a:pPr rtl="0" eaLnBrk="1" latinLnBrk="0"/>
          <a:r>
            <a:rPr lang="uk-UA" sz="1600" b="1" kern="1200" dirty="0" smtClean="0">
              <a:solidFill>
                <a:srgbClr val="003399"/>
              </a:solidFill>
              <a:latin typeface="+mj-lt"/>
              <a:ea typeface="+mn-ea"/>
              <a:cs typeface="+mn-cs"/>
            </a:rPr>
            <a:t>Подання завідувача кафедри, на якій проходить підготовку здобувач, з резолюцією директора відповідного ННІ з пропозиціями щодо кандидатур голови та членів разової СВР.</a:t>
          </a:r>
          <a:endParaRPr lang="uk-UA" sz="1600" b="1" kern="1200" dirty="0">
            <a:solidFill>
              <a:srgbClr val="003399"/>
            </a:solidFill>
            <a:latin typeface="+mj-lt"/>
            <a:ea typeface="+mn-ea"/>
            <a:cs typeface="+mn-cs"/>
          </a:endParaRPr>
        </a:p>
      </dgm:t>
    </dgm:pt>
    <dgm:pt modelId="{7319529C-8A7C-4FED-8828-7448BE0F9C72}" type="sibTrans" cxnId="{BD79E218-5C63-41A1-868A-737455677500}">
      <dgm:prSet/>
      <dgm:spPr/>
      <dgm:t>
        <a:bodyPr/>
        <a:lstStyle/>
        <a:p>
          <a:endParaRPr lang="uk-UA"/>
        </a:p>
      </dgm:t>
    </dgm:pt>
    <dgm:pt modelId="{D61C377D-F1D6-48E4-9206-8FA9ECC32ECC}" type="parTrans" cxnId="{BD79E218-5C63-41A1-868A-737455677500}">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Y="119314">
        <dgm:presLayoutVars>
          <dgm:bulletEnabled val="1"/>
        </dgm:presLayoutVars>
      </dgm:prSet>
      <dgm:spPr/>
      <dgm:t>
        <a:bodyPr/>
        <a:lstStyle/>
        <a:p>
          <a:endParaRPr lang="uk-UA"/>
        </a:p>
      </dgm:t>
    </dgm:pt>
  </dgm:ptLst>
  <dgm:cxnLst>
    <dgm:cxn modelId="{56FD3226-75ED-42AD-A208-3C288508210D}" type="presOf" srcId="{8D15B497-D027-4372-BD90-ECE0F9AB14F3}" destId="{E8415F91-9A38-4B23-ABFA-5DD834CC39A3}" srcOrd="0" destOrd="9" presId="urn:microsoft.com/office/officeart/2005/8/layout/vList5"/>
    <dgm:cxn modelId="{E3CC4C7D-F0EF-477F-B028-B04FDA341803}" type="presOf" srcId="{2A8E2AAF-946D-449D-824A-CB54AB36056E}" destId="{E8415F91-9A38-4B23-ABFA-5DD834CC39A3}" srcOrd="0" destOrd="1" presId="urn:microsoft.com/office/officeart/2005/8/layout/vList5"/>
    <dgm:cxn modelId="{BD79E218-5C63-41A1-868A-737455677500}" srcId="{0C3C7166-6B79-4E8B-806B-1114DC6B0058}" destId="{2A8E2AAF-946D-449D-824A-CB54AB36056E}" srcOrd="1" destOrd="0" parTransId="{D61C377D-F1D6-48E4-9206-8FA9ECC32ECC}" sibTransId="{7319529C-8A7C-4FED-8828-7448BE0F9C72}"/>
    <dgm:cxn modelId="{8BEA45EB-1277-4D4C-9D24-756C0E8FDA8A}" type="presOf" srcId="{96D7D63A-E775-45F8-9C60-15BA40D31696}" destId="{E8415F91-9A38-4B23-ABFA-5DD834CC39A3}" srcOrd="0" destOrd="4" presId="urn:microsoft.com/office/officeart/2005/8/layout/vList5"/>
    <dgm:cxn modelId="{A155E8AE-BA49-4765-8CEE-713DBC034CCB}" srcId="{0C3C7166-6B79-4E8B-806B-1114DC6B0058}" destId="{6FA50D3F-EED0-4063-A3E4-F27C4EC6B07D}" srcOrd="5" destOrd="0" parTransId="{BFF43DC4-6E2D-4438-B9AE-0A42587125C7}" sibTransId="{F42FB247-26D6-419B-AA24-F58E34EEA3B9}"/>
    <dgm:cxn modelId="{8F1F2241-2A62-4F99-BE48-060E68E95FBB}" srcId="{0C3C7166-6B79-4E8B-806B-1114DC6B0058}" destId="{8D15B497-D027-4372-BD90-ECE0F9AB14F3}" srcOrd="9" destOrd="0" parTransId="{D04DB675-3189-46FE-9770-083A9804B90D}" sibTransId="{4364C563-E258-4ED9-A589-9C0FD417EBE4}"/>
    <dgm:cxn modelId="{3314FA40-160D-40A4-88FA-70006E94E93A}" type="presOf" srcId="{7469CDDC-6CBC-469A-8C39-AF19FC5E02D7}" destId="{E8415F91-9A38-4B23-ABFA-5DD834CC39A3}" srcOrd="0" destOrd="7" presId="urn:microsoft.com/office/officeart/2005/8/layout/vList5"/>
    <dgm:cxn modelId="{2909A7A4-0A61-45BE-AE8E-D7C8D374D7CB}" type="presOf" srcId="{6FA50D3F-EED0-4063-A3E4-F27C4EC6B07D}" destId="{E8415F91-9A38-4B23-ABFA-5DD834CC39A3}" srcOrd="0" destOrd="5" presId="urn:microsoft.com/office/officeart/2005/8/layout/vList5"/>
    <dgm:cxn modelId="{F16BC8C0-FD9A-4243-A1F2-CF684A64CF8B}" type="presOf" srcId="{7AC20B20-97D1-4E63-A6E6-AD22EAEE2A4E}" destId="{E8415F91-9A38-4B23-ABFA-5DD834CC39A3}" srcOrd="0" destOrd="0" presId="urn:microsoft.com/office/officeart/2005/8/layout/vList5"/>
    <dgm:cxn modelId="{B69CB7DE-6442-4A43-9044-5C89DD0F8EA6}" srcId="{0C3C7166-6B79-4E8B-806B-1114DC6B0058}" destId="{B696F3A8-74FD-43E8-B1E3-61ADAC8150B3}" srcOrd="11" destOrd="0" parTransId="{331B16A0-C624-49E3-8A86-F68780FB890A}" sibTransId="{12C8A8FC-B210-470D-A9DB-AECD4CBD1498}"/>
    <dgm:cxn modelId="{2B493989-E5A5-480B-9EAD-93D91AB74572}" srcId="{0C3C7166-6B79-4E8B-806B-1114DC6B0058}" destId="{7AC20B20-97D1-4E63-A6E6-AD22EAEE2A4E}" srcOrd="0" destOrd="0" parTransId="{9ABEE41B-5E79-4F55-BFB3-848D97251202}" sibTransId="{4B2CB913-EE5A-4911-974E-2D228DA87233}"/>
    <dgm:cxn modelId="{548DDB83-D786-43EE-B6F8-134CE35391A3}" srcId="{0C3C7166-6B79-4E8B-806B-1114DC6B0058}" destId="{495C8ECE-09BA-4CE5-AE9A-34C90D520B63}" srcOrd="2" destOrd="0" parTransId="{4FB39973-AF0D-4AD3-A3EF-FFEFA2098BB2}" sibTransId="{DD1690B3-F508-41F1-B5D6-B09291D96DB5}"/>
    <dgm:cxn modelId="{F3C95C88-73DF-4BEB-9A7B-B70AB825C9C0}" srcId="{0C3C7166-6B79-4E8B-806B-1114DC6B0058}" destId="{7656B0B9-FBA7-4106-A02B-B4199748DF44}" srcOrd="10" destOrd="0" parTransId="{D2676C86-9254-40DE-A9DC-A41A183AA29D}" sibTransId="{F7F6FF8B-61F5-4C26-AE05-A91C55A6A502}"/>
    <dgm:cxn modelId="{AC234F4D-6B79-406B-BF53-5422EB75F394}" srcId="{0C3C7166-6B79-4E8B-806B-1114DC6B0058}" destId="{924941D3-0D0E-4200-B6B1-214CC8C1861C}" srcOrd="8" destOrd="0" parTransId="{4704402F-184D-4A19-8F1E-67F6018F3525}" sibTransId="{331FA1BC-9826-4BAE-A55C-0440D40DE10C}"/>
    <dgm:cxn modelId="{4B36CACC-1054-4DD7-9EE4-5BB94C6361D7}" type="presOf" srcId="{0C3C7166-6B79-4E8B-806B-1114DC6B0058}" destId="{1298D5B9-09A1-4844-9A24-219FBE3AA753}" srcOrd="0" destOrd="0" presId="urn:microsoft.com/office/officeart/2005/8/layout/vList5"/>
    <dgm:cxn modelId="{2FB5B043-EB21-4705-9D9C-FA3AE9136934}" type="presOf" srcId="{B696F3A8-74FD-43E8-B1E3-61ADAC8150B3}" destId="{E8415F91-9A38-4B23-ABFA-5DD834CC39A3}" srcOrd="0" destOrd="11" presId="urn:microsoft.com/office/officeart/2005/8/layout/vList5"/>
    <dgm:cxn modelId="{C844B1C8-A489-44E6-BC9A-8E5526D1F6DF}" srcId="{0C3C7166-6B79-4E8B-806B-1114DC6B0058}" destId="{58E74603-79E2-42B8-A107-2019241BDEB8}" srcOrd="3" destOrd="0" parTransId="{51170871-2F35-4C05-B75A-353B08648EEA}" sibTransId="{C5558931-64F8-4613-8B43-D64D451D2B9D}"/>
    <dgm:cxn modelId="{84048986-6E2B-493B-B963-064498EE69D5}" type="presOf" srcId="{42736F5B-EE81-480E-98A7-2FE8DFCA73B3}" destId="{ABF84BCF-BE0C-4025-9398-ACD8FA71D0C1}" srcOrd="0" destOrd="0" presId="urn:microsoft.com/office/officeart/2005/8/layout/vList5"/>
    <dgm:cxn modelId="{2D0D7AC2-0A28-45C9-80B9-4FC93C030A06}" srcId="{0C3C7166-6B79-4E8B-806B-1114DC6B0058}" destId="{6270C313-D00F-4FAF-BAA8-1523C8A1ABEC}" srcOrd="6" destOrd="0" parTransId="{520837B9-A7B2-4D60-B75F-8A41A82F173F}" sibTransId="{205D9E56-6B8F-4018-9953-BB8B4A9161FB}"/>
    <dgm:cxn modelId="{E1D0657E-5286-4241-818E-67E83C48AA7B}" srcId="{0C3C7166-6B79-4E8B-806B-1114DC6B0058}" destId="{7469CDDC-6CBC-469A-8C39-AF19FC5E02D7}" srcOrd="7" destOrd="0" parTransId="{F9DC2DA7-18AE-4ABE-9C4A-FAC4C05C05DE}" sibTransId="{E03DD018-7C48-4A8F-AE96-D3E4D08B2FC5}"/>
    <dgm:cxn modelId="{36E72CE7-E3D9-4FD7-84A0-F27E9E51D301}" srcId="{0C3C7166-6B79-4E8B-806B-1114DC6B0058}" destId="{96D7D63A-E775-45F8-9C60-15BA40D31696}" srcOrd="4" destOrd="0" parTransId="{120B6BDC-523E-4495-9922-4816AF62AD44}" sibTransId="{79B6B0C4-A340-47DF-B9F3-A7FAA06233CC}"/>
    <dgm:cxn modelId="{936AE121-E91A-459E-96A1-96B871F30BF9}" srcId="{42736F5B-EE81-480E-98A7-2FE8DFCA73B3}" destId="{0C3C7166-6B79-4E8B-806B-1114DC6B0058}" srcOrd="0" destOrd="0" parTransId="{DCF543F7-4293-47A5-8E10-3CFB1C0310FD}" sibTransId="{CF069476-B215-4C2D-B06D-589F438993F5}"/>
    <dgm:cxn modelId="{31A61EA7-A101-474D-B444-999F903E0DEE}" type="presOf" srcId="{6270C313-D00F-4FAF-BAA8-1523C8A1ABEC}" destId="{E8415F91-9A38-4B23-ABFA-5DD834CC39A3}" srcOrd="0" destOrd="6" presId="urn:microsoft.com/office/officeart/2005/8/layout/vList5"/>
    <dgm:cxn modelId="{8A0D1ECA-A78A-4B21-806A-7071360B90D5}" type="presOf" srcId="{7656B0B9-FBA7-4106-A02B-B4199748DF44}" destId="{E8415F91-9A38-4B23-ABFA-5DD834CC39A3}" srcOrd="0" destOrd="10" presId="urn:microsoft.com/office/officeart/2005/8/layout/vList5"/>
    <dgm:cxn modelId="{BAB423E5-A5ED-4190-8E61-DEDB33470AD4}" type="presOf" srcId="{495C8ECE-09BA-4CE5-AE9A-34C90D520B63}" destId="{E8415F91-9A38-4B23-ABFA-5DD834CC39A3}" srcOrd="0" destOrd="2" presId="urn:microsoft.com/office/officeart/2005/8/layout/vList5"/>
    <dgm:cxn modelId="{408C45AA-F441-4726-BEA0-FC4AB1F804A4}" type="presOf" srcId="{58E74603-79E2-42B8-A107-2019241BDEB8}" destId="{E8415F91-9A38-4B23-ABFA-5DD834CC39A3}" srcOrd="0" destOrd="3" presId="urn:microsoft.com/office/officeart/2005/8/layout/vList5"/>
    <dgm:cxn modelId="{187A1B39-EC9D-4BBF-9211-4D5F484D090D}" type="presOf" srcId="{924941D3-0D0E-4200-B6B1-214CC8C1861C}" destId="{E8415F91-9A38-4B23-ABFA-5DD834CC39A3}" srcOrd="0" destOrd="8" presId="urn:microsoft.com/office/officeart/2005/8/layout/vList5"/>
    <dgm:cxn modelId="{BC1B4A92-27B5-49AF-869F-96604A968827}" type="presParOf" srcId="{ABF84BCF-BE0C-4025-9398-ACD8FA71D0C1}" destId="{6CE78A45-6363-43F5-B5AE-2E014D8E520C}" srcOrd="0" destOrd="0" presId="urn:microsoft.com/office/officeart/2005/8/layout/vList5"/>
    <dgm:cxn modelId="{AA6E6C67-0AEB-4789-BE7A-B1B556630BE0}" type="presParOf" srcId="{6CE78A45-6363-43F5-B5AE-2E014D8E520C}" destId="{1298D5B9-09A1-4844-9A24-219FBE3AA753}" srcOrd="0" destOrd="0" presId="urn:microsoft.com/office/officeart/2005/8/layout/vList5"/>
    <dgm:cxn modelId="{7DCE4578-6742-46CC-BA71-BB9480DEF754}"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Прийняття рішення Вченою радою Університету щодо утворення разової СВР </a:t>
          </a:r>
        </a:p>
        <a:p>
          <a:pPr rtl="0" eaLnBrk="1" latinLnBrk="0"/>
          <a:r>
            <a:rPr lang="uk-UA" sz="2400" b="1" kern="1200" dirty="0" smtClean="0">
              <a:solidFill>
                <a:srgbClr val="003399"/>
              </a:solidFill>
              <a:latin typeface="+mj-lt"/>
              <a:ea typeface="+mn-ea"/>
              <a:cs typeface="+mn-cs"/>
            </a:rPr>
            <a:t>(</a:t>
          </a:r>
          <a:r>
            <a:rPr lang="uk-UA" sz="2400" b="1" i="1" kern="1200" dirty="0" smtClean="0">
              <a:solidFill>
                <a:srgbClr val="003399"/>
              </a:solidFill>
              <a:latin typeface="+mj-lt"/>
              <a:ea typeface="+mn-ea"/>
              <a:cs typeface="+mn-cs"/>
            </a:rPr>
            <a:t>не пізніше двох місяців з дня отримання заяви Здобувача. Разова СВР утворюється з 5 осіб: голова, два рецензенти, два офіційні опоненти або голова, один рецензент, три офіційні опоненти</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rtl="0" eaLnBrk="1" latinLnBrk="0"/>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4F611606-AD37-4D26-961B-C15378F33E70}">
      <dgm:prSet custT="1"/>
      <dgm:spPr/>
      <dgm:t>
        <a:bodyPr/>
        <a:lstStyle/>
        <a:p>
          <a:r>
            <a:rPr lang="uk-UA" sz="1600" b="1" kern="1200" dirty="0" smtClean="0">
              <a:solidFill>
                <a:srgbClr val="003399"/>
              </a:solidFill>
              <a:latin typeface="+mj-lt"/>
              <a:ea typeface="+mn-ea"/>
              <a:cs typeface="+mn-cs"/>
            </a:rPr>
            <a:t>Витяг з протоколу Вченої ради Університету.</a:t>
          </a:r>
          <a:endParaRPr lang="uk-UA" sz="1600" b="1" kern="1200" dirty="0">
            <a:solidFill>
              <a:srgbClr val="003399"/>
            </a:solidFill>
            <a:latin typeface="+mj-lt"/>
            <a:ea typeface="+mn-ea"/>
            <a:cs typeface="+mn-cs"/>
          </a:endParaRPr>
        </a:p>
      </dgm:t>
    </dgm:pt>
    <dgm:pt modelId="{051851CE-B4B6-415D-BD32-016221AACAFC}" type="parTrans" cxnId="{54A9E61C-AF04-4DEB-B42F-075CACE2E0C4}">
      <dgm:prSet/>
      <dgm:spPr/>
      <dgm:t>
        <a:bodyPr/>
        <a:lstStyle/>
        <a:p>
          <a:endParaRPr lang="uk-UA"/>
        </a:p>
      </dgm:t>
    </dgm:pt>
    <dgm:pt modelId="{B37E6217-0313-4465-93D2-C709CA0069D4}" type="sibTrans" cxnId="{54A9E61C-AF04-4DEB-B42F-075CACE2E0C4}">
      <dgm:prSet/>
      <dgm:spPr/>
      <dgm:t>
        <a:bodyPr/>
        <a:lstStyle/>
        <a:p>
          <a:endParaRPr lang="uk-UA"/>
        </a:p>
      </dgm:t>
    </dgm:pt>
    <dgm:pt modelId="{64ACCAE4-C5A3-4296-9DF2-E006E8137897}">
      <dgm:prSet custT="1"/>
      <dgm:spPr/>
      <dgm:t>
        <a:bodyPr/>
        <a:lstStyle/>
        <a:p>
          <a:r>
            <a:rPr lang="uk-UA" sz="1600" b="1" kern="1200" dirty="0" smtClean="0">
              <a:solidFill>
                <a:srgbClr val="003399"/>
              </a:solidFill>
              <a:latin typeface="+mj-lt"/>
              <a:ea typeface="+mn-ea"/>
              <a:cs typeface="+mn-cs"/>
            </a:rPr>
            <a:t>Наказ Ректора.</a:t>
          </a:r>
          <a:endParaRPr lang="uk-UA" sz="1600" b="1" kern="1200" dirty="0">
            <a:solidFill>
              <a:srgbClr val="003399"/>
            </a:solidFill>
            <a:latin typeface="+mj-lt"/>
            <a:ea typeface="+mn-ea"/>
            <a:cs typeface="+mn-cs"/>
          </a:endParaRPr>
        </a:p>
      </dgm:t>
    </dgm:pt>
    <dgm:pt modelId="{68F33676-CB2D-455A-93D2-B93BE5A7F3E8}" type="parTrans" cxnId="{D5E13F29-45D4-41DE-A165-34340016C892}">
      <dgm:prSet/>
      <dgm:spPr/>
      <dgm:t>
        <a:bodyPr/>
        <a:lstStyle/>
        <a:p>
          <a:endParaRPr lang="uk-UA"/>
        </a:p>
      </dgm:t>
    </dgm:pt>
    <dgm:pt modelId="{EBC82E98-769F-4C28-BB47-432C83139095}" type="sibTrans" cxnId="{D5E13F29-45D4-41DE-A165-34340016C892}">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516696">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Y="44115">
        <dgm:presLayoutVars>
          <dgm:bulletEnabled val="1"/>
        </dgm:presLayoutVars>
      </dgm:prSet>
      <dgm:spPr/>
      <dgm:t>
        <a:bodyPr/>
        <a:lstStyle/>
        <a:p>
          <a:endParaRPr lang="uk-UA"/>
        </a:p>
      </dgm:t>
    </dgm:pt>
  </dgm:ptLst>
  <dgm:cxnLst>
    <dgm:cxn modelId="{936AE121-E91A-459E-96A1-96B871F30BF9}" srcId="{42736F5B-EE81-480E-98A7-2FE8DFCA73B3}" destId="{0C3C7166-6B79-4E8B-806B-1114DC6B0058}" srcOrd="0" destOrd="0" parTransId="{DCF543F7-4293-47A5-8E10-3CFB1C0310FD}" sibTransId="{CF069476-B215-4C2D-B06D-589F438993F5}"/>
    <dgm:cxn modelId="{D5E13F29-45D4-41DE-A165-34340016C892}" srcId="{0C3C7166-6B79-4E8B-806B-1114DC6B0058}" destId="{64ACCAE4-C5A3-4296-9DF2-E006E8137897}" srcOrd="2" destOrd="0" parTransId="{68F33676-CB2D-455A-93D2-B93BE5A7F3E8}" sibTransId="{EBC82E98-769F-4C28-BB47-432C83139095}"/>
    <dgm:cxn modelId="{2B493989-E5A5-480B-9EAD-93D91AB74572}" srcId="{0C3C7166-6B79-4E8B-806B-1114DC6B0058}" destId="{7AC20B20-97D1-4E63-A6E6-AD22EAEE2A4E}" srcOrd="0" destOrd="0" parTransId="{9ABEE41B-5E79-4F55-BFB3-848D97251202}" sibTransId="{4B2CB913-EE5A-4911-974E-2D228DA87233}"/>
    <dgm:cxn modelId="{97331330-F588-44B8-ADC6-C098BCD78139}" type="presOf" srcId="{42736F5B-EE81-480E-98A7-2FE8DFCA73B3}" destId="{ABF84BCF-BE0C-4025-9398-ACD8FA71D0C1}" srcOrd="0" destOrd="0" presId="urn:microsoft.com/office/officeart/2005/8/layout/vList5"/>
    <dgm:cxn modelId="{D2AC629C-D79B-4E0A-A645-74392C3AEF2F}" type="presOf" srcId="{4F611606-AD37-4D26-961B-C15378F33E70}" destId="{E8415F91-9A38-4B23-ABFA-5DD834CC39A3}" srcOrd="0" destOrd="1" presId="urn:microsoft.com/office/officeart/2005/8/layout/vList5"/>
    <dgm:cxn modelId="{04314AD6-A3B2-4009-A50F-3F204D69AD5D}" type="presOf" srcId="{7AC20B20-97D1-4E63-A6E6-AD22EAEE2A4E}" destId="{E8415F91-9A38-4B23-ABFA-5DD834CC39A3}" srcOrd="0" destOrd="0" presId="urn:microsoft.com/office/officeart/2005/8/layout/vList5"/>
    <dgm:cxn modelId="{A2C28C35-879B-4784-AE28-223F54083141}" type="presOf" srcId="{0C3C7166-6B79-4E8B-806B-1114DC6B0058}" destId="{1298D5B9-09A1-4844-9A24-219FBE3AA753}" srcOrd="0" destOrd="0" presId="urn:microsoft.com/office/officeart/2005/8/layout/vList5"/>
    <dgm:cxn modelId="{DCFD54D8-0CD4-4080-88F9-ABEA0C6401C6}" type="presOf" srcId="{64ACCAE4-C5A3-4296-9DF2-E006E8137897}" destId="{E8415F91-9A38-4B23-ABFA-5DD834CC39A3}" srcOrd="0" destOrd="2" presId="urn:microsoft.com/office/officeart/2005/8/layout/vList5"/>
    <dgm:cxn modelId="{54A9E61C-AF04-4DEB-B42F-075CACE2E0C4}" srcId="{0C3C7166-6B79-4E8B-806B-1114DC6B0058}" destId="{4F611606-AD37-4D26-961B-C15378F33E70}" srcOrd="1" destOrd="0" parTransId="{051851CE-B4B6-415D-BD32-016221AACAFC}" sibTransId="{B37E6217-0313-4465-93D2-C709CA0069D4}"/>
    <dgm:cxn modelId="{5569A478-AE83-44A2-942C-99C212A4995E}" type="presParOf" srcId="{ABF84BCF-BE0C-4025-9398-ACD8FA71D0C1}" destId="{6CE78A45-6363-43F5-B5AE-2E014D8E520C}" srcOrd="0" destOrd="0" presId="urn:microsoft.com/office/officeart/2005/8/layout/vList5"/>
    <dgm:cxn modelId="{1D6DB1A1-734F-4B20-88FE-3B89A8A3D761}" type="presParOf" srcId="{6CE78A45-6363-43F5-B5AE-2E014D8E520C}" destId="{1298D5B9-09A1-4844-9A24-219FBE3AA753}" srcOrd="0" destOrd="0" presId="urn:microsoft.com/office/officeart/2005/8/layout/vList5"/>
    <dgm:cxn modelId="{05A9C3CD-839F-433B-9A8D-1C6DFD9A5154}"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Оприлюднення на офіційному</a:t>
          </a:r>
          <a:r>
            <a:rPr lang="uk-UA" sz="2400" kern="1200" dirty="0" smtClean="0">
              <a:effectLst/>
              <a:latin typeface="Times New Roman" panose="02020603050405020304" pitchFamily="18" charset="0"/>
              <a:ea typeface="Calibri" panose="020F0502020204030204" pitchFamily="34" charset="0"/>
            </a:rPr>
            <a:t> </a:t>
          </a:r>
          <a:r>
            <a:rPr lang="uk-UA" sz="2400" b="1" kern="1200" dirty="0" smtClean="0">
              <a:solidFill>
                <a:srgbClr val="003399"/>
              </a:solidFill>
              <a:latin typeface="+mj-lt"/>
              <a:ea typeface="+mn-ea"/>
              <a:cs typeface="+mn-cs"/>
            </a:rPr>
            <a:t>веб-сайті Університету дисертації, інформації про склад разової СВР, посилання на трансляцію захисту, внесення інформації до ІС НАЗЯВО, передача дисертації до бібліотеки Університету та до </a:t>
          </a:r>
          <a:r>
            <a:rPr lang="uk-UA" sz="2400" b="1" kern="1200" dirty="0" err="1" smtClean="0">
              <a:solidFill>
                <a:srgbClr val="003399"/>
              </a:solidFill>
              <a:latin typeface="+mj-lt"/>
              <a:ea typeface="+mn-ea"/>
              <a:cs typeface="+mn-cs"/>
            </a:rPr>
            <a:t>УкрІНТЕІ</a:t>
          </a:r>
          <a:r>
            <a:rPr lang="uk-UA" sz="2400" b="1" kern="1200" dirty="0" smtClean="0">
              <a:solidFill>
                <a:srgbClr val="003399"/>
              </a:solidFill>
              <a:latin typeface="+mj-lt"/>
              <a:ea typeface="+mn-ea"/>
              <a:cs typeface="+mn-cs"/>
            </a:rPr>
            <a:t>  (</a:t>
          </a:r>
          <a:r>
            <a:rPr lang="uk-UA" sz="2400" b="1" i="1" kern="1200" dirty="0" smtClean="0">
              <a:solidFill>
                <a:srgbClr val="003399"/>
              </a:solidFill>
              <a:latin typeface="+mj-lt"/>
              <a:ea typeface="+mn-ea"/>
              <a:cs typeface="+mn-cs"/>
            </a:rPr>
            <a:t>впродовж 5 робочих днів від дати наказу Ректора про створення разової СВР</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rtl="0" eaLnBrk="1" latinLnBrk="0"/>
          <a:r>
            <a:rPr lang="uk-UA" sz="1600" b="1" kern="1200" dirty="0" smtClean="0">
              <a:solidFill>
                <a:srgbClr val="003399"/>
              </a:solidFill>
              <a:latin typeface="+mj-lt"/>
              <a:ea typeface="+mn-ea"/>
              <a:cs typeface="+mn-cs"/>
            </a:rPr>
            <a:t>Копія документа, що підтверджує факт передавання електронного примірника дисертації до Національного </a:t>
          </a:r>
          <a:r>
            <a:rPr lang="uk-UA" sz="1600" b="1" kern="1200" dirty="0" err="1" smtClean="0">
              <a:solidFill>
                <a:srgbClr val="003399"/>
              </a:solidFill>
              <a:latin typeface="+mj-lt"/>
              <a:ea typeface="+mn-ea"/>
              <a:cs typeface="+mn-cs"/>
            </a:rPr>
            <a:t>репозитарію</a:t>
          </a:r>
          <a:r>
            <a:rPr lang="uk-UA" sz="1600" b="1" kern="1200" dirty="0" smtClean="0">
              <a:solidFill>
                <a:srgbClr val="003399"/>
              </a:solidFill>
              <a:latin typeface="+mj-lt"/>
              <a:ea typeface="+mn-ea"/>
              <a:cs typeface="+mn-cs"/>
            </a:rPr>
            <a:t> академічних текстів або Державної наукової установи «Український інститут науково-технічної експертизи та інформації».</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413244E1-962C-4B8C-A3E1-FF7E82E8B452}">
      <dgm:prSet custT="1"/>
      <dgm:spPr/>
      <dgm:t>
        <a:bodyPr/>
        <a:lstStyle/>
        <a:p>
          <a:r>
            <a:rPr lang="uk-UA" sz="1600" b="1" kern="1200" dirty="0" smtClean="0">
              <a:solidFill>
                <a:srgbClr val="003399"/>
              </a:solidFill>
              <a:latin typeface="+mj-lt"/>
              <a:ea typeface="+mn-ea"/>
              <a:cs typeface="+mn-cs"/>
            </a:rPr>
            <a:t>Копія документа, що підтверджує факт передавання друкованого примірника дисертації, підписаного Здобувачем, до бібліотеки Університету.</a:t>
          </a:r>
          <a:endParaRPr lang="uk-UA" sz="1600" b="1" kern="1200" dirty="0">
            <a:solidFill>
              <a:srgbClr val="003399"/>
            </a:solidFill>
            <a:latin typeface="+mj-lt"/>
            <a:ea typeface="+mn-ea"/>
            <a:cs typeface="+mn-cs"/>
          </a:endParaRPr>
        </a:p>
      </dgm:t>
    </dgm:pt>
    <dgm:pt modelId="{54CD60A0-5711-4D6A-AE8D-8DA2BB8C9654}" type="parTrans" cxnId="{FB762F17-4476-4AD7-8A2F-6D0E17490B61}">
      <dgm:prSet/>
      <dgm:spPr/>
      <dgm:t>
        <a:bodyPr/>
        <a:lstStyle/>
        <a:p>
          <a:endParaRPr lang="uk-UA"/>
        </a:p>
      </dgm:t>
    </dgm:pt>
    <dgm:pt modelId="{16FF087C-DB4B-4346-B427-4B8018E1DECA}" type="sibTrans" cxnId="{FB762F17-4476-4AD7-8A2F-6D0E17490B61}">
      <dgm:prSet/>
      <dgm:spPr/>
      <dgm:t>
        <a:bodyPr/>
        <a:lstStyle/>
        <a:p>
          <a:endParaRPr lang="uk-UA"/>
        </a:p>
      </dgm:t>
    </dgm:pt>
    <dgm:pt modelId="{0EE65BB7-31C8-4F5F-A209-9E933C7C5B62}">
      <dgm:prSet custT="1"/>
      <dgm:spPr/>
      <dgm:t>
        <a:bodyPr/>
        <a:lstStyle/>
        <a:p>
          <a:r>
            <a:rPr lang="uk-UA" sz="1600" b="1" kern="1200" dirty="0" smtClean="0">
              <a:solidFill>
                <a:srgbClr val="003399"/>
              </a:solidFill>
              <a:latin typeface="+mj-lt"/>
              <a:ea typeface="+mn-ea"/>
              <a:cs typeface="+mn-cs"/>
            </a:rPr>
            <a:t>Дисертація (друкований та електронний примірник).</a:t>
          </a:r>
          <a:endParaRPr lang="uk-UA" sz="1600" b="1" kern="1200" dirty="0">
            <a:solidFill>
              <a:srgbClr val="003399"/>
            </a:solidFill>
            <a:latin typeface="+mj-lt"/>
            <a:ea typeface="+mn-ea"/>
            <a:cs typeface="+mn-cs"/>
          </a:endParaRPr>
        </a:p>
      </dgm:t>
    </dgm:pt>
    <dgm:pt modelId="{33B08DDC-D408-45B9-8BC3-474222AF70E2}" type="parTrans" cxnId="{BB34E29A-8921-4A78-8067-7100CAA15778}">
      <dgm:prSet/>
      <dgm:spPr/>
      <dgm:t>
        <a:bodyPr/>
        <a:lstStyle/>
        <a:p>
          <a:endParaRPr lang="uk-UA"/>
        </a:p>
      </dgm:t>
    </dgm:pt>
    <dgm:pt modelId="{8A2E702E-9DA0-4F26-810A-EEC71C6FDCD5}" type="sibTrans" cxnId="{BB34E29A-8921-4A78-8067-7100CAA15778}">
      <dgm:prSet/>
      <dgm:spPr/>
      <dgm:t>
        <a:bodyPr/>
        <a:lstStyle/>
        <a:p>
          <a:endParaRPr lang="uk-UA"/>
        </a:p>
      </dgm:t>
    </dgm:pt>
    <dgm:pt modelId="{610B3585-7AE7-4FDD-91B6-27D1EDF58915}">
      <dgm:prSet custT="1"/>
      <dgm:spPr/>
      <dgm:t>
        <a:bodyPr/>
        <a:lstStyle/>
        <a:p>
          <a:r>
            <a:rPr lang="uk-UA" sz="1600" b="1" kern="1200" dirty="0" smtClean="0">
              <a:solidFill>
                <a:srgbClr val="003399"/>
              </a:solidFill>
              <a:latin typeface="+mj-lt"/>
              <a:ea typeface="+mn-ea"/>
              <a:cs typeface="+mn-cs"/>
            </a:rPr>
            <a:t>Посилання на трансляцію захисту.</a:t>
          </a:r>
          <a:endParaRPr lang="uk-UA" sz="1600" b="1" kern="1200" dirty="0">
            <a:solidFill>
              <a:srgbClr val="003399"/>
            </a:solidFill>
            <a:latin typeface="+mj-lt"/>
            <a:ea typeface="+mn-ea"/>
            <a:cs typeface="+mn-cs"/>
          </a:endParaRPr>
        </a:p>
      </dgm:t>
    </dgm:pt>
    <dgm:pt modelId="{E133A0EF-452F-41BB-A5B5-F046402FBDE4}" type="parTrans" cxnId="{7F7B3987-35D4-41CF-BCDF-9339CF5DF406}">
      <dgm:prSet/>
      <dgm:spPr/>
      <dgm:t>
        <a:bodyPr/>
        <a:lstStyle/>
        <a:p>
          <a:endParaRPr lang="uk-UA"/>
        </a:p>
      </dgm:t>
    </dgm:pt>
    <dgm:pt modelId="{86261977-2097-4C87-8EC0-F778A7B76B38}" type="sibTrans" cxnId="{7F7B3987-35D4-41CF-BCDF-9339CF5DF406}">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174998" custLinFactNeighborX="-811" custLinFactNeighborY="-244">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Y="94397">
        <dgm:presLayoutVars>
          <dgm:bulletEnabled val="1"/>
        </dgm:presLayoutVars>
      </dgm:prSet>
      <dgm:spPr/>
      <dgm:t>
        <a:bodyPr/>
        <a:lstStyle/>
        <a:p>
          <a:endParaRPr lang="uk-UA"/>
        </a:p>
      </dgm:t>
    </dgm:pt>
  </dgm:ptLst>
  <dgm:cxnLst>
    <dgm:cxn modelId="{2D946DEF-D2AC-4671-B863-42E85FE6E15A}" type="presOf" srcId="{0C3C7166-6B79-4E8B-806B-1114DC6B0058}" destId="{1298D5B9-09A1-4844-9A24-219FBE3AA753}" srcOrd="0" destOrd="0" presId="urn:microsoft.com/office/officeart/2005/8/layout/vList5"/>
    <dgm:cxn modelId="{936AE121-E91A-459E-96A1-96B871F30BF9}" srcId="{42736F5B-EE81-480E-98A7-2FE8DFCA73B3}" destId="{0C3C7166-6B79-4E8B-806B-1114DC6B0058}" srcOrd="0" destOrd="0" parTransId="{DCF543F7-4293-47A5-8E10-3CFB1C0310FD}" sibTransId="{CF069476-B215-4C2D-B06D-589F438993F5}"/>
    <dgm:cxn modelId="{82B93BEC-AC25-434B-959D-A0A6037A2D6F}" type="presOf" srcId="{42736F5B-EE81-480E-98A7-2FE8DFCA73B3}" destId="{ABF84BCF-BE0C-4025-9398-ACD8FA71D0C1}" srcOrd="0" destOrd="0" presId="urn:microsoft.com/office/officeart/2005/8/layout/vList5"/>
    <dgm:cxn modelId="{BB34E29A-8921-4A78-8067-7100CAA15778}" srcId="{0C3C7166-6B79-4E8B-806B-1114DC6B0058}" destId="{0EE65BB7-31C8-4F5F-A209-9E933C7C5B62}" srcOrd="2" destOrd="0" parTransId="{33B08DDC-D408-45B9-8BC3-474222AF70E2}" sibTransId="{8A2E702E-9DA0-4F26-810A-EEC71C6FDCD5}"/>
    <dgm:cxn modelId="{942D3F97-084C-497F-BEC4-82E6D781DED1}" type="presOf" srcId="{7AC20B20-97D1-4E63-A6E6-AD22EAEE2A4E}" destId="{E8415F91-9A38-4B23-ABFA-5DD834CC39A3}" srcOrd="0" destOrd="0" presId="urn:microsoft.com/office/officeart/2005/8/layout/vList5"/>
    <dgm:cxn modelId="{7F7B3987-35D4-41CF-BCDF-9339CF5DF406}" srcId="{0C3C7166-6B79-4E8B-806B-1114DC6B0058}" destId="{610B3585-7AE7-4FDD-91B6-27D1EDF58915}" srcOrd="3" destOrd="0" parTransId="{E133A0EF-452F-41BB-A5B5-F046402FBDE4}" sibTransId="{86261977-2097-4C87-8EC0-F778A7B76B38}"/>
    <dgm:cxn modelId="{2B493989-E5A5-480B-9EAD-93D91AB74572}" srcId="{0C3C7166-6B79-4E8B-806B-1114DC6B0058}" destId="{7AC20B20-97D1-4E63-A6E6-AD22EAEE2A4E}" srcOrd="0" destOrd="0" parTransId="{9ABEE41B-5E79-4F55-BFB3-848D97251202}" sibTransId="{4B2CB913-EE5A-4911-974E-2D228DA87233}"/>
    <dgm:cxn modelId="{FB762F17-4476-4AD7-8A2F-6D0E17490B61}" srcId="{0C3C7166-6B79-4E8B-806B-1114DC6B0058}" destId="{413244E1-962C-4B8C-A3E1-FF7E82E8B452}" srcOrd="1" destOrd="0" parTransId="{54CD60A0-5711-4D6A-AE8D-8DA2BB8C9654}" sibTransId="{16FF087C-DB4B-4346-B427-4B8018E1DECA}"/>
    <dgm:cxn modelId="{5777E399-8274-474D-9AFE-6AF0817477A7}" type="presOf" srcId="{610B3585-7AE7-4FDD-91B6-27D1EDF58915}" destId="{E8415F91-9A38-4B23-ABFA-5DD834CC39A3}" srcOrd="0" destOrd="3" presId="urn:microsoft.com/office/officeart/2005/8/layout/vList5"/>
    <dgm:cxn modelId="{8E7A57C2-A0F7-460A-A734-74D1876970CA}" type="presOf" srcId="{0EE65BB7-31C8-4F5F-A209-9E933C7C5B62}" destId="{E8415F91-9A38-4B23-ABFA-5DD834CC39A3}" srcOrd="0" destOrd="2" presId="urn:microsoft.com/office/officeart/2005/8/layout/vList5"/>
    <dgm:cxn modelId="{15E1BA66-6F35-462D-AB3D-DAE4D5ADE6EB}" type="presOf" srcId="{413244E1-962C-4B8C-A3E1-FF7E82E8B452}" destId="{E8415F91-9A38-4B23-ABFA-5DD834CC39A3}" srcOrd="0" destOrd="1" presId="urn:microsoft.com/office/officeart/2005/8/layout/vList5"/>
    <dgm:cxn modelId="{5D5DABBB-A7A1-4715-B91D-AF554B501B08}" type="presParOf" srcId="{ABF84BCF-BE0C-4025-9398-ACD8FA71D0C1}" destId="{6CE78A45-6363-43F5-B5AE-2E014D8E520C}" srcOrd="0" destOrd="0" presId="urn:microsoft.com/office/officeart/2005/8/layout/vList5"/>
    <dgm:cxn modelId="{CDCB34BF-20BA-4B28-A304-A7294980CA93}" type="presParOf" srcId="{6CE78A45-6363-43F5-B5AE-2E014D8E520C}" destId="{1298D5B9-09A1-4844-9A24-219FBE3AA753}" srcOrd="0" destOrd="0" presId="urn:microsoft.com/office/officeart/2005/8/layout/vList5"/>
    <dgm:cxn modelId="{6BD9DF36-025B-40D1-BD2E-3BFBCCFE0E6C}"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Оприлюднення НАЗЯВО інформації про захист в ІС НАЗЯВО</a:t>
          </a:r>
        </a:p>
        <a:p>
          <a:pPr rtl="0" eaLnBrk="1" latinLnBrk="0"/>
          <a:endParaRPr lang="uk-UA" sz="2400" b="1" kern="1200" dirty="0" smtClean="0">
            <a:solidFill>
              <a:srgbClr val="003399"/>
            </a:solidFill>
            <a:latin typeface="+mj-lt"/>
            <a:ea typeface="+mn-ea"/>
            <a:cs typeface="+mn-cs"/>
          </a:endParaRPr>
        </a:p>
        <a:p>
          <a:pPr rtl="0" eaLnBrk="1" latinLnBrk="0"/>
          <a:r>
            <a:rPr lang="uk-UA" sz="2400" b="1" kern="1200" dirty="0" smtClean="0">
              <a:solidFill>
                <a:srgbClr val="003399"/>
              </a:solidFill>
              <a:latin typeface="+mj-lt"/>
              <a:ea typeface="+mn-ea"/>
              <a:cs typeface="+mn-cs"/>
            </a:rPr>
            <a:t>Перевірка МОН України відповідності складу разової СВР</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r>
            <a:rPr lang="uk-UA" sz="1600" b="1" kern="1200" dirty="0" smtClean="0">
              <a:solidFill>
                <a:srgbClr val="003399"/>
              </a:solidFill>
              <a:latin typeface="+mj-lt"/>
              <a:ea typeface="+mn-ea"/>
              <a:cs typeface="+mn-cs"/>
            </a:rPr>
            <a:t>Будь-яка особа, яка є суб’єктом наукової і науково-технічної діяльності, може подати МОН України повідомлення щодо невідповідності складу разової СВР вимогам законодавства протягом 15 днів з дня оприлюднення НАЗЯВО інформації про утворення разової СВР (внесення змін до складу разової СВР).</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2C620D91-C2BC-41D7-8285-3AD143404EC5}">
      <dgm:prSet custT="1"/>
      <dgm:spPr/>
      <dgm:t>
        <a:bodyPr/>
        <a:lstStyle/>
        <a:p>
          <a:pPr algn="just"/>
          <a:r>
            <a:rPr lang="uk-UA" sz="1600" b="1" kern="1200" dirty="0" smtClean="0">
              <a:solidFill>
                <a:srgbClr val="003399"/>
              </a:solidFill>
              <a:latin typeface="+mj-lt"/>
              <a:ea typeface="+mn-ea"/>
              <a:cs typeface="+mn-cs"/>
            </a:rPr>
            <a:t>МОН України проводить перевірку відповідності складу разової СВР вимогам Порядку та розглядає повідомлення щодо невідповідності складу разової СВР (у разі надходження) протягом місяця з дня оприлюднення НАЗЯВО інформації про утворення разової СВР (внесення змін до складу разової СВР). </a:t>
          </a:r>
          <a:endParaRPr lang="uk-UA" sz="1600" b="1" kern="1200" dirty="0">
            <a:solidFill>
              <a:srgbClr val="003399"/>
            </a:solidFill>
            <a:latin typeface="+mj-lt"/>
            <a:ea typeface="+mn-ea"/>
            <a:cs typeface="+mn-cs"/>
          </a:endParaRPr>
        </a:p>
      </dgm:t>
    </dgm:pt>
    <dgm:pt modelId="{4315F63B-296A-4358-A960-27865C2B2246}" type="parTrans" cxnId="{8D5AADC5-7E9A-486E-BAF9-F04D6C643DE3}">
      <dgm:prSet/>
      <dgm:spPr/>
      <dgm:t>
        <a:bodyPr/>
        <a:lstStyle/>
        <a:p>
          <a:endParaRPr lang="uk-UA"/>
        </a:p>
      </dgm:t>
    </dgm:pt>
    <dgm:pt modelId="{069E5E82-D369-48C3-B660-B89A98369645}" type="sibTrans" cxnId="{8D5AADC5-7E9A-486E-BAF9-F04D6C643DE3}">
      <dgm:prSet/>
      <dgm:spPr/>
      <dgm:t>
        <a:bodyPr/>
        <a:lstStyle/>
        <a:p>
          <a:endParaRPr lang="uk-UA"/>
        </a:p>
      </dgm:t>
    </dgm:pt>
    <dgm:pt modelId="{6E865C55-CBEC-495E-A486-5A200191DF91}">
      <dgm:prSet custT="1"/>
      <dgm:spPr/>
      <dgm:t>
        <a:bodyPr/>
        <a:lstStyle/>
        <a:p>
          <a:pPr algn="just"/>
          <a:r>
            <a:rPr lang="uk-UA" sz="1600" b="1" kern="1200" dirty="0" smtClean="0">
              <a:solidFill>
                <a:srgbClr val="003399"/>
              </a:solidFill>
              <a:latin typeface="+mj-lt"/>
              <a:ea typeface="+mn-ea"/>
              <a:cs typeface="+mn-cs"/>
            </a:rPr>
            <a:t>У разі виявлення порушень МОН України зупиняє роботу разової СВР шляхом внесення відповідної інформації до ІС НАЗЯВО із зазначенням підстав для усунення виявлених порушень.</a:t>
          </a:r>
          <a:endParaRPr lang="uk-UA" sz="1600" b="1" kern="1200" dirty="0">
            <a:solidFill>
              <a:srgbClr val="003399"/>
            </a:solidFill>
            <a:latin typeface="+mj-lt"/>
            <a:ea typeface="+mn-ea"/>
            <a:cs typeface="+mn-cs"/>
          </a:endParaRPr>
        </a:p>
      </dgm:t>
    </dgm:pt>
    <dgm:pt modelId="{C0464562-DF53-4962-8291-A2E4B1500D59}" type="parTrans" cxnId="{B7006735-FFA1-4652-A745-5D40C2B6B297}">
      <dgm:prSet/>
      <dgm:spPr/>
      <dgm:t>
        <a:bodyPr/>
        <a:lstStyle/>
        <a:p>
          <a:endParaRPr lang="uk-UA"/>
        </a:p>
      </dgm:t>
    </dgm:pt>
    <dgm:pt modelId="{541E7B4F-A99A-4B74-B7EE-BC21B70A0ADF}" type="sibTrans" cxnId="{B7006735-FFA1-4652-A745-5D40C2B6B297}">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174998" custLinFactNeighborX="-811" custLinFactNeighborY="-244">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Y="114295">
        <dgm:presLayoutVars>
          <dgm:bulletEnabled val="1"/>
        </dgm:presLayoutVars>
      </dgm:prSet>
      <dgm:spPr/>
      <dgm:t>
        <a:bodyPr/>
        <a:lstStyle/>
        <a:p>
          <a:endParaRPr lang="uk-UA"/>
        </a:p>
      </dgm:t>
    </dgm:pt>
  </dgm:ptLst>
  <dgm:cxnLst>
    <dgm:cxn modelId="{936AE121-E91A-459E-96A1-96B871F30BF9}" srcId="{42736F5B-EE81-480E-98A7-2FE8DFCA73B3}" destId="{0C3C7166-6B79-4E8B-806B-1114DC6B0058}" srcOrd="0" destOrd="0" parTransId="{DCF543F7-4293-47A5-8E10-3CFB1C0310FD}" sibTransId="{CF069476-B215-4C2D-B06D-589F438993F5}"/>
    <dgm:cxn modelId="{CA60BFB1-DEAF-4CCA-855C-5820C1E8A1C2}" type="presOf" srcId="{6E865C55-CBEC-495E-A486-5A200191DF91}" destId="{E8415F91-9A38-4B23-ABFA-5DD834CC39A3}" srcOrd="0" destOrd="2" presId="urn:microsoft.com/office/officeart/2005/8/layout/vList5"/>
    <dgm:cxn modelId="{B7006735-FFA1-4652-A745-5D40C2B6B297}" srcId="{0C3C7166-6B79-4E8B-806B-1114DC6B0058}" destId="{6E865C55-CBEC-495E-A486-5A200191DF91}" srcOrd="2" destOrd="0" parTransId="{C0464562-DF53-4962-8291-A2E4B1500D59}" sibTransId="{541E7B4F-A99A-4B74-B7EE-BC21B70A0ADF}"/>
    <dgm:cxn modelId="{B4B1B721-78DA-4421-99B5-9ED4F3AFFECD}" type="presOf" srcId="{42736F5B-EE81-480E-98A7-2FE8DFCA73B3}" destId="{ABF84BCF-BE0C-4025-9398-ACD8FA71D0C1}" srcOrd="0" destOrd="0" presId="urn:microsoft.com/office/officeart/2005/8/layout/vList5"/>
    <dgm:cxn modelId="{2B493989-E5A5-480B-9EAD-93D91AB74572}" srcId="{0C3C7166-6B79-4E8B-806B-1114DC6B0058}" destId="{7AC20B20-97D1-4E63-A6E6-AD22EAEE2A4E}" srcOrd="0" destOrd="0" parTransId="{9ABEE41B-5E79-4F55-BFB3-848D97251202}" sibTransId="{4B2CB913-EE5A-4911-974E-2D228DA87233}"/>
    <dgm:cxn modelId="{37D4A769-1DBC-4E3A-9B79-35200A6E3D21}" type="presOf" srcId="{2C620D91-C2BC-41D7-8285-3AD143404EC5}" destId="{E8415F91-9A38-4B23-ABFA-5DD834CC39A3}" srcOrd="0" destOrd="1" presId="urn:microsoft.com/office/officeart/2005/8/layout/vList5"/>
    <dgm:cxn modelId="{589863AA-219D-4F8A-92D2-8DD92825D5F3}" type="presOf" srcId="{0C3C7166-6B79-4E8B-806B-1114DC6B0058}" destId="{1298D5B9-09A1-4844-9A24-219FBE3AA753}" srcOrd="0" destOrd="0" presId="urn:microsoft.com/office/officeart/2005/8/layout/vList5"/>
    <dgm:cxn modelId="{B114E930-723D-4611-B9AB-9CCE439FF5F3}" type="presOf" srcId="{7AC20B20-97D1-4E63-A6E6-AD22EAEE2A4E}" destId="{E8415F91-9A38-4B23-ABFA-5DD834CC39A3}" srcOrd="0" destOrd="0" presId="urn:microsoft.com/office/officeart/2005/8/layout/vList5"/>
    <dgm:cxn modelId="{8D5AADC5-7E9A-486E-BAF9-F04D6C643DE3}" srcId="{0C3C7166-6B79-4E8B-806B-1114DC6B0058}" destId="{2C620D91-C2BC-41D7-8285-3AD143404EC5}" srcOrd="1" destOrd="0" parTransId="{4315F63B-296A-4358-A960-27865C2B2246}" sibTransId="{069E5E82-D369-48C3-B660-B89A98369645}"/>
    <dgm:cxn modelId="{301B9762-AD3E-4644-9D4D-1103DFDE3F59}" type="presParOf" srcId="{ABF84BCF-BE0C-4025-9398-ACD8FA71D0C1}" destId="{6CE78A45-6363-43F5-B5AE-2E014D8E520C}" srcOrd="0" destOrd="0" presId="urn:microsoft.com/office/officeart/2005/8/layout/vList5"/>
    <dgm:cxn modelId="{6E7A9C75-EDE8-460C-AEFD-DB0518C04EE9}" type="presParOf" srcId="{6CE78A45-6363-43F5-B5AE-2E014D8E520C}" destId="{1298D5B9-09A1-4844-9A24-219FBE3AA753}" srcOrd="0" destOrd="0" presId="urn:microsoft.com/office/officeart/2005/8/layout/vList5"/>
    <dgm:cxn modelId="{FA90056F-48AE-4591-A414-03EC2584B398}"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Подання Здобувачем документів до разової СВР</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r>
            <a:rPr lang="uk-UA" sz="1600" b="1" kern="1200" dirty="0" smtClean="0">
              <a:solidFill>
                <a:srgbClr val="003399"/>
              </a:solidFill>
              <a:latin typeface="+mj-lt"/>
              <a:ea typeface="+mn-ea"/>
              <a:cs typeface="+mn-cs"/>
            </a:rPr>
            <a:t>Заява Здобувача про проведення атестації.</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52094E0E-EBCD-4903-B7A3-E87E3C2994ED}">
      <dgm:prSet custT="1"/>
      <dgm:spPr/>
      <dgm:t>
        <a:bodyPr/>
        <a:lstStyle/>
        <a:p>
          <a:r>
            <a:rPr lang="uk-UA" sz="1600" b="1" kern="1200" dirty="0" smtClean="0">
              <a:solidFill>
                <a:srgbClr val="003399"/>
              </a:solidFill>
              <a:latin typeface="+mj-lt"/>
              <a:ea typeface="+mn-ea"/>
              <a:cs typeface="+mn-cs"/>
            </a:rPr>
            <a:t>Копії публікацій за результатами дисертації.</a:t>
          </a:r>
          <a:endParaRPr lang="uk-UA" sz="1600" b="1" kern="1200" dirty="0">
            <a:solidFill>
              <a:srgbClr val="003399"/>
            </a:solidFill>
            <a:latin typeface="+mj-lt"/>
            <a:ea typeface="+mn-ea"/>
            <a:cs typeface="+mn-cs"/>
          </a:endParaRPr>
        </a:p>
      </dgm:t>
    </dgm:pt>
    <dgm:pt modelId="{D03F2742-446E-4733-84CC-79F2D5B1ABFD}" type="parTrans" cxnId="{9C017ACD-0283-4F3B-9967-87879FE7EFC7}">
      <dgm:prSet/>
      <dgm:spPr/>
      <dgm:t>
        <a:bodyPr/>
        <a:lstStyle/>
        <a:p>
          <a:endParaRPr lang="uk-UA"/>
        </a:p>
      </dgm:t>
    </dgm:pt>
    <dgm:pt modelId="{33E2F332-9DFC-4724-A4BC-2B2E8B1E82DF}" type="sibTrans" cxnId="{9C017ACD-0283-4F3B-9967-87879FE7EFC7}">
      <dgm:prSet/>
      <dgm:spPr/>
      <dgm:t>
        <a:bodyPr/>
        <a:lstStyle/>
        <a:p>
          <a:endParaRPr lang="uk-UA"/>
        </a:p>
      </dgm:t>
    </dgm:pt>
    <dgm:pt modelId="{55A0272C-311C-4036-A639-3D0B1F73C9E9}">
      <dgm:prSet custT="1"/>
      <dgm:spPr/>
      <dgm:t>
        <a:bodyPr/>
        <a:lstStyle/>
        <a:p>
          <a:r>
            <a:rPr lang="uk-UA" sz="1600" b="1" kern="1200" dirty="0" smtClean="0">
              <a:solidFill>
                <a:srgbClr val="003399"/>
              </a:solidFill>
              <a:latin typeface="+mj-lt"/>
              <a:ea typeface="+mn-ea"/>
              <a:cs typeface="+mn-cs"/>
            </a:rPr>
            <a:t>Академічна довідка.</a:t>
          </a:r>
          <a:endParaRPr lang="uk-UA" sz="1600" b="1" kern="1200" dirty="0">
            <a:solidFill>
              <a:srgbClr val="003399"/>
            </a:solidFill>
            <a:latin typeface="+mj-lt"/>
            <a:ea typeface="+mn-ea"/>
            <a:cs typeface="+mn-cs"/>
          </a:endParaRPr>
        </a:p>
      </dgm:t>
    </dgm:pt>
    <dgm:pt modelId="{3621FE9E-0B59-4777-8C35-E034BC193A3F}" type="parTrans" cxnId="{0A99340C-AC4B-4033-821D-E80BAE12FF14}">
      <dgm:prSet/>
      <dgm:spPr/>
      <dgm:t>
        <a:bodyPr/>
        <a:lstStyle/>
        <a:p>
          <a:endParaRPr lang="uk-UA"/>
        </a:p>
      </dgm:t>
    </dgm:pt>
    <dgm:pt modelId="{EA939D49-7B97-462D-8620-68990FEF346B}" type="sibTrans" cxnId="{0A99340C-AC4B-4033-821D-E80BAE12FF14}">
      <dgm:prSet/>
      <dgm:spPr/>
      <dgm:t>
        <a:bodyPr/>
        <a:lstStyle/>
        <a:p>
          <a:endParaRPr lang="uk-UA"/>
        </a:p>
      </dgm:t>
    </dgm:pt>
    <dgm:pt modelId="{5F575494-3B79-4B64-9207-B20390C50157}">
      <dgm:prSet custT="1"/>
      <dgm:spPr/>
      <dgm:t>
        <a:bodyPr/>
        <a:lstStyle/>
        <a:p>
          <a:r>
            <a:rPr lang="uk-UA" sz="1600" b="1" kern="1200" dirty="0" smtClean="0">
              <a:solidFill>
                <a:srgbClr val="003399"/>
              </a:solidFill>
              <a:latin typeface="+mj-lt"/>
              <a:ea typeface="+mn-ea"/>
              <a:cs typeface="+mn-cs"/>
            </a:rPr>
            <a:t>Висновок наукового керівника/керівників.</a:t>
          </a:r>
          <a:endParaRPr lang="uk-UA" sz="1600" b="1" kern="1200" dirty="0">
            <a:solidFill>
              <a:srgbClr val="003399"/>
            </a:solidFill>
            <a:latin typeface="+mj-lt"/>
            <a:ea typeface="+mn-ea"/>
            <a:cs typeface="+mn-cs"/>
          </a:endParaRPr>
        </a:p>
      </dgm:t>
    </dgm:pt>
    <dgm:pt modelId="{6EB3E5D3-77D1-472B-A3AA-7213F6A0F73B}" type="parTrans" cxnId="{957B514B-70FC-4B79-843A-3ECFC7348457}">
      <dgm:prSet/>
      <dgm:spPr/>
      <dgm:t>
        <a:bodyPr/>
        <a:lstStyle/>
        <a:p>
          <a:endParaRPr lang="uk-UA"/>
        </a:p>
      </dgm:t>
    </dgm:pt>
    <dgm:pt modelId="{B01D0F85-8161-43DB-B1D0-A3AB8058A6F2}" type="sibTrans" cxnId="{957B514B-70FC-4B79-843A-3ECFC7348457}">
      <dgm:prSet/>
      <dgm:spPr/>
      <dgm:t>
        <a:bodyPr/>
        <a:lstStyle/>
        <a:p>
          <a:endParaRPr lang="uk-UA"/>
        </a:p>
      </dgm:t>
    </dgm:pt>
    <dgm:pt modelId="{99567A5C-2A32-420C-922A-5EB2999CB33B}">
      <dgm:prSet custT="1"/>
      <dgm:spPr/>
      <dgm:t>
        <a:bodyPr/>
        <a:lstStyle/>
        <a:p>
          <a:r>
            <a:rPr lang="uk-UA" sz="160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600" b="1" kern="1200" dirty="0">
            <a:solidFill>
              <a:srgbClr val="003399"/>
            </a:solidFill>
            <a:latin typeface="+mj-lt"/>
            <a:ea typeface="+mn-ea"/>
            <a:cs typeface="+mn-cs"/>
          </a:endParaRPr>
        </a:p>
      </dgm:t>
    </dgm:pt>
    <dgm:pt modelId="{BD79C155-6205-4D30-972C-67FB1E12CE5C}" type="parTrans" cxnId="{BF1A6F76-834B-4F86-A136-0DEA560CA5F8}">
      <dgm:prSet/>
      <dgm:spPr/>
      <dgm:t>
        <a:bodyPr/>
        <a:lstStyle/>
        <a:p>
          <a:endParaRPr lang="uk-UA"/>
        </a:p>
      </dgm:t>
    </dgm:pt>
    <dgm:pt modelId="{CCC1E6D5-4728-4890-BE26-0B25381A1C0D}" type="sibTrans" cxnId="{BF1A6F76-834B-4F86-A136-0DEA560CA5F8}">
      <dgm:prSet/>
      <dgm:spPr/>
      <dgm:t>
        <a:bodyPr/>
        <a:lstStyle/>
        <a:p>
          <a:endParaRPr lang="uk-UA"/>
        </a:p>
      </dgm:t>
    </dgm:pt>
    <dgm:pt modelId="{C4668E9F-1B76-4A11-A4E2-CCCC23D97CC9}">
      <dgm:prSet custT="1"/>
      <dgm:spPr/>
      <dgm:t>
        <a:bodyPr/>
        <a:lstStyle/>
        <a:p>
          <a:r>
            <a:rPr lang="uk-UA" sz="1600" b="1" kern="1200" dirty="0" smtClean="0">
              <a:solidFill>
                <a:srgbClr val="003399"/>
              </a:solidFill>
              <a:latin typeface="+mj-lt"/>
              <a:ea typeface="+mn-ea"/>
              <a:cs typeface="+mn-cs"/>
            </a:rPr>
            <a:t>Згоди голови та членів на участь у роботі разової СВР.</a:t>
          </a:r>
          <a:endParaRPr lang="uk-UA" sz="1600" b="1" kern="1200" dirty="0">
            <a:solidFill>
              <a:srgbClr val="003399"/>
            </a:solidFill>
            <a:latin typeface="+mj-lt"/>
            <a:ea typeface="+mn-ea"/>
            <a:cs typeface="+mn-cs"/>
          </a:endParaRPr>
        </a:p>
      </dgm:t>
    </dgm:pt>
    <dgm:pt modelId="{229365D9-C42C-402B-99C6-055402BD6F5C}" type="parTrans" cxnId="{5663B892-D17E-4E38-8627-0B077267D09A}">
      <dgm:prSet/>
      <dgm:spPr/>
      <dgm:t>
        <a:bodyPr/>
        <a:lstStyle/>
        <a:p>
          <a:endParaRPr lang="uk-UA"/>
        </a:p>
      </dgm:t>
    </dgm:pt>
    <dgm:pt modelId="{FE8FE498-852D-482C-8227-818ACFF73317}" type="sibTrans" cxnId="{5663B892-D17E-4E38-8627-0B077267D09A}">
      <dgm:prSet/>
      <dgm:spPr/>
      <dgm:t>
        <a:bodyPr/>
        <a:lstStyle/>
        <a:p>
          <a:endParaRPr lang="uk-UA"/>
        </a:p>
      </dgm:t>
    </dgm:pt>
    <dgm:pt modelId="{A68C993C-02CD-4961-8BDA-F23659861204}">
      <dgm:prSet custT="1"/>
      <dgm:spPr/>
      <dgm:t>
        <a:bodyPr/>
        <a:lstStyle/>
        <a:p>
          <a:r>
            <a:rPr lang="uk-UA" sz="16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600" b="1" kern="1200" dirty="0">
            <a:solidFill>
              <a:srgbClr val="003399"/>
            </a:solidFill>
            <a:latin typeface="+mj-lt"/>
            <a:ea typeface="+mn-ea"/>
            <a:cs typeface="+mn-cs"/>
          </a:endParaRPr>
        </a:p>
      </dgm:t>
    </dgm:pt>
    <dgm:pt modelId="{3BEFE888-6DA3-4C9E-92DF-DC26067DF86A}" type="parTrans" cxnId="{A3E165B4-5728-474D-9DE6-949F5666A172}">
      <dgm:prSet/>
      <dgm:spPr/>
      <dgm:t>
        <a:bodyPr/>
        <a:lstStyle/>
        <a:p>
          <a:endParaRPr lang="uk-UA"/>
        </a:p>
      </dgm:t>
    </dgm:pt>
    <dgm:pt modelId="{AB41F214-70EF-436C-855C-E719BC6A309E}" type="sibTrans" cxnId="{A3E165B4-5728-474D-9DE6-949F5666A172}">
      <dgm:prSet/>
      <dgm:spPr/>
      <dgm:t>
        <a:bodyPr/>
        <a:lstStyle/>
        <a:p>
          <a:endParaRPr lang="uk-UA"/>
        </a:p>
      </dgm:t>
    </dgm:pt>
    <dgm:pt modelId="{84BA5501-F601-4D01-84D4-F0DCD4B45B09}">
      <dgm:prSet custT="1"/>
      <dgm:spPr/>
      <dgm:t>
        <a:bodyPr/>
        <a:lstStyle/>
        <a:p>
          <a:r>
            <a:rPr lang="uk-UA" sz="160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600" b="1" kern="1200" dirty="0">
            <a:solidFill>
              <a:srgbClr val="003399"/>
            </a:solidFill>
            <a:latin typeface="+mj-lt"/>
            <a:ea typeface="+mn-ea"/>
            <a:cs typeface="+mn-cs"/>
          </a:endParaRPr>
        </a:p>
      </dgm:t>
    </dgm:pt>
    <dgm:pt modelId="{7A78D7E3-9263-42E3-B57E-60FE37CA1278}" type="parTrans" cxnId="{84D9DC66-2439-441C-A7DE-56F851B60482}">
      <dgm:prSet/>
      <dgm:spPr/>
      <dgm:t>
        <a:bodyPr/>
        <a:lstStyle/>
        <a:p>
          <a:endParaRPr lang="uk-UA"/>
        </a:p>
      </dgm:t>
    </dgm:pt>
    <dgm:pt modelId="{F6E26426-926F-4C6C-A1FE-F15F1B37232C}" type="sibTrans" cxnId="{84D9DC66-2439-441C-A7DE-56F851B60482}">
      <dgm:prSet/>
      <dgm:spPr/>
      <dgm:t>
        <a:bodyPr/>
        <a:lstStyle/>
        <a:p>
          <a:endParaRPr lang="uk-UA"/>
        </a:p>
      </dgm:t>
    </dgm:pt>
    <dgm:pt modelId="{ECD209C6-4E0A-4729-96DB-D04810D3EAFC}">
      <dgm:prSet custT="1"/>
      <dgm:spPr/>
      <dgm:t>
        <a:bodyPr/>
        <a:lstStyle/>
        <a:p>
          <a:r>
            <a:rPr lang="uk-UA" sz="1600" b="1" kern="1200" dirty="0" smtClean="0">
              <a:solidFill>
                <a:srgbClr val="003399"/>
              </a:solidFill>
              <a:latin typeface="+mj-lt"/>
              <a:ea typeface="+mn-ea"/>
              <a:cs typeface="+mn-cs"/>
            </a:rPr>
            <a:t>Довідка про перевірку дисертації на плагіат.</a:t>
          </a:r>
          <a:endParaRPr lang="uk-UA" sz="1600" b="1" kern="1200" dirty="0">
            <a:solidFill>
              <a:srgbClr val="003399"/>
            </a:solidFill>
            <a:latin typeface="+mj-lt"/>
            <a:ea typeface="+mn-ea"/>
            <a:cs typeface="+mn-cs"/>
          </a:endParaRPr>
        </a:p>
      </dgm:t>
    </dgm:pt>
    <dgm:pt modelId="{FEEB572E-CE1C-495E-922E-849AEF806BCC}" type="parTrans" cxnId="{D2B197C1-EA88-4FAF-B8DC-CF35BAF36808}">
      <dgm:prSet/>
      <dgm:spPr/>
      <dgm:t>
        <a:bodyPr/>
        <a:lstStyle/>
        <a:p>
          <a:endParaRPr lang="uk-UA"/>
        </a:p>
      </dgm:t>
    </dgm:pt>
    <dgm:pt modelId="{674E341D-64D7-4D93-B8BC-0817ACD992C7}" type="sibTrans" cxnId="{D2B197C1-EA88-4FAF-B8DC-CF35BAF36808}">
      <dgm:prSet/>
      <dgm:spPr/>
      <dgm:t>
        <a:bodyPr/>
        <a:lstStyle/>
        <a:p>
          <a:endParaRPr lang="uk-UA"/>
        </a:p>
      </dgm:t>
    </dgm:pt>
    <dgm:pt modelId="{1EB51F1B-BEE6-4395-9D7C-C98E564B401E}">
      <dgm:prSet custT="1"/>
      <dgm:spPr/>
      <dgm:t>
        <a:bodyPr/>
        <a:lstStyle/>
        <a:p>
          <a:r>
            <a:rPr lang="uk-UA" sz="1600" b="1" kern="1200" dirty="0" smtClean="0">
              <a:solidFill>
                <a:srgbClr val="003399"/>
              </a:solidFill>
              <a:latin typeface="+mj-lt"/>
              <a:ea typeface="+mn-ea"/>
              <a:cs typeface="+mn-cs"/>
            </a:rPr>
            <a:t>Відомості про голову та членів разової СВР.</a:t>
          </a:r>
          <a:endParaRPr lang="uk-UA" sz="1600" b="1" kern="1200" dirty="0">
            <a:solidFill>
              <a:srgbClr val="003399"/>
            </a:solidFill>
            <a:latin typeface="+mj-lt"/>
            <a:ea typeface="+mn-ea"/>
            <a:cs typeface="+mn-cs"/>
          </a:endParaRPr>
        </a:p>
      </dgm:t>
    </dgm:pt>
    <dgm:pt modelId="{3C75AA46-47BB-4F56-AB45-44DB8A79C034}" type="parTrans" cxnId="{DFDE79CA-F565-4673-B7A0-6354BD3BD4C0}">
      <dgm:prSet/>
      <dgm:spPr/>
      <dgm:t>
        <a:bodyPr/>
        <a:lstStyle/>
        <a:p>
          <a:endParaRPr lang="uk-UA"/>
        </a:p>
      </dgm:t>
    </dgm:pt>
    <dgm:pt modelId="{2E90A81B-87DF-4341-8B31-9E413D29CB6D}" type="sibTrans" cxnId="{DFDE79CA-F565-4673-B7A0-6354BD3BD4C0}">
      <dgm:prSet/>
      <dgm:spPr/>
      <dgm:t>
        <a:bodyPr/>
        <a:lstStyle/>
        <a:p>
          <a:endParaRPr lang="uk-UA"/>
        </a:p>
      </dgm:t>
    </dgm:pt>
    <dgm:pt modelId="{942BF02B-9D11-4E1D-89EF-98D4EFE34D4B}">
      <dgm:prSet custT="1"/>
      <dgm:spPr/>
      <dgm:t>
        <a:bodyPr/>
        <a:lstStyle/>
        <a:p>
          <a:r>
            <a:rPr lang="uk-UA" sz="1600" b="1" kern="1200" dirty="0" smtClean="0">
              <a:solidFill>
                <a:srgbClr val="003399"/>
              </a:solidFill>
              <a:latin typeface="+mj-lt"/>
              <a:ea typeface="+mn-ea"/>
              <a:cs typeface="+mn-cs"/>
            </a:rPr>
            <a:t>Копія свідоцтва про зміну прізвища (за потреби).</a:t>
          </a:r>
          <a:endParaRPr lang="uk-UA" sz="1600" b="1" kern="1200" dirty="0">
            <a:solidFill>
              <a:srgbClr val="003399"/>
            </a:solidFill>
            <a:latin typeface="+mj-lt"/>
            <a:ea typeface="+mn-ea"/>
            <a:cs typeface="+mn-cs"/>
          </a:endParaRPr>
        </a:p>
      </dgm:t>
    </dgm:pt>
    <dgm:pt modelId="{9B9F57F7-14AC-4E01-A35F-D40A9B5FB916}" type="parTrans" cxnId="{77D9A988-8C77-457C-BE55-88D3371A48F2}">
      <dgm:prSet/>
      <dgm:spPr/>
      <dgm:t>
        <a:bodyPr/>
        <a:lstStyle/>
        <a:p>
          <a:endParaRPr lang="uk-UA"/>
        </a:p>
      </dgm:t>
    </dgm:pt>
    <dgm:pt modelId="{7D5CC162-78DC-437E-B4DD-4CBEC270CF25}" type="sibTrans" cxnId="{77D9A988-8C77-457C-BE55-88D3371A48F2}">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100720" custLinFactNeighborX="-11469" custLinFactNeighborY="122">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21622" custScaleY="114295">
        <dgm:presLayoutVars>
          <dgm:bulletEnabled val="1"/>
        </dgm:presLayoutVars>
      </dgm:prSet>
      <dgm:spPr/>
      <dgm:t>
        <a:bodyPr/>
        <a:lstStyle/>
        <a:p>
          <a:endParaRPr lang="uk-UA"/>
        </a:p>
      </dgm:t>
    </dgm:pt>
  </dgm:ptLst>
  <dgm:cxnLst>
    <dgm:cxn modelId="{5663B892-D17E-4E38-8627-0B077267D09A}" srcId="{0C3C7166-6B79-4E8B-806B-1114DC6B0058}" destId="{C4668E9F-1B76-4A11-A4E2-CCCC23D97CC9}" srcOrd="5" destOrd="0" parTransId="{229365D9-C42C-402B-99C6-055402BD6F5C}" sibTransId="{FE8FE498-852D-482C-8227-818ACFF73317}"/>
    <dgm:cxn modelId="{A3E165B4-5728-474D-9DE6-949F5666A172}" srcId="{0C3C7166-6B79-4E8B-806B-1114DC6B0058}" destId="{A68C993C-02CD-4961-8BDA-F23659861204}" srcOrd="6" destOrd="0" parTransId="{3BEFE888-6DA3-4C9E-92DF-DC26067DF86A}" sibTransId="{AB41F214-70EF-436C-855C-E719BC6A309E}"/>
    <dgm:cxn modelId="{0AE3124B-4CB8-4604-B2ED-83CFB7F74C32}" type="presOf" srcId="{A68C993C-02CD-4961-8BDA-F23659861204}" destId="{E8415F91-9A38-4B23-ABFA-5DD834CC39A3}" srcOrd="0" destOrd="6" presId="urn:microsoft.com/office/officeart/2005/8/layout/vList5"/>
    <dgm:cxn modelId="{8A5941F0-E650-4C83-B327-9175B584923F}" type="presOf" srcId="{C4668E9F-1B76-4A11-A4E2-CCCC23D97CC9}" destId="{E8415F91-9A38-4B23-ABFA-5DD834CC39A3}" srcOrd="0" destOrd="5" presId="urn:microsoft.com/office/officeart/2005/8/layout/vList5"/>
    <dgm:cxn modelId="{9C017ACD-0283-4F3B-9967-87879FE7EFC7}" srcId="{0C3C7166-6B79-4E8B-806B-1114DC6B0058}" destId="{52094E0E-EBCD-4903-B7A3-E87E3C2994ED}" srcOrd="1" destOrd="0" parTransId="{D03F2742-446E-4733-84CC-79F2D5B1ABFD}" sibTransId="{33E2F332-9DFC-4724-A4BC-2B2E8B1E82DF}"/>
    <dgm:cxn modelId="{DCCA65AD-0078-42F7-B188-905EF2F66A61}" type="presOf" srcId="{99567A5C-2A32-420C-922A-5EB2999CB33B}" destId="{E8415F91-9A38-4B23-ABFA-5DD834CC39A3}" srcOrd="0" destOrd="4" presId="urn:microsoft.com/office/officeart/2005/8/layout/vList5"/>
    <dgm:cxn modelId="{FAF304E5-823E-4510-B173-8FACD45E8D18}" type="presOf" srcId="{0C3C7166-6B79-4E8B-806B-1114DC6B0058}" destId="{1298D5B9-09A1-4844-9A24-219FBE3AA753}" srcOrd="0" destOrd="0" presId="urn:microsoft.com/office/officeart/2005/8/layout/vList5"/>
    <dgm:cxn modelId="{DFDE79CA-F565-4673-B7A0-6354BD3BD4C0}" srcId="{0C3C7166-6B79-4E8B-806B-1114DC6B0058}" destId="{1EB51F1B-BEE6-4395-9D7C-C98E564B401E}" srcOrd="9" destOrd="0" parTransId="{3C75AA46-47BB-4F56-AB45-44DB8A79C034}" sibTransId="{2E90A81B-87DF-4341-8B31-9E413D29CB6D}"/>
    <dgm:cxn modelId="{0A99340C-AC4B-4033-821D-E80BAE12FF14}" srcId="{0C3C7166-6B79-4E8B-806B-1114DC6B0058}" destId="{55A0272C-311C-4036-A639-3D0B1F73C9E9}" srcOrd="2" destOrd="0" parTransId="{3621FE9E-0B59-4777-8C35-E034BC193A3F}" sibTransId="{EA939D49-7B97-462D-8620-68990FEF346B}"/>
    <dgm:cxn modelId="{2B493989-E5A5-480B-9EAD-93D91AB74572}" srcId="{0C3C7166-6B79-4E8B-806B-1114DC6B0058}" destId="{7AC20B20-97D1-4E63-A6E6-AD22EAEE2A4E}" srcOrd="0" destOrd="0" parTransId="{9ABEE41B-5E79-4F55-BFB3-848D97251202}" sibTransId="{4B2CB913-EE5A-4911-974E-2D228DA87233}"/>
    <dgm:cxn modelId="{77D9A988-8C77-457C-BE55-88D3371A48F2}" srcId="{0C3C7166-6B79-4E8B-806B-1114DC6B0058}" destId="{942BF02B-9D11-4E1D-89EF-98D4EFE34D4B}" srcOrd="10" destOrd="0" parTransId="{9B9F57F7-14AC-4E01-A35F-D40A9B5FB916}" sibTransId="{7D5CC162-78DC-437E-B4DD-4CBEC270CF25}"/>
    <dgm:cxn modelId="{97C4B9A7-21C7-4E25-8DD1-8E54BAA5E100}" type="presOf" srcId="{42736F5B-EE81-480E-98A7-2FE8DFCA73B3}" destId="{ABF84BCF-BE0C-4025-9398-ACD8FA71D0C1}" srcOrd="0" destOrd="0" presId="urn:microsoft.com/office/officeart/2005/8/layout/vList5"/>
    <dgm:cxn modelId="{BF1A6F76-834B-4F86-A136-0DEA560CA5F8}" srcId="{0C3C7166-6B79-4E8B-806B-1114DC6B0058}" destId="{99567A5C-2A32-420C-922A-5EB2999CB33B}" srcOrd="4" destOrd="0" parTransId="{BD79C155-6205-4D30-972C-67FB1E12CE5C}" sibTransId="{CCC1E6D5-4728-4890-BE26-0B25381A1C0D}"/>
    <dgm:cxn modelId="{C2C51F9F-4F3F-4839-8F55-B182202F08ED}" type="presOf" srcId="{5F575494-3B79-4B64-9207-B20390C50157}" destId="{E8415F91-9A38-4B23-ABFA-5DD834CC39A3}" srcOrd="0" destOrd="3" presId="urn:microsoft.com/office/officeart/2005/8/layout/vList5"/>
    <dgm:cxn modelId="{D85F017C-9D13-491B-AE58-CB2ED577F184}" type="presOf" srcId="{7AC20B20-97D1-4E63-A6E6-AD22EAEE2A4E}" destId="{E8415F91-9A38-4B23-ABFA-5DD834CC39A3}" srcOrd="0" destOrd="0" presId="urn:microsoft.com/office/officeart/2005/8/layout/vList5"/>
    <dgm:cxn modelId="{B5A136F9-C935-4FC4-9BC0-62F2CC4ECBC3}" type="presOf" srcId="{1EB51F1B-BEE6-4395-9D7C-C98E564B401E}" destId="{E8415F91-9A38-4B23-ABFA-5DD834CC39A3}" srcOrd="0" destOrd="9" presId="urn:microsoft.com/office/officeart/2005/8/layout/vList5"/>
    <dgm:cxn modelId="{0DF6F36C-AF75-4115-BADD-C89C3E467D3B}" type="presOf" srcId="{942BF02B-9D11-4E1D-89EF-98D4EFE34D4B}" destId="{E8415F91-9A38-4B23-ABFA-5DD834CC39A3}" srcOrd="0" destOrd="10" presId="urn:microsoft.com/office/officeart/2005/8/layout/vList5"/>
    <dgm:cxn modelId="{957B514B-70FC-4B79-843A-3ECFC7348457}" srcId="{0C3C7166-6B79-4E8B-806B-1114DC6B0058}" destId="{5F575494-3B79-4B64-9207-B20390C50157}" srcOrd="3" destOrd="0" parTransId="{6EB3E5D3-77D1-472B-A3AA-7213F6A0F73B}" sibTransId="{B01D0F85-8161-43DB-B1D0-A3AB8058A6F2}"/>
    <dgm:cxn modelId="{E786E048-65A3-4E67-BA89-93EE5C77A89E}" type="presOf" srcId="{ECD209C6-4E0A-4729-96DB-D04810D3EAFC}" destId="{E8415F91-9A38-4B23-ABFA-5DD834CC39A3}" srcOrd="0" destOrd="8" presId="urn:microsoft.com/office/officeart/2005/8/layout/vList5"/>
    <dgm:cxn modelId="{84D9DC66-2439-441C-A7DE-56F851B60482}" srcId="{0C3C7166-6B79-4E8B-806B-1114DC6B0058}" destId="{84BA5501-F601-4D01-84D4-F0DCD4B45B09}" srcOrd="7" destOrd="0" parTransId="{7A78D7E3-9263-42E3-B57E-60FE37CA1278}" sibTransId="{F6E26426-926F-4C6C-A1FE-F15F1B37232C}"/>
    <dgm:cxn modelId="{936AE121-E91A-459E-96A1-96B871F30BF9}" srcId="{42736F5B-EE81-480E-98A7-2FE8DFCA73B3}" destId="{0C3C7166-6B79-4E8B-806B-1114DC6B0058}" srcOrd="0" destOrd="0" parTransId="{DCF543F7-4293-47A5-8E10-3CFB1C0310FD}" sibTransId="{CF069476-B215-4C2D-B06D-589F438993F5}"/>
    <dgm:cxn modelId="{6B6C546F-DBDA-48F6-8AB9-1FFFB6477929}" type="presOf" srcId="{52094E0E-EBCD-4903-B7A3-E87E3C2994ED}" destId="{E8415F91-9A38-4B23-ABFA-5DD834CC39A3}" srcOrd="0" destOrd="1" presId="urn:microsoft.com/office/officeart/2005/8/layout/vList5"/>
    <dgm:cxn modelId="{D2B197C1-EA88-4FAF-B8DC-CF35BAF36808}" srcId="{0C3C7166-6B79-4E8B-806B-1114DC6B0058}" destId="{ECD209C6-4E0A-4729-96DB-D04810D3EAFC}" srcOrd="8" destOrd="0" parTransId="{FEEB572E-CE1C-495E-922E-849AEF806BCC}" sibTransId="{674E341D-64D7-4D93-B8BC-0817ACD992C7}"/>
    <dgm:cxn modelId="{05A8C4E4-18C4-4FD8-BA80-D07A01FB4254}" type="presOf" srcId="{55A0272C-311C-4036-A639-3D0B1F73C9E9}" destId="{E8415F91-9A38-4B23-ABFA-5DD834CC39A3}" srcOrd="0" destOrd="2" presId="urn:microsoft.com/office/officeart/2005/8/layout/vList5"/>
    <dgm:cxn modelId="{7E9169A1-F51A-411B-9120-CDE917802347}" type="presOf" srcId="{84BA5501-F601-4D01-84D4-F0DCD4B45B09}" destId="{E8415F91-9A38-4B23-ABFA-5DD834CC39A3}" srcOrd="0" destOrd="7" presId="urn:microsoft.com/office/officeart/2005/8/layout/vList5"/>
    <dgm:cxn modelId="{E846498E-9DF6-49F6-B3C9-DF55C45DEE5B}" type="presParOf" srcId="{ABF84BCF-BE0C-4025-9398-ACD8FA71D0C1}" destId="{6CE78A45-6363-43F5-B5AE-2E014D8E520C}" srcOrd="0" destOrd="0" presId="urn:microsoft.com/office/officeart/2005/8/layout/vList5"/>
    <dgm:cxn modelId="{9CB0A0C2-8540-470E-92DB-9DE456BBAD3B}" type="presParOf" srcId="{6CE78A45-6363-43F5-B5AE-2E014D8E520C}" destId="{1298D5B9-09A1-4844-9A24-219FBE3AA753}" srcOrd="0" destOrd="0" presId="urn:microsoft.com/office/officeart/2005/8/layout/vList5"/>
    <dgm:cxn modelId="{93903989-CF0F-465F-B3C7-37FA5CC7421C}"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400" b="1" kern="1200" dirty="0" smtClean="0">
              <a:solidFill>
                <a:srgbClr val="003399"/>
              </a:solidFill>
              <a:latin typeface="+mj-lt"/>
              <a:ea typeface="+mn-ea"/>
              <a:cs typeface="+mn-cs"/>
            </a:rPr>
            <a:t>Надання   головою разової СВР рецензентам та офіційним опонентам дисертації та копій наукових публікацій, зарахованих за її темою.</a:t>
          </a:r>
          <a:endParaRPr lang="uk-UA" sz="24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E819B193-264B-4885-86FF-619FD2262747}">
      <dgm:prSet custT="1"/>
      <dgm:spPr/>
      <dgm:t>
        <a:bodyPr/>
        <a:lstStyle/>
        <a:p>
          <a:pPr rtl="0"/>
          <a:r>
            <a:rPr lang="uk-UA" sz="1600" b="1" kern="1200" dirty="0" smtClean="0">
              <a:solidFill>
                <a:srgbClr val="003399"/>
              </a:solidFill>
              <a:latin typeface="+mj-lt"/>
              <a:ea typeface="+mn-ea"/>
              <a:cs typeface="+mn-cs"/>
            </a:rPr>
            <a:t>Дисертація.</a:t>
          </a:r>
          <a:endParaRPr lang="uk-UA" sz="1600" b="1" kern="1200" dirty="0">
            <a:solidFill>
              <a:srgbClr val="003399"/>
            </a:solidFill>
            <a:latin typeface="+mj-lt"/>
            <a:ea typeface="+mn-ea"/>
            <a:cs typeface="+mn-cs"/>
          </a:endParaRPr>
        </a:p>
      </dgm:t>
    </dgm:pt>
    <dgm:pt modelId="{BFBAE1EF-6289-4883-86C7-81025A0FDB40}" type="parTrans" cxnId="{47C13A02-D79F-454C-96A3-9ED73E6AFA1A}">
      <dgm:prSet/>
      <dgm:spPr/>
      <dgm:t>
        <a:bodyPr/>
        <a:lstStyle/>
        <a:p>
          <a:endParaRPr lang="uk-UA"/>
        </a:p>
      </dgm:t>
    </dgm:pt>
    <dgm:pt modelId="{8E0C77B6-9244-48B2-889C-300E4631B240}" type="sibTrans" cxnId="{47C13A02-D79F-454C-96A3-9ED73E6AFA1A}">
      <dgm:prSet/>
      <dgm:spPr/>
      <dgm:t>
        <a:bodyPr/>
        <a:lstStyle/>
        <a:p>
          <a:endParaRPr lang="uk-UA"/>
        </a:p>
      </dgm:t>
    </dgm:pt>
    <dgm:pt modelId="{CCC846D6-3508-47C5-BE34-5950780DBD5C}">
      <dgm:prSet custT="1"/>
      <dgm:spPr/>
      <dgm:t>
        <a:bodyPr/>
        <a:lstStyle/>
        <a:p>
          <a:r>
            <a:rPr lang="uk-UA" sz="1600" b="1" kern="1200" dirty="0" smtClean="0">
              <a:solidFill>
                <a:srgbClr val="003399"/>
              </a:solidFill>
              <a:latin typeface="+mj-lt"/>
              <a:ea typeface="+mn-ea"/>
              <a:cs typeface="+mn-cs"/>
            </a:rPr>
            <a:t>Наукові публікації.</a:t>
          </a:r>
          <a:endParaRPr lang="uk-UA" sz="1600" b="1" kern="1200" dirty="0">
            <a:solidFill>
              <a:srgbClr val="003399"/>
            </a:solidFill>
            <a:latin typeface="+mj-lt"/>
            <a:ea typeface="+mn-ea"/>
            <a:cs typeface="+mn-cs"/>
          </a:endParaRPr>
        </a:p>
      </dgm:t>
    </dgm:pt>
    <dgm:pt modelId="{47AB199E-F9AD-4345-911E-9D8CC207B91F}" type="parTrans" cxnId="{6169EB7B-BE28-46B4-B4AC-693631ADDA32}">
      <dgm:prSet/>
      <dgm:spPr/>
      <dgm:t>
        <a:bodyPr/>
        <a:lstStyle/>
        <a:p>
          <a:endParaRPr lang="uk-UA"/>
        </a:p>
      </dgm:t>
    </dgm:pt>
    <dgm:pt modelId="{9EEE7436-B08D-4F98-8737-0DCBFE6A8F67}" type="sibTrans" cxnId="{6169EB7B-BE28-46B4-B4AC-693631ADDA32}">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252229" custLinFactNeighborX="-11469" custLinFactNeighborY="122">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21622" custScaleY="51524" custLinFactNeighborX="0" custLinFactNeighborY="0">
        <dgm:presLayoutVars>
          <dgm:bulletEnabled val="1"/>
        </dgm:presLayoutVars>
      </dgm:prSet>
      <dgm:spPr/>
      <dgm:t>
        <a:bodyPr/>
        <a:lstStyle/>
        <a:p>
          <a:endParaRPr lang="uk-UA"/>
        </a:p>
      </dgm:t>
    </dgm:pt>
  </dgm:ptLst>
  <dgm:cxnLst>
    <dgm:cxn modelId="{936AE121-E91A-459E-96A1-96B871F30BF9}" srcId="{42736F5B-EE81-480E-98A7-2FE8DFCA73B3}" destId="{0C3C7166-6B79-4E8B-806B-1114DC6B0058}" srcOrd="0" destOrd="0" parTransId="{DCF543F7-4293-47A5-8E10-3CFB1C0310FD}" sibTransId="{CF069476-B215-4C2D-B06D-589F438993F5}"/>
    <dgm:cxn modelId="{6169EB7B-BE28-46B4-B4AC-693631ADDA32}" srcId="{0C3C7166-6B79-4E8B-806B-1114DC6B0058}" destId="{CCC846D6-3508-47C5-BE34-5950780DBD5C}" srcOrd="2" destOrd="0" parTransId="{47AB199E-F9AD-4345-911E-9D8CC207B91F}" sibTransId="{9EEE7436-B08D-4F98-8737-0DCBFE6A8F67}"/>
    <dgm:cxn modelId="{5F91E4E7-9EE2-42E6-9613-630E8E9DE18A}" type="presOf" srcId="{E819B193-264B-4885-86FF-619FD2262747}" destId="{E8415F91-9A38-4B23-ABFA-5DD834CC39A3}" srcOrd="0" destOrd="1" presId="urn:microsoft.com/office/officeart/2005/8/layout/vList5"/>
    <dgm:cxn modelId="{47C13A02-D79F-454C-96A3-9ED73E6AFA1A}" srcId="{0C3C7166-6B79-4E8B-806B-1114DC6B0058}" destId="{E819B193-264B-4885-86FF-619FD2262747}" srcOrd="1" destOrd="0" parTransId="{BFBAE1EF-6289-4883-86C7-81025A0FDB40}" sibTransId="{8E0C77B6-9244-48B2-889C-300E4631B240}"/>
    <dgm:cxn modelId="{2B493989-E5A5-480B-9EAD-93D91AB74572}" srcId="{0C3C7166-6B79-4E8B-806B-1114DC6B0058}" destId="{7AC20B20-97D1-4E63-A6E6-AD22EAEE2A4E}" srcOrd="0" destOrd="0" parTransId="{9ABEE41B-5E79-4F55-BFB3-848D97251202}" sibTransId="{4B2CB913-EE5A-4911-974E-2D228DA87233}"/>
    <dgm:cxn modelId="{651B4735-7F49-47AD-9482-4FCB66A9D541}" type="presOf" srcId="{0C3C7166-6B79-4E8B-806B-1114DC6B0058}" destId="{1298D5B9-09A1-4844-9A24-219FBE3AA753}" srcOrd="0" destOrd="0" presId="urn:microsoft.com/office/officeart/2005/8/layout/vList5"/>
    <dgm:cxn modelId="{FD692B42-B37A-443B-A077-82B057A028F2}" type="presOf" srcId="{42736F5B-EE81-480E-98A7-2FE8DFCA73B3}" destId="{ABF84BCF-BE0C-4025-9398-ACD8FA71D0C1}" srcOrd="0" destOrd="0" presId="urn:microsoft.com/office/officeart/2005/8/layout/vList5"/>
    <dgm:cxn modelId="{591CF9F0-16BE-41EB-A968-AC874AEB5C6A}" type="presOf" srcId="{CCC846D6-3508-47C5-BE34-5950780DBD5C}" destId="{E8415F91-9A38-4B23-ABFA-5DD834CC39A3}" srcOrd="0" destOrd="2" presId="urn:microsoft.com/office/officeart/2005/8/layout/vList5"/>
    <dgm:cxn modelId="{B74224AE-1AB6-4881-8C8B-AB260C693E2C}" type="presOf" srcId="{7AC20B20-97D1-4E63-A6E6-AD22EAEE2A4E}" destId="{E8415F91-9A38-4B23-ABFA-5DD834CC39A3}" srcOrd="0" destOrd="0" presId="urn:microsoft.com/office/officeart/2005/8/layout/vList5"/>
    <dgm:cxn modelId="{EC1C4B70-B11E-4B44-8CD4-72E430B09004}" type="presParOf" srcId="{ABF84BCF-BE0C-4025-9398-ACD8FA71D0C1}" destId="{6CE78A45-6363-43F5-B5AE-2E014D8E520C}" srcOrd="0" destOrd="0" presId="urn:microsoft.com/office/officeart/2005/8/layout/vList5"/>
    <dgm:cxn modelId="{7D0224F2-2474-4552-A137-0C1B74836540}" type="presParOf" srcId="{6CE78A45-6363-43F5-B5AE-2E014D8E520C}" destId="{1298D5B9-09A1-4844-9A24-219FBE3AA753}" srcOrd="0" destOrd="0" presId="urn:microsoft.com/office/officeart/2005/8/layout/vList5"/>
    <dgm:cxn modelId="{DF0AB189-5F1C-422B-A7F0-1F97B87CE9FC}"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2736F5B-EE81-480E-98A7-2FE8DFCA73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C3C7166-6B79-4E8B-806B-1114DC6B0058}">
      <dgm:prSet phldrT="[Текст]" custT="1"/>
      <dgm:spPr/>
      <dgm:t>
        <a:bodyPr/>
        <a:lstStyle/>
        <a:p>
          <a:pPr rtl="0" eaLnBrk="1" latinLnBrk="0"/>
          <a:r>
            <a:rPr lang="uk-UA" sz="2000" b="1" kern="1200" dirty="0" smtClean="0">
              <a:solidFill>
                <a:srgbClr val="003399"/>
              </a:solidFill>
              <a:latin typeface="+mj-lt"/>
              <a:ea typeface="+mn-ea"/>
              <a:cs typeface="+mn-cs"/>
            </a:rPr>
            <a:t>Подання рецензентами рецензій, а офіційними опонентами відгуків голові СВР (</a:t>
          </a:r>
          <a:r>
            <a:rPr lang="uk-UA" sz="2000" b="1" i="1" kern="1200" dirty="0" smtClean="0">
              <a:solidFill>
                <a:srgbClr val="003399"/>
              </a:solidFill>
              <a:latin typeface="+mj-lt"/>
              <a:ea typeface="+mn-ea"/>
              <a:cs typeface="+mn-cs"/>
            </a:rPr>
            <a:t>впродовж 45 календарних днів  з дня оприлюднення інформації про утворення разової СВР у ІС НАЗЯВО</a:t>
          </a:r>
          <a:r>
            <a:rPr lang="uk-UA" sz="2000" b="1" kern="1200" dirty="0" smtClean="0">
              <a:solidFill>
                <a:srgbClr val="003399"/>
              </a:solidFill>
              <a:latin typeface="+mj-lt"/>
              <a:ea typeface="+mn-ea"/>
              <a:cs typeface="+mn-cs"/>
            </a:rPr>
            <a:t>)</a:t>
          </a:r>
        </a:p>
        <a:p>
          <a:pPr rtl="0" eaLnBrk="1" latinLnBrk="0"/>
          <a:endParaRPr lang="uk-UA" sz="2000" b="1" kern="1200" dirty="0" smtClean="0">
            <a:solidFill>
              <a:srgbClr val="003399"/>
            </a:solidFill>
            <a:latin typeface="+mj-lt"/>
            <a:ea typeface="+mn-ea"/>
            <a:cs typeface="+mn-cs"/>
          </a:endParaRPr>
        </a:p>
        <a:p>
          <a:pPr rtl="0" eaLnBrk="1" latinLnBrk="0"/>
          <a:r>
            <a:rPr lang="uk-UA" sz="2000" b="1" kern="1200" dirty="0" smtClean="0">
              <a:solidFill>
                <a:srgbClr val="003399"/>
              </a:solidFill>
              <a:latin typeface="+mj-lt"/>
              <a:ea typeface="+mn-ea"/>
              <a:cs typeface="+mn-cs"/>
            </a:rPr>
            <a:t>Розміщення електронних копій рецензій (відгуків) у форматі PDF/А 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 на офіційному веб-сайті Університету, а їхні копії, на вимогу Здобувача, надаються йому для ознайомлення</a:t>
          </a:r>
          <a:endParaRPr lang="uk-UA" sz="2000" b="1" kern="1200" dirty="0">
            <a:solidFill>
              <a:srgbClr val="003399"/>
            </a:solidFill>
            <a:latin typeface="+mj-lt"/>
            <a:ea typeface="+mn-ea"/>
            <a:cs typeface="+mn-cs"/>
          </a:endParaRPr>
        </a:p>
      </dgm:t>
    </dgm:pt>
    <dgm:pt modelId="{DCF543F7-4293-47A5-8E10-3CFB1C0310FD}" type="parTrans" cxnId="{936AE121-E91A-459E-96A1-96B871F30BF9}">
      <dgm:prSet/>
      <dgm:spPr/>
      <dgm:t>
        <a:bodyPr/>
        <a:lstStyle/>
        <a:p>
          <a:endParaRPr lang="uk-UA"/>
        </a:p>
      </dgm:t>
    </dgm:pt>
    <dgm:pt modelId="{CF069476-B215-4C2D-B06D-589F438993F5}" type="sibTrans" cxnId="{936AE121-E91A-459E-96A1-96B871F30BF9}">
      <dgm:prSet/>
      <dgm:spPr/>
      <dgm:t>
        <a:bodyPr/>
        <a:lstStyle/>
        <a:p>
          <a:endParaRPr lang="uk-UA"/>
        </a:p>
      </dgm:t>
    </dgm:pt>
    <dgm:pt modelId="{7AC20B20-97D1-4E63-A6E6-AD22EAEE2A4E}">
      <dgm:prSet phldrT="[Текст]" custT="1"/>
      <dgm:spPr/>
      <dgm:t>
        <a:bodyPr/>
        <a:lstStyle/>
        <a:p>
          <a:pPr algn="just" rtl="0" eaLnBrk="1" latinLnBrk="0"/>
          <a:r>
            <a:rPr lang="uk-UA" sz="1600" b="1" kern="1200" dirty="0" smtClean="0">
              <a:solidFill>
                <a:srgbClr val="003399"/>
              </a:solidFill>
              <a:latin typeface="+mj-lt"/>
              <a:ea typeface="+mn-ea"/>
              <a:cs typeface="+mn-cs"/>
            </a:rPr>
            <a:t>Рецензії (відгуки), засвідчені власними підписами рецензентів (опонентів) та відбитками печаток закладів за їхнім основним місцем роботи та електронні копії рецензій (відгуків) у форматі PDF/А 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a:t>
          </a:r>
          <a:endParaRPr lang="uk-UA" sz="1600" b="1" kern="1200" dirty="0">
            <a:solidFill>
              <a:srgbClr val="003399"/>
            </a:solidFill>
            <a:latin typeface="+mj-lt"/>
            <a:ea typeface="+mn-ea"/>
            <a:cs typeface="+mn-cs"/>
          </a:endParaRPr>
        </a:p>
      </dgm:t>
    </dgm:pt>
    <dgm:pt modelId="{9ABEE41B-5E79-4F55-BFB3-848D97251202}" type="parTrans" cxnId="{2B493989-E5A5-480B-9EAD-93D91AB74572}">
      <dgm:prSet/>
      <dgm:spPr/>
      <dgm:t>
        <a:bodyPr/>
        <a:lstStyle/>
        <a:p>
          <a:endParaRPr lang="uk-UA"/>
        </a:p>
      </dgm:t>
    </dgm:pt>
    <dgm:pt modelId="{4B2CB913-EE5A-4911-974E-2D228DA87233}" type="sibTrans" cxnId="{2B493989-E5A5-480B-9EAD-93D91AB74572}">
      <dgm:prSet/>
      <dgm:spPr/>
      <dgm:t>
        <a:bodyPr/>
        <a:lstStyle/>
        <a:p>
          <a:endParaRPr lang="uk-UA"/>
        </a:p>
      </dgm:t>
    </dgm:pt>
    <dgm:pt modelId="{ABF84BCF-BE0C-4025-9398-ACD8FA71D0C1}" type="pres">
      <dgm:prSet presAssocID="{42736F5B-EE81-480E-98A7-2FE8DFCA73B3}" presName="Name0" presStyleCnt="0">
        <dgm:presLayoutVars>
          <dgm:dir/>
          <dgm:animLvl val="lvl"/>
          <dgm:resizeHandles val="exact"/>
        </dgm:presLayoutVars>
      </dgm:prSet>
      <dgm:spPr/>
      <dgm:t>
        <a:bodyPr/>
        <a:lstStyle/>
        <a:p>
          <a:endParaRPr lang="uk-UA"/>
        </a:p>
      </dgm:t>
    </dgm:pt>
    <dgm:pt modelId="{6CE78A45-6363-43F5-B5AE-2E014D8E520C}" type="pres">
      <dgm:prSet presAssocID="{0C3C7166-6B79-4E8B-806B-1114DC6B0058}" presName="linNode" presStyleCnt="0"/>
      <dgm:spPr/>
      <dgm:t>
        <a:bodyPr/>
        <a:lstStyle/>
        <a:p>
          <a:endParaRPr lang="uk-UA"/>
        </a:p>
      </dgm:t>
    </dgm:pt>
    <dgm:pt modelId="{1298D5B9-09A1-4844-9A24-219FBE3AA753}" type="pres">
      <dgm:prSet presAssocID="{0C3C7166-6B79-4E8B-806B-1114DC6B0058}" presName="parentText" presStyleLbl="node1" presStyleIdx="0" presStyleCnt="1" custScaleX="451397" custLinFactNeighborX="491" custLinFactNeighborY="564">
        <dgm:presLayoutVars>
          <dgm:chMax val="1"/>
          <dgm:bulletEnabled val="1"/>
        </dgm:presLayoutVars>
      </dgm:prSet>
      <dgm:spPr/>
      <dgm:t>
        <a:bodyPr/>
        <a:lstStyle/>
        <a:p>
          <a:endParaRPr lang="uk-UA"/>
        </a:p>
      </dgm:t>
    </dgm:pt>
    <dgm:pt modelId="{E8415F91-9A38-4B23-ABFA-5DD834CC39A3}" type="pres">
      <dgm:prSet presAssocID="{0C3C7166-6B79-4E8B-806B-1114DC6B0058}" presName="descendantText" presStyleLbl="alignAccFollowNode1" presStyleIdx="0" presStyleCnt="1" custScaleX="121622" custScaleY="116042" custLinFactNeighborX="-3225" custLinFactNeighborY="370">
        <dgm:presLayoutVars>
          <dgm:bulletEnabled val="1"/>
        </dgm:presLayoutVars>
      </dgm:prSet>
      <dgm:spPr/>
      <dgm:t>
        <a:bodyPr/>
        <a:lstStyle/>
        <a:p>
          <a:endParaRPr lang="uk-UA"/>
        </a:p>
      </dgm:t>
    </dgm:pt>
  </dgm:ptLst>
  <dgm:cxnLst>
    <dgm:cxn modelId="{C20B027F-FACA-411E-B7B1-85A45F13F729}" type="presOf" srcId="{7AC20B20-97D1-4E63-A6E6-AD22EAEE2A4E}" destId="{E8415F91-9A38-4B23-ABFA-5DD834CC39A3}" srcOrd="0" destOrd="0" presId="urn:microsoft.com/office/officeart/2005/8/layout/vList5"/>
    <dgm:cxn modelId="{2B493989-E5A5-480B-9EAD-93D91AB74572}" srcId="{0C3C7166-6B79-4E8B-806B-1114DC6B0058}" destId="{7AC20B20-97D1-4E63-A6E6-AD22EAEE2A4E}" srcOrd="0" destOrd="0" parTransId="{9ABEE41B-5E79-4F55-BFB3-848D97251202}" sibTransId="{4B2CB913-EE5A-4911-974E-2D228DA87233}"/>
    <dgm:cxn modelId="{039ADEFD-7CFB-4A1C-B91F-EBC6B757FA10}" type="presOf" srcId="{0C3C7166-6B79-4E8B-806B-1114DC6B0058}" destId="{1298D5B9-09A1-4844-9A24-219FBE3AA753}" srcOrd="0" destOrd="0" presId="urn:microsoft.com/office/officeart/2005/8/layout/vList5"/>
    <dgm:cxn modelId="{936AE121-E91A-459E-96A1-96B871F30BF9}" srcId="{42736F5B-EE81-480E-98A7-2FE8DFCA73B3}" destId="{0C3C7166-6B79-4E8B-806B-1114DC6B0058}" srcOrd="0" destOrd="0" parTransId="{DCF543F7-4293-47A5-8E10-3CFB1C0310FD}" sibTransId="{CF069476-B215-4C2D-B06D-589F438993F5}"/>
    <dgm:cxn modelId="{C02A1E47-C20D-4980-AA1F-8754D2E474DB}" type="presOf" srcId="{42736F5B-EE81-480E-98A7-2FE8DFCA73B3}" destId="{ABF84BCF-BE0C-4025-9398-ACD8FA71D0C1}" srcOrd="0" destOrd="0" presId="urn:microsoft.com/office/officeart/2005/8/layout/vList5"/>
    <dgm:cxn modelId="{E7273D51-5A6E-4B5D-88D2-9CC5959FD51A}" type="presParOf" srcId="{ABF84BCF-BE0C-4025-9398-ACD8FA71D0C1}" destId="{6CE78A45-6363-43F5-B5AE-2E014D8E520C}" srcOrd="0" destOrd="0" presId="urn:microsoft.com/office/officeart/2005/8/layout/vList5"/>
    <dgm:cxn modelId="{5C9B66D1-30A9-4C78-ABE2-25FF89A5D832}" type="presParOf" srcId="{6CE78A45-6363-43F5-B5AE-2E014D8E520C}" destId="{1298D5B9-09A1-4844-9A24-219FBE3AA753}" srcOrd="0" destOrd="0" presId="urn:microsoft.com/office/officeart/2005/8/layout/vList5"/>
    <dgm:cxn modelId="{617688C2-9474-45BE-BDD1-74324892F4C2}" type="presParOf" srcId="{6CE78A45-6363-43F5-B5AE-2E014D8E520C}" destId="{E8415F91-9A38-4B23-ABFA-5DD834CC3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5308262" y="1647848"/>
          <a:ext cx="5046310" cy="233658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eaLnBrk="1" latinLnBrk="0">
            <a:lnSpc>
              <a:spcPct val="90000"/>
            </a:lnSpc>
            <a:spcBef>
              <a:spcPct val="0"/>
            </a:spcBef>
            <a:spcAft>
              <a:spcPct val="15000"/>
            </a:spcAft>
            <a:buChar char="••"/>
          </a:pP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Рішення разової СВР.</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Реєстраційна картка присутності голови та членів разової СВР.</a:t>
          </a:r>
          <a:endParaRPr lang="uk-UA" sz="3600" kern="1200" dirty="0"/>
        </a:p>
      </dsp:txBody>
      <dsp:txXfrm rot="-5400000">
        <a:off x="6663126" y="407048"/>
        <a:ext cx="2222519" cy="4818184"/>
      </dsp:txXfrm>
    </dsp:sp>
    <dsp:sp modelId="{1298D5B9-09A1-4844-9A24-219FBE3AA753}">
      <dsp:nvSpPr>
        <dsp:cNvPr id="0" name=""/>
        <dsp:cNvSpPr/>
      </dsp:nvSpPr>
      <dsp:spPr>
        <a:xfrm>
          <a:off x="0" y="5310"/>
          <a:ext cx="6661182" cy="54411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Призначення дати, часу і місця проведення захисту (</a:t>
          </a:r>
          <a:r>
            <a:rPr lang="uk-UA" sz="2000" b="1" i="1" kern="1200" dirty="0" smtClean="0">
              <a:solidFill>
                <a:srgbClr val="003399"/>
              </a:solidFill>
              <a:latin typeface="+mj-lt"/>
              <a:ea typeface="+mn-ea"/>
              <a:cs typeface="+mn-cs"/>
            </a:rPr>
            <a:t>не раніше ніж через два тижні та не пізніше ніж через чотири тижні з дня надходження до разової СВР останньої </a:t>
          </a:r>
          <a:r>
            <a:rPr lang="uk-UA" sz="1900" b="1" i="1" kern="1200" dirty="0" smtClean="0">
              <a:solidFill>
                <a:srgbClr val="003399"/>
              </a:solidFill>
              <a:latin typeface="+mj-lt"/>
              <a:ea typeface="+mn-ea"/>
              <a:cs typeface="+mn-cs"/>
            </a:rPr>
            <a:t>рецензії</a:t>
          </a:r>
          <a:r>
            <a:rPr lang="uk-UA" sz="2000" b="1" i="1" kern="1200" dirty="0" smtClean="0">
              <a:solidFill>
                <a:srgbClr val="003399"/>
              </a:solidFill>
              <a:latin typeface="+mj-lt"/>
              <a:ea typeface="+mn-ea"/>
              <a:cs typeface="+mn-cs"/>
            </a:rPr>
            <a:t> (відгуку</a:t>
          </a:r>
          <a:r>
            <a:rPr lang="uk-UA" sz="2000" b="1" kern="1200" dirty="0" smtClean="0">
              <a:solidFill>
                <a:srgbClr val="003399"/>
              </a:solidFill>
              <a:latin typeface="+mj-lt"/>
              <a:ea typeface="+mn-ea"/>
              <a:cs typeface="+mn-cs"/>
            </a:rPr>
            <a:t>).</a:t>
          </a: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Розміщення на офіційному веб-сайті Університету інформації про дату, час та місце проведення захисту (впродовж трьох робочих днів з дня надходження до разової СВР останньої рецензії (відгуку))</a:t>
          </a: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Публічний захист дисертації</a:t>
          </a: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Оприлюднення рішення разової СВР про присудження (відмову у присудженні) ступеня доктора філософії та відеозапису трансляції захисту дисертації на офіційному веб-сайті Університету (впродовж трьох робочих днів з дати захисту).</a:t>
          </a: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Подання інформації про результати захисту дисертації до ІС НАЗЯВО (протягом п’яти робочих днів з дати захисту)</a:t>
          </a:r>
          <a:endParaRPr lang="uk-UA" sz="2000" b="1" kern="1200" dirty="0">
            <a:solidFill>
              <a:srgbClr val="003399"/>
            </a:solidFill>
            <a:latin typeface="+mj-lt"/>
            <a:ea typeface="+mn-ea"/>
            <a:cs typeface="+mn-cs"/>
          </a:endParaRPr>
        </a:p>
      </dsp:txBody>
      <dsp:txXfrm>
        <a:off x="265617" y="270927"/>
        <a:ext cx="6129948" cy="49099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3091300" y="-448124"/>
          <a:ext cx="5395051" cy="6291318"/>
        </a:xfrm>
        <a:prstGeom prst="round2SameRect">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Засідання разової СВР проводиться головою ради за такою процедурою:</a:t>
          </a:r>
          <a:endParaRPr lang="uk-UA" sz="1100" b="1" kern="1200" dirty="0">
            <a:solidFill>
              <a:srgbClr val="003399"/>
            </a:solidFill>
            <a:latin typeface="+mj-lt"/>
            <a:ea typeface="+mn-ea"/>
            <a:cs typeface="+mn-cs"/>
          </a:endParaRPr>
        </a:p>
        <a:p>
          <a:pPr marL="57150" lvl="1" indent="-57150" algn="just"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голова разової СВР за даними реєстраційної картки присутності членів разової СВР (за формою, наведеною у Додатку 12) інформує присутніх про правоможність засідання і розпочинає його за наявності кворуму;</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голова разової СВР інформує її членів про погоджену зі Здобувачем мову, якою він буде викладати основні положення дисертації та відповідати на запитання;</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голова разової СВР оголошує порядок денний, назву дисертації, відомості про Здобувача, відомості про рецензентів та  офіційних опонентів, доповідає про подані Здобувачем до разової СВР документи, їх відповідність встановленим вимогам;</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Здобувач викладає основні положення дисертації та відповідає на запитання, подані усно чи письмово державною мовою або, за його бажанням, англійською мовою;</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голова разової СВР оголошує висновок про наукову новизну, теоретичне та практичне значення результатів дисертації та  звернення інших осіб з оцінкою дисертації;</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Здобувач відповідає на зауваження, які містяться у зверненнях;</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виступи рецензентів;</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після виступу кожного рецензента Здобувачеві надають слово для відповіді;</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виступи офіційних опонентів;</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після виступу кожного офіційного опонента Здобувачеві надають слово для відповіді;</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після кожного виступу Здобувача для відповіді на зауваження рецензентів/офіційних опонентів, голова пересвідчується, чи задоволений рецензент/офіційний опонент цією відповіддю;</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публічне обговорення дисертації, у якому мають право взяти участь усі присутні на засіданні;</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прикінцеве слово Здобувача;</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відкрите голосування  голови та членів разової СВР, під час якого голова та кожен член разової СВР відкрито висловлює свою позицію за присудження або за відмову у присудженні ступеня доктора філософії;</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разова СВР приймає рішення шляхом відкритого голосування: </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про присудження ступеня доктора філософії, якщо його підтримали не менше ніж чотири члени разової СВР; </a:t>
          </a:r>
          <a:endParaRPr lang="uk-UA" sz="1100" b="1" kern="1200" dirty="0">
            <a:solidFill>
              <a:srgbClr val="003399"/>
            </a:solidFill>
            <a:latin typeface="+mj-lt"/>
            <a:ea typeface="+mn-ea"/>
            <a:cs typeface="+mn-cs"/>
          </a:endParaRPr>
        </a:p>
        <a:p>
          <a:pPr marL="57150" lvl="1" indent="-57150" algn="l" defTabSz="488950">
            <a:lnSpc>
              <a:spcPct val="90000"/>
            </a:lnSpc>
            <a:spcBef>
              <a:spcPct val="0"/>
            </a:spcBef>
            <a:spcAft>
              <a:spcPct val="15000"/>
            </a:spcAft>
            <a:buChar char="••"/>
          </a:pPr>
          <a:r>
            <a:rPr lang="uk-UA" sz="1100" b="1" kern="1200" dirty="0" smtClean="0">
              <a:solidFill>
                <a:srgbClr val="003399"/>
              </a:solidFill>
              <a:latin typeface="+mj-lt"/>
              <a:ea typeface="+mn-ea"/>
              <a:cs typeface="+mn-cs"/>
            </a:rPr>
            <a:t>про відмову у присудженні ступеня доктора філософії, якщо його підтримали два чи більше членів разової СВР. </a:t>
          </a:r>
          <a:endParaRPr lang="uk-UA" sz="1100" b="1" kern="1200" dirty="0">
            <a:solidFill>
              <a:srgbClr val="003399"/>
            </a:solidFill>
            <a:latin typeface="+mj-lt"/>
            <a:ea typeface="+mn-ea"/>
            <a:cs typeface="+mn-cs"/>
          </a:endParaRPr>
        </a:p>
      </dsp:txBody>
      <dsp:txXfrm rot="-5400000">
        <a:off x="2643167" y="263374"/>
        <a:ext cx="6027953" cy="4868321"/>
      </dsp:txXfrm>
    </dsp:sp>
    <dsp:sp modelId="{1298D5B9-09A1-4844-9A24-219FBE3AA753}">
      <dsp:nvSpPr>
        <dsp:cNvPr id="0" name=""/>
        <dsp:cNvSpPr/>
      </dsp:nvSpPr>
      <dsp:spPr>
        <a:xfrm>
          <a:off x="0" y="1566320"/>
          <a:ext cx="2632953" cy="22738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uk-UA" sz="2000" b="1" kern="1200" dirty="0" smtClean="0">
              <a:solidFill>
                <a:srgbClr val="003399"/>
              </a:solidFill>
              <a:latin typeface="+mj-lt"/>
              <a:ea typeface="+mn-ea"/>
              <a:cs typeface="+mn-cs"/>
            </a:rPr>
            <a:t>Порядок проведення захисту дисертації у разовій СВР</a:t>
          </a:r>
          <a:endParaRPr lang="uk-UA" sz="2000" b="1" kern="1200" dirty="0">
            <a:solidFill>
              <a:srgbClr val="003399"/>
            </a:solidFill>
            <a:latin typeface="+mj-lt"/>
            <a:ea typeface="+mn-ea"/>
            <a:cs typeface="+mn-cs"/>
          </a:endParaRPr>
        </a:p>
      </dsp:txBody>
      <dsp:txXfrm>
        <a:off x="111000" y="1677320"/>
        <a:ext cx="2410953" cy="20518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3124550" y="-446750"/>
          <a:ext cx="5566727" cy="647109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66725" rtl="0" eaLnBrk="1" latinLnBrk="0">
            <a:lnSpc>
              <a:spcPct val="90000"/>
            </a:lnSpc>
            <a:spcBef>
              <a:spcPct val="0"/>
            </a:spcBef>
            <a:spcAft>
              <a:spcPct val="15000"/>
            </a:spcAft>
            <a:buChar char="••"/>
          </a:pPr>
          <a:r>
            <a:rPr lang="uk-UA" sz="1050" b="1" kern="1200" dirty="0" smtClean="0">
              <a:solidFill>
                <a:srgbClr val="003399"/>
              </a:solidFill>
              <a:latin typeface="+mj-lt"/>
              <a:ea typeface="+mn-ea"/>
              <a:cs typeface="+mn-cs"/>
            </a:rPr>
            <a:t>Копія наказу Ректора Університету про утворення разової СВР.</a:t>
          </a:r>
          <a:endParaRPr lang="uk-UA" sz="160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Заява Здобувача щодо проведення його атестації.</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smtClean="0">
              <a:solidFill>
                <a:srgbClr val="003399"/>
              </a:solidFill>
              <a:latin typeface="+mj-lt"/>
              <a:ea typeface="+mn-ea"/>
              <a:cs typeface="+mn-cs"/>
            </a:rPr>
            <a:t>Академічна довідка про виконання ОНП.</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smtClean="0">
              <a:solidFill>
                <a:srgbClr val="003399"/>
              </a:solidFill>
              <a:latin typeface="+mj-lt"/>
              <a:ea typeface="+mn-ea"/>
              <a:cs typeface="+mn-cs"/>
            </a:rPr>
            <a:t>Висновок наукового керівника/керівників.</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Згоди передбачуваних голови, рецензентів та офіційних опонентів на участь у роботі разової СВР.</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Довідка про результати перевірки на академічний плагіат рукопису дисертації. </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Відомості про голову та членів разової СВР, засвідчені підписом директора ННІ.</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Копія свідоцтва про зміну імені (у разі потреби).</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Копія документа, що підтверджує факт передавання електронного примірника дисертації до Національного </a:t>
          </a:r>
          <a:r>
            <a:rPr lang="uk-UA" sz="1050" b="1" kern="1200" dirty="0" err="1" smtClean="0">
              <a:solidFill>
                <a:srgbClr val="003399"/>
              </a:solidFill>
              <a:latin typeface="+mj-lt"/>
              <a:ea typeface="+mn-ea"/>
              <a:cs typeface="+mn-cs"/>
            </a:rPr>
            <a:t>репозитарію</a:t>
          </a:r>
          <a:r>
            <a:rPr lang="uk-UA" sz="1050" b="1" kern="1200" dirty="0" smtClean="0">
              <a:solidFill>
                <a:srgbClr val="003399"/>
              </a:solidFill>
              <a:latin typeface="+mj-lt"/>
              <a:ea typeface="+mn-ea"/>
              <a:cs typeface="+mn-cs"/>
            </a:rPr>
            <a:t> академічних текстів або Державної наукової установи «Український інститут науково-технічної експертизи та інформації».</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Копія документа, що підтверджує факт передавання друкованого примірника дисертації, підписаного Здобувачем, до бібліотеки Університету.</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Копії наукових публікацій, зарахованих за темою дисертації, на яких повинні бути зазначені вихідні дані відповідних видань. Копії публікацій засвідчує відповідальний у ННІ за атестацію </a:t>
          </a:r>
          <a:r>
            <a:rPr lang="uk-UA" sz="1050" b="1" kern="1200" dirty="0" err="1" smtClean="0">
              <a:solidFill>
                <a:srgbClr val="003399"/>
              </a:solidFill>
              <a:latin typeface="+mj-lt"/>
              <a:ea typeface="+mn-ea"/>
              <a:cs typeface="+mn-cs"/>
            </a:rPr>
            <a:t>PhD</a:t>
          </a:r>
          <a:r>
            <a:rPr lang="uk-UA" sz="1050" b="1" kern="1200" dirty="0" smtClean="0">
              <a:solidFill>
                <a:srgbClr val="003399"/>
              </a:solidFill>
              <a:latin typeface="+mj-lt"/>
              <a:ea typeface="+mn-ea"/>
              <a:cs typeface="+mn-cs"/>
            </a:rPr>
            <a:t>.</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Рецензії рецензентів.</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Відгуки офіційних опонентів.</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Звернення інших осіб з оцінкою дисертації, що надійшли до Університету.</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Реєстраційна картка присутності членів ради, засвідчена головою разової СВР.</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Рішення разової СВР про присудження/відмову у присудженні ступеня доктора філософії та  відеозапис трансляції захисту дисертації, що є невід’ємною частиною рішення.</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Копія документа, що підтверджує факт передавання до бібліотеки Університету копії рішення разової СВР про присудження ступеня доктора філософії, засвідченої головою разової СВР.</a:t>
          </a:r>
          <a:endParaRPr lang="uk-UA" sz="1050" b="1" kern="1200" dirty="0">
            <a:solidFill>
              <a:srgbClr val="003399"/>
            </a:solidFill>
            <a:latin typeface="+mj-lt"/>
            <a:ea typeface="+mn-ea"/>
            <a:cs typeface="+mn-cs"/>
          </a:endParaRPr>
        </a:p>
        <a:p>
          <a:pPr marL="57150" lvl="1" indent="-57150" algn="l" defTabSz="466725">
            <a:lnSpc>
              <a:spcPct val="90000"/>
            </a:lnSpc>
            <a:spcBef>
              <a:spcPct val="0"/>
            </a:spcBef>
            <a:spcAft>
              <a:spcPct val="15000"/>
            </a:spcAft>
            <a:buChar char="••"/>
          </a:pPr>
          <a:r>
            <a:rPr lang="uk-UA" sz="1050" b="1" kern="1200" dirty="0" smtClean="0">
              <a:solidFill>
                <a:srgbClr val="003399"/>
              </a:solidFill>
              <a:latin typeface="+mj-lt"/>
              <a:ea typeface="+mn-ea"/>
              <a:cs typeface="+mn-cs"/>
            </a:rPr>
            <a:t>Копія наказу Ректора про видачу диплома доктора філософії.</a:t>
          </a:r>
          <a:endParaRPr lang="uk-UA" sz="1050" b="1" kern="1200" dirty="0">
            <a:solidFill>
              <a:srgbClr val="003399"/>
            </a:solidFill>
            <a:latin typeface="+mj-lt"/>
            <a:ea typeface="+mn-ea"/>
            <a:cs typeface="+mn-cs"/>
          </a:endParaRPr>
        </a:p>
      </dsp:txBody>
      <dsp:txXfrm rot="-5400000">
        <a:off x="2672365" y="277180"/>
        <a:ext cx="6199354" cy="5023237"/>
      </dsp:txXfrm>
    </dsp:sp>
    <dsp:sp modelId="{1298D5B9-09A1-4844-9A24-219FBE3AA753}">
      <dsp:nvSpPr>
        <dsp:cNvPr id="0" name=""/>
        <dsp:cNvSpPr/>
      </dsp:nvSpPr>
      <dsp:spPr>
        <a:xfrm>
          <a:off x="0" y="10879"/>
          <a:ext cx="2670451" cy="55612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Формування та подання до відділу докторантури та аспірантури атестаційних документів.</a:t>
          </a: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Наказ Ректора про видачу Здобувачеві диплома доктора філософії та додатка до нього європейського зразка (не раніше ніж через 15 та не пізніше ніж через 30 календарних днів з дня захисту дисертації).</a:t>
          </a:r>
        </a:p>
      </dsp:txBody>
      <dsp:txXfrm>
        <a:off x="130361" y="141240"/>
        <a:ext cx="2409729" cy="5300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4041517" y="-1014771"/>
          <a:ext cx="3765695" cy="6391847"/>
        </a:xfrm>
        <a:prstGeom prst="round2SameRect">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0" indent="0" algn="just" defTabSz="685800" rtl="0" eaLnBrk="1" latinLnBrk="0" hangingPunct="1">
            <a:lnSpc>
              <a:spcPct val="100000"/>
            </a:lnSpc>
            <a:spcBef>
              <a:spcPct val="0"/>
            </a:spcBef>
            <a:spcAft>
              <a:spcPts val="0"/>
            </a:spcAft>
            <a:buFont typeface="Wingdings" pitchFamily="2" charset="2"/>
            <a:buChar char="••"/>
            <a:tabLst>
              <a:tab pos="270510" algn="l"/>
            </a:tabLst>
          </a:pPr>
          <a:endParaRPr lang="uk-UA" sz="1800" b="1" kern="1200" noProof="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Заява Здобувача про попередній розгляд.</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Дисертація (друкований примірник).</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Копії публікацій за результатами дисертації.</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Довідка про перевірку дисертації на плагіат.</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dirty="0" smtClean="0">
              <a:solidFill>
                <a:srgbClr val="003399"/>
              </a:solidFill>
              <a:latin typeface="+mj-lt"/>
              <a:ea typeface="+mn-ea"/>
              <a:cs typeface="+mn-cs"/>
            </a:rPr>
            <a:t>Висновок наукового керівника/керівників.</a:t>
          </a:r>
          <a:endParaRPr lang="uk-UA" sz="1900" b="1" kern="1200" dirty="0">
            <a:solidFill>
              <a:srgbClr val="003399"/>
            </a:solidFill>
            <a:latin typeface="+mj-lt"/>
            <a:ea typeface="+mn-ea"/>
            <a:cs typeface="+mn-cs"/>
          </a:endParaRPr>
        </a:p>
        <a:p>
          <a:pPr marL="171450" lvl="1" indent="-171450" algn="l" defTabSz="844550">
            <a:lnSpc>
              <a:spcPct val="90000"/>
            </a:lnSpc>
            <a:spcBef>
              <a:spcPct val="0"/>
            </a:spcBef>
            <a:spcAft>
              <a:spcPct val="15000"/>
            </a:spcAft>
            <a:buChar char="••"/>
          </a:pPr>
          <a:r>
            <a:rPr lang="uk-UA" sz="1900" b="1" kern="1200" smtClean="0">
              <a:solidFill>
                <a:srgbClr val="003399"/>
              </a:solidFill>
              <a:latin typeface="+mj-lt"/>
              <a:ea typeface="+mn-ea"/>
              <a:cs typeface="+mn-cs"/>
            </a:rPr>
            <a:t>Академічна довідка.</a:t>
          </a:r>
          <a:endParaRPr lang="uk-UA" sz="1900" b="1" kern="1200">
            <a:solidFill>
              <a:srgbClr val="003399"/>
            </a:solidFill>
            <a:latin typeface="+mj-lt"/>
            <a:ea typeface="+mn-ea"/>
            <a:cs typeface="+mn-cs"/>
          </a:endParaRPr>
        </a:p>
        <a:p>
          <a:pPr marL="171450" lvl="1" indent="-171450" algn="l" defTabSz="800100">
            <a:lnSpc>
              <a:spcPct val="90000"/>
            </a:lnSpc>
            <a:spcBef>
              <a:spcPct val="0"/>
            </a:spcBef>
            <a:spcAft>
              <a:spcPct val="15000"/>
            </a:spcAft>
            <a:buChar char="••"/>
          </a:pPr>
          <a:endParaRPr lang="uk-UA" sz="1800" b="1" kern="1200" noProof="0" dirty="0">
            <a:solidFill>
              <a:srgbClr val="003399"/>
            </a:solidFill>
            <a:latin typeface="+mj-lt"/>
            <a:ea typeface="+mn-ea"/>
            <a:cs typeface="+mn-cs"/>
          </a:endParaRPr>
        </a:p>
        <a:p>
          <a:pPr marL="0" lvl="0" indent="0" algn="just" defTabSz="685800" rtl="0" eaLnBrk="1" latinLnBrk="0" hangingPunct="1">
            <a:lnSpc>
              <a:spcPct val="100000"/>
            </a:lnSpc>
            <a:spcBef>
              <a:spcPct val="0"/>
            </a:spcBef>
            <a:spcAft>
              <a:spcPts val="0"/>
            </a:spcAft>
            <a:buFont typeface="Wingdings" pitchFamily="2" charset="2"/>
            <a:buChar char="••"/>
            <a:tabLst>
              <a:tab pos="270510" algn="l"/>
            </a:tabLst>
          </a:pPr>
          <a:endParaRPr lang="uk-UA" sz="1800" b="1" kern="1200" noProof="0" dirty="0">
            <a:solidFill>
              <a:srgbClr val="003399"/>
            </a:solidFill>
            <a:latin typeface="+mj-lt"/>
            <a:ea typeface="+mn-ea"/>
            <a:cs typeface="+mn-cs"/>
          </a:endParaRPr>
        </a:p>
      </dsp:txBody>
      <dsp:txXfrm rot="-5400000">
        <a:off x="2728441" y="482131"/>
        <a:ext cx="6208021" cy="3398043"/>
      </dsp:txXfrm>
    </dsp:sp>
    <dsp:sp modelId="{1298D5B9-09A1-4844-9A24-219FBE3AA753}">
      <dsp:nvSpPr>
        <dsp:cNvPr id="0" name=""/>
        <dsp:cNvSpPr/>
      </dsp:nvSpPr>
      <dsp:spPr>
        <a:xfrm>
          <a:off x="23" y="137259"/>
          <a:ext cx="2752104" cy="3926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just" defTabSz="685800" rtl="0" eaLnBrk="1" latinLnBrk="0" hangingPunct="1">
            <a:lnSpc>
              <a:spcPct val="100000"/>
            </a:lnSpc>
            <a:spcBef>
              <a:spcPct val="0"/>
            </a:spcBef>
            <a:spcAft>
              <a:spcPts val="0"/>
            </a:spcAft>
            <a:buFont typeface="Wingdings" pitchFamily="2" charset="2"/>
            <a:buNone/>
            <a:tabLst>
              <a:tab pos="270510" algn="l"/>
            </a:tabLst>
          </a:pPr>
          <a:r>
            <a:rPr lang="uk-UA" sz="2000" b="1" kern="1200" dirty="0" smtClean="0">
              <a:solidFill>
                <a:srgbClr val="003399"/>
              </a:solidFill>
              <a:latin typeface="+mj-lt"/>
              <a:ea typeface="+mn-ea"/>
              <a:cs typeface="+mn-cs"/>
            </a:rPr>
            <a:t>Публічна презентація наукових результатів дисертації та її обговорення на  кафедральному/</a:t>
          </a:r>
        </a:p>
        <a:p>
          <a:pPr marL="0" lvl="0" indent="0" algn="just" defTabSz="685800" rtl="0" eaLnBrk="1" latinLnBrk="0" hangingPunct="1">
            <a:lnSpc>
              <a:spcPct val="100000"/>
            </a:lnSpc>
            <a:spcBef>
              <a:spcPct val="0"/>
            </a:spcBef>
            <a:spcAft>
              <a:spcPts val="0"/>
            </a:spcAft>
            <a:buFont typeface="Wingdings" pitchFamily="2" charset="2"/>
            <a:buNone/>
            <a:tabLst>
              <a:tab pos="270510" algn="l"/>
            </a:tabLst>
          </a:pPr>
          <a:r>
            <a:rPr lang="uk-UA" sz="2000" b="1" kern="1200" dirty="0" err="1" smtClean="0">
              <a:solidFill>
                <a:srgbClr val="003399"/>
              </a:solidFill>
              <a:latin typeface="+mj-lt"/>
              <a:ea typeface="+mn-ea"/>
              <a:cs typeface="+mn-cs"/>
            </a:rPr>
            <a:t>міжкафедральному</a:t>
          </a:r>
          <a:r>
            <a:rPr lang="uk-UA" sz="2000" b="1" kern="1200" dirty="0" smtClean="0">
              <a:solidFill>
                <a:srgbClr val="003399"/>
              </a:solidFill>
              <a:latin typeface="+mj-lt"/>
              <a:ea typeface="+mn-ea"/>
              <a:cs typeface="+mn-cs"/>
            </a:rPr>
            <a:t> науковому семінарі</a:t>
          </a:r>
          <a:endParaRPr lang="uk-UA" sz="2000" b="1" kern="1200" dirty="0">
            <a:solidFill>
              <a:srgbClr val="003399"/>
            </a:solidFill>
            <a:latin typeface="+mj-lt"/>
            <a:ea typeface="+mn-ea"/>
            <a:cs typeface="+mn-cs"/>
          </a:endParaRPr>
        </a:p>
      </dsp:txBody>
      <dsp:txXfrm>
        <a:off x="134370" y="271606"/>
        <a:ext cx="2483410" cy="36580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3518157" y="-151045"/>
          <a:ext cx="5205257" cy="576073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Заява Здобувача про утворення разової СВР.</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Подання завідувача кафедри, на якій проходить підготовку здобувач, з резолюцією директора відповідного ННІ з пропозиціями щодо кандидатур голови та членів разової СВР.</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Дисертація (друкований примірник).</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Копії публікацій за результатами дисертації.</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про перевірку дисертації на плагіат.</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Висновок наукового керівника/керівників.</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Академічна довідка.</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Згоди голови та членів на участь у роботі разової СВР.</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600" b="1" kern="1200" dirty="0">
            <a:solidFill>
              <a:srgbClr val="003399"/>
            </a:solidFill>
            <a:latin typeface="+mj-lt"/>
            <a:ea typeface="+mn-ea"/>
            <a:cs typeface="+mn-cs"/>
          </a:endParaRPr>
        </a:p>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Відомості про голову і членів разової СВР.</a:t>
          </a:r>
          <a:endParaRPr lang="uk-UA" sz="1600" b="1" kern="1200" dirty="0">
            <a:solidFill>
              <a:srgbClr val="003399"/>
            </a:solidFill>
            <a:latin typeface="+mj-lt"/>
            <a:ea typeface="+mn-ea"/>
            <a:cs typeface="+mn-cs"/>
          </a:endParaRPr>
        </a:p>
      </dsp:txBody>
      <dsp:txXfrm rot="-5400000">
        <a:off x="3240416" y="380796"/>
        <a:ext cx="5506639" cy="4697057"/>
      </dsp:txXfrm>
    </dsp:sp>
    <dsp:sp modelId="{1298D5B9-09A1-4844-9A24-219FBE3AA753}">
      <dsp:nvSpPr>
        <dsp:cNvPr id="0" name=""/>
        <dsp:cNvSpPr/>
      </dsp:nvSpPr>
      <dsp:spPr>
        <a:xfrm>
          <a:off x="0" y="2665"/>
          <a:ext cx="3240416" cy="54533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Подання на розгляд Вченої ради Університету документів щодо утворення разової СВР (</a:t>
          </a:r>
          <a:r>
            <a:rPr lang="uk-UA" sz="2400" b="1" i="1" kern="1200" dirty="0" smtClean="0">
              <a:solidFill>
                <a:srgbClr val="003399"/>
              </a:solidFill>
              <a:latin typeface="+mj-lt"/>
              <a:ea typeface="+mn-ea"/>
              <a:cs typeface="+mn-cs"/>
            </a:rPr>
            <a:t>за 10 робочих днів до запланованої дати проведення засідання Вченої ради Університету</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sp:txBody>
      <dsp:txXfrm>
        <a:off x="158184" y="160849"/>
        <a:ext cx="2924048" cy="5136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6885147" y="1577457"/>
          <a:ext cx="1926466" cy="230373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eaLnBrk="1" latinLnBrk="0">
            <a:lnSpc>
              <a:spcPct val="90000"/>
            </a:lnSpc>
            <a:spcBef>
              <a:spcPct val="0"/>
            </a:spcBef>
            <a:spcAft>
              <a:spcPct val="15000"/>
            </a:spcAft>
            <a:buChar char="••"/>
          </a:pP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Витяг з протоколу Вченої ради Університету.</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Наказ Ректора.</a:t>
          </a:r>
          <a:endParaRPr lang="uk-UA" sz="1600" b="1" kern="1200" dirty="0">
            <a:solidFill>
              <a:srgbClr val="003399"/>
            </a:solidFill>
            <a:latin typeface="+mj-lt"/>
            <a:ea typeface="+mn-ea"/>
            <a:cs typeface="+mn-cs"/>
          </a:endParaRPr>
        </a:p>
      </dsp:txBody>
      <dsp:txXfrm rot="-5400000">
        <a:off x="6696514" y="1860132"/>
        <a:ext cx="2209691" cy="1738382"/>
      </dsp:txXfrm>
    </dsp:sp>
    <dsp:sp modelId="{1298D5B9-09A1-4844-9A24-219FBE3AA753}">
      <dsp:nvSpPr>
        <dsp:cNvPr id="0" name=""/>
        <dsp:cNvSpPr/>
      </dsp:nvSpPr>
      <dsp:spPr>
        <a:xfrm>
          <a:off x="908" y="0"/>
          <a:ext cx="6695605" cy="5458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Прийняття рішення Вченою радою Університету щодо утворення разової СВР </a:t>
          </a:r>
        </a:p>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a:t>
          </a:r>
          <a:r>
            <a:rPr lang="uk-UA" sz="2400" b="1" i="1" kern="1200" dirty="0" smtClean="0">
              <a:solidFill>
                <a:srgbClr val="003399"/>
              </a:solidFill>
              <a:latin typeface="+mj-lt"/>
              <a:ea typeface="+mn-ea"/>
              <a:cs typeface="+mn-cs"/>
            </a:rPr>
            <a:t>не пізніше двох місяців з дня отримання заяви Здобувача. Разова СВР утворюється з 5 осіб: голова, два рецензенти, два офіційні опоненти або голова, один рецензент, три офіційні опоненти</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sp:txBody>
      <dsp:txXfrm>
        <a:off x="267377" y="266469"/>
        <a:ext cx="6162667" cy="49257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4671173" y="462158"/>
          <a:ext cx="4122240" cy="453433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Копія документа, що підтверджує факт передавання електронного примірника дисертації до Національного </a:t>
          </a:r>
          <a:r>
            <a:rPr lang="uk-UA" sz="1600" b="1" kern="1200" dirty="0" err="1" smtClean="0">
              <a:solidFill>
                <a:srgbClr val="003399"/>
              </a:solidFill>
              <a:latin typeface="+mj-lt"/>
              <a:ea typeface="+mn-ea"/>
              <a:cs typeface="+mn-cs"/>
            </a:rPr>
            <a:t>репозитарію</a:t>
          </a:r>
          <a:r>
            <a:rPr lang="uk-UA" sz="1600" b="1" kern="1200" dirty="0" smtClean="0">
              <a:solidFill>
                <a:srgbClr val="003399"/>
              </a:solidFill>
              <a:latin typeface="+mj-lt"/>
              <a:ea typeface="+mn-ea"/>
              <a:cs typeface="+mn-cs"/>
            </a:rPr>
            <a:t> академічних текстів або Державної наукової установи «Український інститут науково-технічної експертизи та інформації».</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Копія документа, що підтверджує факт передавання друкованого примірника дисертації, підписаного Здобувачем, до бібліотеки Університету.</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Дисертація (друкований та електронний примірник).</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Посилання на трансляцію захисту.</a:t>
          </a:r>
          <a:endParaRPr lang="uk-UA" sz="1600" b="1" kern="1200" dirty="0">
            <a:solidFill>
              <a:srgbClr val="003399"/>
            </a:solidFill>
            <a:latin typeface="+mj-lt"/>
            <a:ea typeface="+mn-ea"/>
            <a:cs typeface="+mn-cs"/>
          </a:endParaRPr>
        </a:p>
      </dsp:txBody>
      <dsp:txXfrm rot="-5400000">
        <a:off x="4465128" y="869435"/>
        <a:ext cx="4333101" cy="3719778"/>
      </dsp:txXfrm>
    </dsp:sp>
    <dsp:sp modelId="{1298D5B9-09A1-4844-9A24-219FBE3AA753}">
      <dsp:nvSpPr>
        <dsp:cNvPr id="0" name=""/>
        <dsp:cNvSpPr/>
      </dsp:nvSpPr>
      <dsp:spPr>
        <a:xfrm>
          <a:off x="0" y="0"/>
          <a:ext cx="4463432" cy="5458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Оприлюднення на офіційному</a:t>
          </a:r>
          <a:r>
            <a:rPr lang="uk-UA" sz="2400" kern="1200" dirty="0" smtClean="0">
              <a:effectLst/>
              <a:latin typeface="Times New Roman" panose="02020603050405020304" pitchFamily="18" charset="0"/>
              <a:ea typeface="Calibri" panose="020F0502020204030204" pitchFamily="34" charset="0"/>
            </a:rPr>
            <a:t> </a:t>
          </a:r>
          <a:r>
            <a:rPr lang="uk-UA" sz="2400" b="1" kern="1200" dirty="0" smtClean="0">
              <a:solidFill>
                <a:srgbClr val="003399"/>
              </a:solidFill>
              <a:latin typeface="+mj-lt"/>
              <a:ea typeface="+mn-ea"/>
              <a:cs typeface="+mn-cs"/>
            </a:rPr>
            <a:t>веб-сайті Університету дисертації, інформації про склад разової СВР, посилання на трансляцію захисту, внесення інформації до ІС НАЗЯВО, передача дисертації до бібліотеки Університету та до </a:t>
          </a:r>
          <a:r>
            <a:rPr lang="uk-UA" sz="2400" b="1" kern="1200" dirty="0" err="1" smtClean="0">
              <a:solidFill>
                <a:srgbClr val="003399"/>
              </a:solidFill>
              <a:latin typeface="+mj-lt"/>
              <a:ea typeface="+mn-ea"/>
              <a:cs typeface="+mn-cs"/>
            </a:rPr>
            <a:t>УкрІНТЕІ</a:t>
          </a:r>
          <a:r>
            <a:rPr lang="uk-UA" sz="2400" b="1" kern="1200" dirty="0" smtClean="0">
              <a:solidFill>
                <a:srgbClr val="003399"/>
              </a:solidFill>
              <a:latin typeface="+mj-lt"/>
              <a:ea typeface="+mn-ea"/>
              <a:cs typeface="+mn-cs"/>
            </a:rPr>
            <a:t>  (</a:t>
          </a:r>
          <a:r>
            <a:rPr lang="uk-UA" sz="2400" b="1" i="1" kern="1200" dirty="0" smtClean="0">
              <a:solidFill>
                <a:srgbClr val="003399"/>
              </a:solidFill>
              <a:latin typeface="+mj-lt"/>
              <a:ea typeface="+mn-ea"/>
              <a:cs typeface="+mn-cs"/>
            </a:rPr>
            <a:t>впродовж 5 робочих днів від дати наказу Ректора про створення разової СВР</a:t>
          </a:r>
          <a:r>
            <a:rPr lang="uk-UA" sz="2400" b="1" kern="1200" dirty="0" smtClean="0">
              <a:solidFill>
                <a:srgbClr val="003399"/>
              </a:solidFill>
              <a:latin typeface="+mj-lt"/>
              <a:ea typeface="+mn-ea"/>
              <a:cs typeface="+mn-cs"/>
            </a:rPr>
            <a:t>)</a:t>
          </a:r>
          <a:endParaRPr lang="uk-UA" sz="2400" b="1" kern="1200" dirty="0">
            <a:solidFill>
              <a:srgbClr val="003399"/>
            </a:solidFill>
            <a:latin typeface="+mj-lt"/>
            <a:ea typeface="+mn-ea"/>
            <a:cs typeface="+mn-cs"/>
          </a:endParaRPr>
        </a:p>
      </dsp:txBody>
      <dsp:txXfrm>
        <a:off x="217887" y="217887"/>
        <a:ext cx="4027658" cy="50228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4239146" y="462158"/>
          <a:ext cx="4986296" cy="453433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Будь-яка особа, яка є суб’єктом наукової і науково-технічної діяльності, може подати МОН України повідомлення щодо невідповідності складу разової СВР вимогам законодавства протягом 15 днів з дня оприлюднення НАЗЯВО інформації про утворення разової СВР (внесення змін до складу разової СВР).</a:t>
          </a:r>
          <a:endParaRPr lang="uk-UA" sz="1600" b="1" kern="1200" dirty="0">
            <a:solidFill>
              <a:srgbClr val="003399"/>
            </a:solidFill>
            <a:latin typeface="+mj-lt"/>
            <a:ea typeface="+mn-ea"/>
            <a:cs typeface="+mn-cs"/>
          </a:endParaRPr>
        </a:p>
        <a:p>
          <a:pPr marL="171450" lvl="1" indent="-171450" algn="just"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МОН України проводить перевірку відповідності складу разової СВР вимогам Порядку та розглядає повідомлення щодо невідповідності складу разової СВР (у разі надходження) протягом місяця з дня оприлюднення НАЗЯВО інформації про утворення разової СВР (внесення змін до складу разової СВР). </a:t>
          </a:r>
          <a:endParaRPr lang="uk-UA" sz="1600" b="1" kern="1200" dirty="0">
            <a:solidFill>
              <a:srgbClr val="003399"/>
            </a:solidFill>
            <a:latin typeface="+mj-lt"/>
            <a:ea typeface="+mn-ea"/>
            <a:cs typeface="+mn-cs"/>
          </a:endParaRPr>
        </a:p>
        <a:p>
          <a:pPr marL="171450" lvl="1" indent="-171450" algn="just"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У разі виявлення порушень МОН України зупиняє роботу разової СВР шляхом внесення відповідної інформації до ІС НАЗЯВО із зазначенням підстав для усунення виявлених порушень.</a:t>
          </a:r>
          <a:endParaRPr lang="uk-UA" sz="1600" b="1" kern="1200" dirty="0">
            <a:solidFill>
              <a:srgbClr val="003399"/>
            </a:solidFill>
            <a:latin typeface="+mj-lt"/>
            <a:ea typeface="+mn-ea"/>
            <a:cs typeface="+mn-cs"/>
          </a:endParaRPr>
        </a:p>
      </dsp:txBody>
      <dsp:txXfrm rot="-5400000">
        <a:off x="4465128" y="457524"/>
        <a:ext cx="4312984" cy="4543600"/>
      </dsp:txXfrm>
    </dsp:sp>
    <dsp:sp modelId="{1298D5B9-09A1-4844-9A24-219FBE3AA753}">
      <dsp:nvSpPr>
        <dsp:cNvPr id="0" name=""/>
        <dsp:cNvSpPr/>
      </dsp:nvSpPr>
      <dsp:spPr>
        <a:xfrm>
          <a:off x="0" y="0"/>
          <a:ext cx="4463432" cy="54533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Оприлюднення НАЗЯВО інформації про захист в ІС НАЗЯВО</a:t>
          </a:r>
        </a:p>
        <a:p>
          <a:pPr lvl="0" algn="ctr" defTabSz="1066800" rtl="0" eaLnBrk="1" latinLnBrk="0">
            <a:lnSpc>
              <a:spcPct val="90000"/>
            </a:lnSpc>
            <a:spcBef>
              <a:spcPct val="0"/>
            </a:spcBef>
            <a:spcAft>
              <a:spcPct val="35000"/>
            </a:spcAft>
          </a:pPr>
          <a:endParaRPr lang="uk-UA" sz="2400" b="1" kern="1200" dirty="0" smtClean="0">
            <a:solidFill>
              <a:srgbClr val="003399"/>
            </a:solidFill>
            <a:latin typeface="+mj-lt"/>
            <a:ea typeface="+mn-ea"/>
            <a:cs typeface="+mn-cs"/>
          </a:endParaRPr>
        </a:p>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Перевірка МОН України відповідності складу разової СВР</a:t>
          </a:r>
          <a:endParaRPr lang="uk-UA" sz="2400" b="1" kern="1200" dirty="0">
            <a:solidFill>
              <a:srgbClr val="003399"/>
            </a:solidFill>
            <a:latin typeface="+mj-lt"/>
            <a:ea typeface="+mn-ea"/>
            <a:cs typeface="+mn-cs"/>
          </a:endParaRPr>
        </a:p>
      </dsp:txBody>
      <dsp:txXfrm>
        <a:off x="217887" y="217887"/>
        <a:ext cx="4027658" cy="50175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3436912" y="-339364"/>
          <a:ext cx="4986296" cy="613737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Заява Здобувача про проведення атестації.</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Копії публікацій за результатами дисертації.</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Академічна довідка.</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Висновок наукового керівника/керівників.</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Висновок про наукову новизну,  теоретичне та практичне значення результатів дисертації.</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Згоди голови та членів на участь у роботі разової СВР.</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з бібліотеки Університету про наукові публікації Здобувача, в яких висвітлені наукові результати дисертації.</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з бібліотеки Університету про наукові публікації (за науковим напрямом, за яким підготовлено дисертацію) голови, рецензентів та офіційних опонентів.</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Довідка про перевірку дисертації на плагіат.</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Відомості про голову та членів разової СВР.</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Копія свідоцтва про зміну прізвища (за потреби).</a:t>
          </a:r>
          <a:endParaRPr lang="uk-UA" sz="1600" b="1" kern="1200" dirty="0">
            <a:solidFill>
              <a:srgbClr val="003399"/>
            </a:solidFill>
            <a:latin typeface="+mj-lt"/>
            <a:ea typeface="+mn-ea"/>
            <a:cs typeface="+mn-cs"/>
          </a:endParaRPr>
        </a:p>
      </dsp:txBody>
      <dsp:txXfrm rot="-5400000">
        <a:off x="2861372" y="479587"/>
        <a:ext cx="5893967" cy="4499474"/>
      </dsp:txXfrm>
    </dsp:sp>
    <dsp:sp modelId="{1298D5B9-09A1-4844-9A24-219FBE3AA753}">
      <dsp:nvSpPr>
        <dsp:cNvPr id="0" name=""/>
        <dsp:cNvSpPr/>
      </dsp:nvSpPr>
      <dsp:spPr>
        <a:xfrm>
          <a:off x="0" y="5330"/>
          <a:ext cx="2858966" cy="54533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Подання Здобувачем документів до разової СВР</a:t>
          </a:r>
          <a:endParaRPr lang="uk-UA" sz="2400" b="1" kern="1200" dirty="0">
            <a:solidFill>
              <a:srgbClr val="003399"/>
            </a:solidFill>
            <a:latin typeface="+mj-lt"/>
            <a:ea typeface="+mn-ea"/>
            <a:cs typeface="+mn-cs"/>
          </a:endParaRPr>
        </a:p>
      </dsp:txBody>
      <dsp:txXfrm>
        <a:off x="139563" y="144893"/>
        <a:ext cx="2579840" cy="5174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5798020" y="652742"/>
          <a:ext cx="2250011" cy="41531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eaLnBrk="1" latinLnBrk="0">
            <a:lnSpc>
              <a:spcPct val="90000"/>
            </a:lnSpc>
            <a:spcBef>
              <a:spcPct val="0"/>
            </a:spcBef>
            <a:spcAft>
              <a:spcPct val="15000"/>
            </a:spcAft>
            <a:buChar char="••"/>
          </a:pPr>
          <a:endParaRPr lang="uk-UA" sz="1600" b="1" kern="1200" dirty="0">
            <a:solidFill>
              <a:srgbClr val="003399"/>
            </a:solidFill>
            <a:latin typeface="+mj-lt"/>
            <a:ea typeface="+mn-ea"/>
            <a:cs typeface="+mn-cs"/>
          </a:endParaRPr>
        </a:p>
        <a:p>
          <a:pPr marL="171450" lvl="1" indent="-171450" algn="l" defTabSz="711200" rtl="0">
            <a:lnSpc>
              <a:spcPct val="90000"/>
            </a:lnSpc>
            <a:spcBef>
              <a:spcPct val="0"/>
            </a:spcBef>
            <a:spcAft>
              <a:spcPct val="15000"/>
            </a:spcAft>
            <a:buChar char="••"/>
          </a:pPr>
          <a:r>
            <a:rPr lang="uk-UA" sz="1600" b="1" kern="1200" dirty="0" smtClean="0">
              <a:solidFill>
                <a:srgbClr val="003399"/>
              </a:solidFill>
              <a:latin typeface="+mj-lt"/>
              <a:ea typeface="+mn-ea"/>
              <a:cs typeface="+mn-cs"/>
            </a:rPr>
            <a:t>Дисертація.</a:t>
          </a:r>
          <a:endParaRPr lang="uk-UA" sz="1600" b="1" kern="1200" dirty="0">
            <a:solidFill>
              <a:srgbClr val="003399"/>
            </a:solidFill>
            <a:latin typeface="+mj-lt"/>
            <a:ea typeface="+mn-ea"/>
            <a:cs typeface="+mn-cs"/>
          </a:endParaRPr>
        </a:p>
        <a:p>
          <a:pPr marL="171450" lvl="1" indent="-171450" algn="l" defTabSz="711200">
            <a:lnSpc>
              <a:spcPct val="90000"/>
            </a:lnSpc>
            <a:spcBef>
              <a:spcPct val="0"/>
            </a:spcBef>
            <a:spcAft>
              <a:spcPct val="15000"/>
            </a:spcAft>
            <a:buChar char="••"/>
          </a:pPr>
          <a:r>
            <a:rPr lang="uk-UA" sz="1600" b="1" kern="1200" dirty="0" smtClean="0">
              <a:solidFill>
                <a:srgbClr val="003399"/>
              </a:solidFill>
              <a:latin typeface="+mj-lt"/>
              <a:ea typeface="+mn-ea"/>
              <a:cs typeface="+mn-cs"/>
            </a:rPr>
            <a:t>Наукові публікації.</a:t>
          </a:r>
          <a:endParaRPr lang="uk-UA" sz="1600" b="1" kern="1200" dirty="0">
            <a:solidFill>
              <a:srgbClr val="003399"/>
            </a:solidFill>
            <a:latin typeface="+mj-lt"/>
            <a:ea typeface="+mn-ea"/>
            <a:cs typeface="+mn-cs"/>
          </a:endParaRPr>
        </a:p>
      </dsp:txBody>
      <dsp:txXfrm rot="-5400000">
        <a:off x="4846444" y="1714154"/>
        <a:ext cx="4043328" cy="2030339"/>
      </dsp:txXfrm>
    </dsp:sp>
    <dsp:sp modelId="{1298D5B9-09A1-4844-9A24-219FBE3AA753}">
      <dsp:nvSpPr>
        <dsp:cNvPr id="0" name=""/>
        <dsp:cNvSpPr/>
      </dsp:nvSpPr>
      <dsp:spPr>
        <a:xfrm>
          <a:off x="0" y="0"/>
          <a:ext cx="4844896" cy="5458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eaLnBrk="1" latinLnBrk="0">
            <a:lnSpc>
              <a:spcPct val="90000"/>
            </a:lnSpc>
            <a:spcBef>
              <a:spcPct val="0"/>
            </a:spcBef>
            <a:spcAft>
              <a:spcPct val="35000"/>
            </a:spcAft>
          </a:pPr>
          <a:r>
            <a:rPr lang="uk-UA" sz="2400" b="1" kern="1200" dirty="0" smtClean="0">
              <a:solidFill>
                <a:srgbClr val="003399"/>
              </a:solidFill>
              <a:latin typeface="+mj-lt"/>
              <a:ea typeface="+mn-ea"/>
              <a:cs typeface="+mn-cs"/>
            </a:rPr>
            <a:t>Надання   головою разової СВР рецензентам та офіційним опонентам дисертації та копій наукових публікацій, зарахованих за її темою.</a:t>
          </a:r>
          <a:endParaRPr lang="uk-UA" sz="2400" b="1" kern="1200" dirty="0">
            <a:solidFill>
              <a:srgbClr val="003399"/>
            </a:solidFill>
            <a:latin typeface="+mj-lt"/>
            <a:ea typeface="+mn-ea"/>
            <a:cs typeface="+mn-cs"/>
          </a:endParaRPr>
        </a:p>
      </dsp:txBody>
      <dsp:txXfrm>
        <a:off x="236508" y="236508"/>
        <a:ext cx="4371880" cy="49856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5F91-9A38-4B23-ABFA-5DD834CC39A3}">
      <dsp:nvSpPr>
        <dsp:cNvPr id="0" name=""/>
        <dsp:cNvSpPr/>
      </dsp:nvSpPr>
      <dsp:spPr>
        <a:xfrm rot="5400000">
          <a:off x="4968406" y="1288095"/>
          <a:ext cx="5062511" cy="29147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eaLnBrk="1" latinLnBrk="0">
            <a:lnSpc>
              <a:spcPct val="90000"/>
            </a:lnSpc>
            <a:spcBef>
              <a:spcPct val="0"/>
            </a:spcBef>
            <a:spcAft>
              <a:spcPct val="15000"/>
            </a:spcAft>
            <a:buChar char="••"/>
          </a:pPr>
          <a:r>
            <a:rPr lang="uk-UA" sz="1600" b="1" kern="1200" dirty="0" smtClean="0">
              <a:solidFill>
                <a:srgbClr val="003399"/>
              </a:solidFill>
              <a:latin typeface="+mj-lt"/>
              <a:ea typeface="+mn-ea"/>
              <a:cs typeface="+mn-cs"/>
            </a:rPr>
            <a:t>Рецензії (відгуки), засвідчені власними підписами рецензентів (опонентів) та відбитками печаток закладів за їхнім основним місцем роботи та електронні копії рецензій (відгуків) у форматі PDF/А 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a:t>
          </a:r>
          <a:endParaRPr lang="uk-UA" sz="1600" b="1" kern="1200" dirty="0">
            <a:solidFill>
              <a:srgbClr val="003399"/>
            </a:solidFill>
            <a:latin typeface="+mj-lt"/>
            <a:ea typeface="+mn-ea"/>
            <a:cs typeface="+mn-cs"/>
          </a:endParaRPr>
        </a:p>
      </dsp:txBody>
      <dsp:txXfrm rot="-5400000">
        <a:off x="6042291" y="356496"/>
        <a:ext cx="2772455" cy="4777939"/>
      </dsp:txXfrm>
    </dsp:sp>
    <dsp:sp modelId="{1298D5B9-09A1-4844-9A24-219FBE3AA753}">
      <dsp:nvSpPr>
        <dsp:cNvPr id="0" name=""/>
        <dsp:cNvSpPr/>
      </dsp:nvSpPr>
      <dsp:spPr>
        <a:xfrm>
          <a:off x="12414" y="5330"/>
          <a:ext cx="6085119" cy="54533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Подання рецензентами рецензій, а офіційними опонентами відгуків голові СВР (</a:t>
          </a:r>
          <a:r>
            <a:rPr lang="uk-UA" sz="2000" b="1" i="1" kern="1200" dirty="0" smtClean="0">
              <a:solidFill>
                <a:srgbClr val="003399"/>
              </a:solidFill>
              <a:latin typeface="+mj-lt"/>
              <a:ea typeface="+mn-ea"/>
              <a:cs typeface="+mn-cs"/>
            </a:rPr>
            <a:t>впродовж 45 календарних днів  з дня оприлюднення інформації про утворення разової СВР у ІС НАЗЯВО</a:t>
          </a:r>
          <a:r>
            <a:rPr lang="uk-UA" sz="2000" b="1" kern="1200" dirty="0" smtClean="0">
              <a:solidFill>
                <a:srgbClr val="003399"/>
              </a:solidFill>
              <a:latin typeface="+mj-lt"/>
              <a:ea typeface="+mn-ea"/>
              <a:cs typeface="+mn-cs"/>
            </a:rPr>
            <a:t>)</a:t>
          </a:r>
        </a:p>
        <a:p>
          <a:pPr lvl="0" algn="ctr" defTabSz="889000" rtl="0" eaLnBrk="1" latinLnBrk="0">
            <a:lnSpc>
              <a:spcPct val="90000"/>
            </a:lnSpc>
            <a:spcBef>
              <a:spcPct val="0"/>
            </a:spcBef>
            <a:spcAft>
              <a:spcPct val="35000"/>
            </a:spcAft>
          </a:pPr>
          <a:endParaRPr lang="uk-UA" sz="2000" b="1" kern="1200" dirty="0" smtClean="0">
            <a:solidFill>
              <a:srgbClr val="003399"/>
            </a:solidFill>
            <a:latin typeface="+mj-lt"/>
            <a:ea typeface="+mn-ea"/>
            <a:cs typeface="+mn-cs"/>
          </a:endParaRPr>
        </a:p>
        <a:p>
          <a:pPr lvl="0" algn="ctr" defTabSz="889000" rtl="0" eaLnBrk="1" latinLnBrk="0">
            <a:lnSpc>
              <a:spcPct val="90000"/>
            </a:lnSpc>
            <a:spcBef>
              <a:spcPct val="0"/>
            </a:spcBef>
            <a:spcAft>
              <a:spcPct val="35000"/>
            </a:spcAft>
          </a:pPr>
          <a:r>
            <a:rPr lang="uk-UA" sz="2000" b="1" kern="1200" dirty="0" smtClean="0">
              <a:solidFill>
                <a:srgbClr val="003399"/>
              </a:solidFill>
              <a:latin typeface="+mj-lt"/>
              <a:ea typeface="+mn-ea"/>
              <a:cs typeface="+mn-cs"/>
            </a:rPr>
            <a:t>Розміщення електронних копій рецензій (відгуків) у форматі PDF/А 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 на офіційному веб-сайті Університету, а їхні копії, на вимогу Здобувача, надаються йому для ознайомлення</a:t>
          </a:r>
          <a:endParaRPr lang="uk-UA" sz="2000" b="1" kern="1200" dirty="0">
            <a:solidFill>
              <a:srgbClr val="003399"/>
            </a:solidFill>
            <a:latin typeface="+mj-lt"/>
            <a:ea typeface="+mn-ea"/>
            <a:cs typeface="+mn-cs"/>
          </a:endParaRPr>
        </a:p>
      </dsp:txBody>
      <dsp:txXfrm>
        <a:off x="278623" y="271539"/>
        <a:ext cx="5552701" cy="49209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6400" cy="494029"/>
          </a:xfrm>
          <a:prstGeom prst="rect">
            <a:avLst/>
          </a:prstGeom>
        </p:spPr>
        <p:txBody>
          <a:bodyPr vert="horz" lIns="91440" tIns="45720" rIns="91440" bIns="45720" rtlCol="0"/>
          <a:lstStyle>
            <a:lvl1pPr algn="l" eaLnBrk="1" hangingPunct="1">
              <a:defRPr sz="1200">
                <a:cs typeface="Arial" charset="0"/>
              </a:defRPr>
            </a:lvl1pPr>
          </a:lstStyle>
          <a:p>
            <a:pPr>
              <a:defRPr/>
            </a:pPr>
            <a:endParaRPr lang="uk-UA"/>
          </a:p>
        </p:txBody>
      </p:sp>
      <p:sp>
        <p:nvSpPr>
          <p:cNvPr id="3" name="Місце для дати 2"/>
          <p:cNvSpPr>
            <a:spLocks noGrp="1"/>
          </p:cNvSpPr>
          <p:nvPr>
            <p:ph type="dt" idx="1"/>
          </p:nvPr>
        </p:nvSpPr>
        <p:spPr>
          <a:xfrm>
            <a:off x="3849688" y="0"/>
            <a:ext cx="2946400" cy="494029"/>
          </a:xfrm>
          <a:prstGeom prst="rect">
            <a:avLst/>
          </a:prstGeom>
        </p:spPr>
        <p:txBody>
          <a:bodyPr vert="horz" lIns="91440" tIns="45720" rIns="91440" bIns="45720" rtlCol="0"/>
          <a:lstStyle>
            <a:lvl1pPr algn="r" eaLnBrk="1" hangingPunct="1">
              <a:defRPr sz="1200">
                <a:cs typeface="Arial" charset="0"/>
              </a:defRPr>
            </a:lvl1pPr>
          </a:lstStyle>
          <a:p>
            <a:pPr>
              <a:defRPr/>
            </a:pPr>
            <a:fld id="{DB5427C4-92D7-499D-B378-48E55AA83345}" type="datetimeFigureOut">
              <a:rPr lang="uk-UA"/>
              <a:pPr>
                <a:defRPr/>
              </a:pPr>
              <a:t>22.04.2022</a:t>
            </a:fld>
            <a:endParaRPr lang="uk-UA"/>
          </a:p>
        </p:txBody>
      </p:sp>
      <p:sp>
        <p:nvSpPr>
          <p:cNvPr id="4" name="Місце для зображення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9450" y="4690901"/>
            <a:ext cx="5438775" cy="4443097"/>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378643"/>
            <a:ext cx="2946400" cy="494029"/>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uk-UA"/>
          </a:p>
        </p:txBody>
      </p:sp>
      <p:sp>
        <p:nvSpPr>
          <p:cNvPr id="7" name="Місце для номера слайда 6"/>
          <p:cNvSpPr>
            <a:spLocks noGrp="1"/>
          </p:cNvSpPr>
          <p:nvPr>
            <p:ph type="sldNum" sz="quarter" idx="5"/>
          </p:nvPr>
        </p:nvSpPr>
        <p:spPr>
          <a:xfrm>
            <a:off x="3849688" y="9378643"/>
            <a:ext cx="2946400" cy="49402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D2DD791-EBF8-48D1-8AE5-E39D1E936C8F}" type="slidenum">
              <a:rPr lang="uk-UA" altLang="uk-UA"/>
              <a:pPr>
                <a:defRPr/>
              </a:pPr>
              <a:t>‹№›</a:t>
            </a:fld>
            <a:endParaRPr lang="uk-UA" altLang="uk-UA"/>
          </a:p>
        </p:txBody>
      </p:sp>
    </p:spTree>
    <p:extLst>
      <p:ext uri="{BB962C8B-B14F-4D97-AF65-F5344CB8AC3E}">
        <p14:creationId xmlns:p14="http://schemas.microsoft.com/office/powerpoint/2010/main" val="31914838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p:spPr>
      </p:sp>
      <p:sp>
        <p:nvSpPr>
          <p:cNvPr id="1331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altLang="uk-UA" smtClean="0"/>
          </a:p>
        </p:txBody>
      </p:sp>
      <p:sp>
        <p:nvSpPr>
          <p:cNvPr id="13316" name="Номер слайда 3"/>
          <p:cNvSpPr txBox="1">
            <a:spLocks noGrp="1"/>
          </p:cNvSpPr>
          <p:nvPr/>
        </p:nvSpPr>
        <p:spPr bwMode="auto">
          <a:xfrm>
            <a:off x="3849688" y="9378643"/>
            <a:ext cx="2946400" cy="494029"/>
          </a:xfrm>
          <a:prstGeom prst="rect">
            <a:avLst/>
          </a:prstGeom>
          <a:noFill/>
          <a:ln w="9525">
            <a:noFill/>
            <a:miter lim="800000"/>
            <a:headEnd/>
            <a:tailEnd/>
          </a:ln>
        </p:spPr>
        <p:txBody>
          <a:bodyPr anchor="b"/>
          <a:lstStyle/>
          <a:p>
            <a:pPr algn="r" eaLnBrk="1" hangingPunct="1"/>
            <a:fld id="{49FFE3A1-3EEE-4B90-8D60-3CEDD4E6CC18}" type="slidenum">
              <a:rPr lang="uk-UA" altLang="uk-UA" sz="1200" b="0">
                <a:solidFill>
                  <a:schemeClr val="tx1"/>
                </a:solidFill>
                <a:latin typeface="Calibri" pitchFamily="34" charset="0"/>
              </a:rPr>
              <a:pPr algn="r" eaLnBrk="1" hangingPunct="1"/>
              <a:t>1</a:t>
            </a:fld>
            <a:endParaRPr lang="uk-UA" altLang="uk-UA" sz="1200" b="0">
              <a:solidFill>
                <a:schemeClr val="tx1"/>
              </a:solidFill>
              <a:latin typeface="Calibri" pitchFamily="34" charset="0"/>
            </a:endParaRPr>
          </a:p>
        </p:txBody>
      </p:sp>
    </p:spTree>
    <p:extLst>
      <p:ext uri="{BB962C8B-B14F-4D97-AF65-F5344CB8AC3E}">
        <p14:creationId xmlns:p14="http://schemas.microsoft.com/office/powerpoint/2010/main" val="212839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uk-UA" smtClean="0"/>
              <a:t>Зразок заголовка</a:t>
            </a:r>
            <a:endParaRPr lang="uk-UA"/>
          </a:p>
        </p:txBody>
      </p:sp>
      <p:sp>
        <p:nvSpPr>
          <p:cNvPr id="3" name="Пі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pPr>
              <a:defRPr/>
            </a:pPr>
            <a:fld id="{6AB5183F-AB0D-425C-B393-210F227196B5}" type="datetime1">
              <a:rPr lang="uk-UA" smtClean="0"/>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p>
            <a:pPr>
              <a:defRPr/>
            </a:pPr>
            <a:endParaRPr lang="uk-UA" altLang="ru-RU"/>
          </a:p>
        </p:txBody>
      </p:sp>
      <p:sp>
        <p:nvSpPr>
          <p:cNvPr id="6" name="Місце для номера слайда 5"/>
          <p:cNvSpPr>
            <a:spLocks noGrp="1"/>
          </p:cNvSpPr>
          <p:nvPr>
            <p:ph type="sldNum" sz="quarter" idx="12"/>
          </p:nvPr>
        </p:nvSpPr>
        <p:spPr/>
        <p:txBody>
          <a:bodyPr/>
          <a:lstStyle/>
          <a:p>
            <a:pPr>
              <a:defRPr/>
            </a:pPr>
            <a:fld id="{515223F5-2EAC-4C31-AD87-B773EC01ED6F}" type="slidenum">
              <a:rPr lang="uk-UA" altLang="ru-RU" smtClean="0"/>
              <a:pPr>
                <a:defRPr/>
              </a:pPr>
              <a:t>‹№›</a:t>
            </a:fld>
            <a:endParaRPr lang="uk-UA" altLang="ru-RU"/>
          </a:p>
        </p:txBody>
      </p:sp>
    </p:spTree>
    <p:extLst>
      <p:ext uri="{BB962C8B-B14F-4D97-AF65-F5344CB8AC3E}">
        <p14:creationId xmlns:p14="http://schemas.microsoft.com/office/powerpoint/2010/main" val="19883402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pPr>
              <a:defRPr/>
            </a:pPr>
            <a:fld id="{8710AAE1-6777-420C-9427-6D700482B3E8}" type="datetime1">
              <a:rPr lang="uk-UA" smtClean="0"/>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p>
            <a:pPr>
              <a:defRPr/>
            </a:pPr>
            <a:endParaRPr lang="uk-UA" altLang="ru-RU"/>
          </a:p>
        </p:txBody>
      </p:sp>
      <p:sp>
        <p:nvSpPr>
          <p:cNvPr id="6" name="Місце для номера слайда 5"/>
          <p:cNvSpPr>
            <a:spLocks noGrp="1"/>
          </p:cNvSpPr>
          <p:nvPr>
            <p:ph type="sldNum" sz="quarter" idx="12"/>
          </p:nvPr>
        </p:nvSpPr>
        <p:spPr/>
        <p:txBody>
          <a:bodyPr/>
          <a:lstStyle/>
          <a:p>
            <a:pPr>
              <a:defRPr/>
            </a:pPr>
            <a:fld id="{F14B4DE8-7139-423B-9FC5-B39834D41943}" type="slidenum">
              <a:rPr lang="uk-UA" altLang="ru-RU" smtClean="0"/>
              <a:pPr>
                <a:defRPr/>
              </a:pPr>
              <a:t>‹№›</a:t>
            </a:fld>
            <a:endParaRPr lang="uk-UA" altLang="ru-RU"/>
          </a:p>
        </p:txBody>
      </p:sp>
    </p:spTree>
    <p:extLst>
      <p:ext uri="{BB962C8B-B14F-4D97-AF65-F5344CB8AC3E}">
        <p14:creationId xmlns:p14="http://schemas.microsoft.com/office/powerpoint/2010/main" val="38161918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43675" y="365125"/>
            <a:ext cx="1971675"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628650" y="365125"/>
            <a:ext cx="5800725"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pPr>
              <a:defRPr/>
            </a:pPr>
            <a:fld id="{E501A813-D0FC-4467-9BF7-A4F322BCCD9A}" type="datetime1">
              <a:rPr lang="uk-UA" smtClean="0"/>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p>
            <a:pPr>
              <a:defRPr/>
            </a:pPr>
            <a:endParaRPr lang="uk-UA" altLang="ru-RU"/>
          </a:p>
        </p:txBody>
      </p:sp>
      <p:sp>
        <p:nvSpPr>
          <p:cNvPr id="6" name="Місце для номера слайда 5"/>
          <p:cNvSpPr>
            <a:spLocks noGrp="1"/>
          </p:cNvSpPr>
          <p:nvPr>
            <p:ph type="sldNum" sz="quarter" idx="12"/>
          </p:nvPr>
        </p:nvSpPr>
        <p:spPr/>
        <p:txBody>
          <a:bodyPr/>
          <a:lstStyle/>
          <a:p>
            <a:pPr>
              <a:defRPr/>
            </a:pPr>
            <a:fld id="{AC263D52-8148-4149-87A7-414D48888AFC}" type="slidenum">
              <a:rPr lang="uk-UA" altLang="ru-RU" smtClean="0"/>
              <a:pPr>
                <a:defRPr/>
              </a:pPr>
              <a:t>‹№›</a:t>
            </a:fld>
            <a:endParaRPr lang="uk-UA" altLang="ru-RU"/>
          </a:p>
        </p:txBody>
      </p:sp>
    </p:spTree>
    <p:extLst>
      <p:ext uri="{BB962C8B-B14F-4D97-AF65-F5344CB8AC3E}">
        <p14:creationId xmlns:p14="http://schemas.microsoft.com/office/powerpoint/2010/main" val="15745274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Заголовок і діагра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uk-UA" smtClean="0"/>
              <a:t>Зразок заголовка</a:t>
            </a:r>
            <a:endParaRPr lang="uk-UA"/>
          </a:p>
        </p:txBody>
      </p:sp>
      <p:sp>
        <p:nvSpPr>
          <p:cNvPr id="3" name="Місце для діаграми 2"/>
          <p:cNvSpPr>
            <a:spLocks noGrp="1"/>
          </p:cNvSpPr>
          <p:nvPr>
            <p:ph type="chart" idx="1"/>
          </p:nvPr>
        </p:nvSpPr>
        <p:spPr>
          <a:xfrm>
            <a:off x="457200" y="1600200"/>
            <a:ext cx="8229600" cy="4525963"/>
          </a:xfrm>
        </p:spPr>
        <p:txBody>
          <a:bodyPr/>
          <a:lstStyle/>
          <a:p>
            <a:pPr lvl="0"/>
            <a:endParaRPr lang="uk-UA" noProof="0" smtClean="0"/>
          </a:p>
        </p:txBody>
      </p:sp>
      <p:sp>
        <p:nvSpPr>
          <p:cNvPr id="4" name="Місце для дати 3"/>
          <p:cNvSpPr>
            <a:spLocks noGrp="1"/>
          </p:cNvSpPr>
          <p:nvPr>
            <p:ph type="dt" sz="half" idx="10"/>
          </p:nvPr>
        </p:nvSpPr>
        <p:spPr/>
        <p:txBody>
          <a:bodyPr/>
          <a:lstStyle>
            <a:lvl1pPr>
              <a:defRPr/>
            </a:lvl1pPr>
          </a:lstStyle>
          <a:p>
            <a:pPr>
              <a:defRPr/>
            </a:pPr>
            <a:fld id="{D01407DC-1895-49E7-9735-4989F6AE968C}" type="datetime1">
              <a:rPr lang="uk-UA"/>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ru-RU"/>
          </a:p>
        </p:txBody>
      </p:sp>
      <p:sp>
        <p:nvSpPr>
          <p:cNvPr id="6" name="Місце для номера слайда 5"/>
          <p:cNvSpPr>
            <a:spLocks noGrp="1"/>
          </p:cNvSpPr>
          <p:nvPr>
            <p:ph type="sldNum" sz="quarter" idx="12"/>
          </p:nvPr>
        </p:nvSpPr>
        <p:spPr/>
        <p:txBody>
          <a:bodyPr/>
          <a:lstStyle>
            <a:lvl1pPr>
              <a:defRPr/>
            </a:lvl1pPr>
          </a:lstStyle>
          <a:p>
            <a:pPr>
              <a:defRPr/>
            </a:pPr>
            <a:fld id="{E8AC0523-F8F2-46C8-B7A2-B3B996FF3770}" type="slidenum">
              <a:rPr lang="uk-UA" altLang="ru-RU"/>
              <a:pPr>
                <a:defRPr/>
              </a:pPr>
              <a:t>‹№›</a:t>
            </a:fld>
            <a:endParaRPr lang="uk-UA" altLang="ru-RU"/>
          </a:p>
        </p:txBody>
      </p:sp>
    </p:spTree>
    <p:extLst>
      <p:ext uri="{BB962C8B-B14F-4D97-AF65-F5344CB8AC3E}">
        <p14:creationId xmlns:p14="http://schemas.microsoft.com/office/powerpoint/2010/main" val="532366423"/>
      </p:ext>
    </p:extLst>
  </p:cSld>
  <p:clrMapOvr>
    <a:masterClrMapping/>
  </p:clrMapOvr>
  <p:transition spd="med">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Дата 3"/>
          <p:cNvSpPr>
            <a:spLocks noGrp="1"/>
          </p:cNvSpPr>
          <p:nvPr>
            <p:ph type="dt" sz="half" idx="10"/>
          </p:nvPr>
        </p:nvSpPr>
        <p:spPr/>
        <p:txBody>
          <a:bodyPr/>
          <a:lstStyle/>
          <a:p>
            <a:fld id="{CCCDE990-94AE-4E69-8752-174C0BEEA46A}" type="datetime1">
              <a:rPr lang="uk-UA" smtClean="0">
                <a:solidFill>
                  <a:prstClr val="black">
                    <a:tint val="75000"/>
                  </a:prstClr>
                </a:solidFill>
              </a:rPr>
              <a:pPr/>
              <a:t>22.04.2022</a:t>
            </a:fld>
            <a:endParaRPr lang="uk-UA">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6" name="Номер слайда 5"/>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3698318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Содержимое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Дата 3"/>
          <p:cNvSpPr>
            <a:spLocks noGrp="1"/>
          </p:cNvSpPr>
          <p:nvPr>
            <p:ph type="dt" sz="half" idx="10"/>
          </p:nvPr>
        </p:nvSpPr>
        <p:spPr/>
        <p:txBody>
          <a:bodyPr/>
          <a:lstStyle/>
          <a:p>
            <a:fld id="{285F1391-0325-4795-B14E-34EC463EC3F3}" type="datetime1">
              <a:rPr lang="uk-UA" smtClean="0">
                <a:solidFill>
                  <a:prstClr val="black">
                    <a:tint val="75000"/>
                  </a:prstClr>
                </a:solidFill>
              </a:rPr>
              <a:pPr/>
              <a:t>22.04.2022</a:t>
            </a:fld>
            <a:endParaRPr lang="uk-UA">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6" name="Номер слайда 5"/>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2172155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Дата 3"/>
          <p:cNvSpPr>
            <a:spLocks noGrp="1"/>
          </p:cNvSpPr>
          <p:nvPr>
            <p:ph type="dt" sz="half" idx="10"/>
          </p:nvPr>
        </p:nvSpPr>
        <p:spPr/>
        <p:txBody>
          <a:bodyPr/>
          <a:lstStyle/>
          <a:p>
            <a:fld id="{AD61BAB6-2C88-422D-B5D7-5E298285B03D}" type="datetime1">
              <a:rPr lang="uk-UA" smtClean="0">
                <a:solidFill>
                  <a:prstClr val="black">
                    <a:tint val="75000"/>
                  </a:prstClr>
                </a:solidFill>
              </a:rPr>
              <a:pPr/>
              <a:t>22.04.2022</a:t>
            </a:fld>
            <a:endParaRPr lang="uk-UA">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6" name="Номер слайда 5"/>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3696283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Дата 4"/>
          <p:cNvSpPr>
            <a:spLocks noGrp="1"/>
          </p:cNvSpPr>
          <p:nvPr>
            <p:ph type="dt" sz="half" idx="10"/>
          </p:nvPr>
        </p:nvSpPr>
        <p:spPr/>
        <p:txBody>
          <a:bodyPr/>
          <a:lstStyle/>
          <a:p>
            <a:fld id="{BC1C282A-64CB-4D88-9B69-F7B86EBD6311}" type="datetime1">
              <a:rPr lang="uk-UA" smtClean="0">
                <a:solidFill>
                  <a:prstClr val="black">
                    <a:tint val="75000"/>
                  </a:prstClr>
                </a:solidFill>
              </a:rPr>
              <a:pPr/>
              <a:t>22.04.2022</a:t>
            </a:fld>
            <a:endParaRPr lang="uk-UA">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7" name="Номер слайда 6"/>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756810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Дата 6"/>
          <p:cNvSpPr>
            <a:spLocks noGrp="1"/>
          </p:cNvSpPr>
          <p:nvPr>
            <p:ph type="dt" sz="half" idx="10"/>
          </p:nvPr>
        </p:nvSpPr>
        <p:spPr/>
        <p:txBody>
          <a:bodyPr/>
          <a:lstStyle/>
          <a:p>
            <a:fld id="{C4609419-9DDC-4368-A170-6B0CCF4B722F}" type="datetime1">
              <a:rPr lang="uk-UA" smtClean="0">
                <a:solidFill>
                  <a:prstClr val="black">
                    <a:tint val="75000"/>
                  </a:prstClr>
                </a:solidFill>
              </a:rPr>
              <a:pPr/>
              <a:t>22.04.2022</a:t>
            </a:fld>
            <a:endParaRPr lang="uk-UA">
              <a:solidFill>
                <a:prstClr val="black">
                  <a:tint val="75000"/>
                </a:prstClr>
              </a:solidFill>
            </a:endParaRPr>
          </a:p>
        </p:txBody>
      </p:sp>
      <p:sp>
        <p:nvSpPr>
          <p:cNvPr id="8" name="Нижний колонтитул 7"/>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9" name="Номер слайда 8"/>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4004378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Дата 2"/>
          <p:cNvSpPr>
            <a:spLocks noGrp="1"/>
          </p:cNvSpPr>
          <p:nvPr>
            <p:ph type="dt" sz="half" idx="10"/>
          </p:nvPr>
        </p:nvSpPr>
        <p:spPr/>
        <p:txBody>
          <a:bodyPr/>
          <a:lstStyle/>
          <a:p>
            <a:fld id="{17A92709-8CE5-4C73-81BC-881228BFB6A3}" type="datetime1">
              <a:rPr lang="uk-UA" smtClean="0">
                <a:solidFill>
                  <a:prstClr val="black">
                    <a:tint val="75000"/>
                  </a:prstClr>
                </a:solidFill>
              </a:rPr>
              <a:pPr/>
              <a:t>22.04.2022</a:t>
            </a:fld>
            <a:endParaRPr lang="uk-UA">
              <a:solidFill>
                <a:prstClr val="black">
                  <a:tint val="75000"/>
                </a:prstClr>
              </a:solidFill>
            </a:endParaRPr>
          </a:p>
        </p:txBody>
      </p:sp>
      <p:sp>
        <p:nvSpPr>
          <p:cNvPr id="4" name="Нижний колонтитул 3"/>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5" name="Номер слайда 4"/>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2836994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9D03EB-2F3A-4827-8DB0-48764A8D56B3}" type="datetime1">
              <a:rPr lang="uk-UA" smtClean="0">
                <a:solidFill>
                  <a:prstClr val="black">
                    <a:tint val="75000"/>
                  </a:prstClr>
                </a:solidFill>
              </a:rPr>
              <a:pPr/>
              <a:t>22.04.2022</a:t>
            </a:fld>
            <a:endParaRPr lang="uk-UA">
              <a:solidFill>
                <a:prstClr val="black">
                  <a:tint val="75000"/>
                </a:prstClr>
              </a:solidFill>
            </a:endParaRPr>
          </a:p>
        </p:txBody>
      </p:sp>
      <p:sp>
        <p:nvSpPr>
          <p:cNvPr id="3" name="Нижний колонтитул 2"/>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4" name="Номер слайда 3"/>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191626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pPr>
              <a:defRPr/>
            </a:pPr>
            <a:fld id="{5DDF4975-5EBC-49A3-9F91-E754946002C6}" type="datetime1">
              <a:rPr lang="uk-UA" smtClean="0"/>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p>
            <a:pPr>
              <a:defRPr/>
            </a:pPr>
            <a:endParaRPr lang="uk-UA" altLang="ru-RU"/>
          </a:p>
        </p:txBody>
      </p:sp>
      <p:sp>
        <p:nvSpPr>
          <p:cNvPr id="6" name="Місце для номера слайда 5"/>
          <p:cNvSpPr>
            <a:spLocks noGrp="1"/>
          </p:cNvSpPr>
          <p:nvPr>
            <p:ph type="sldNum" sz="quarter" idx="12"/>
          </p:nvPr>
        </p:nvSpPr>
        <p:spPr/>
        <p:txBody>
          <a:bodyPr/>
          <a:lstStyle/>
          <a:p>
            <a:pPr>
              <a:defRPr/>
            </a:pPr>
            <a:fld id="{B9336602-B8DD-44B5-A7C9-72B032E4F3E3}" type="slidenum">
              <a:rPr lang="uk-UA" altLang="ru-RU" smtClean="0"/>
              <a:pPr>
                <a:defRPr/>
              </a:pPr>
              <a:t>‹№›</a:t>
            </a:fld>
            <a:endParaRPr lang="uk-UA" altLang="ru-RU"/>
          </a:p>
        </p:txBody>
      </p:sp>
    </p:spTree>
    <p:extLst>
      <p:ext uri="{BB962C8B-B14F-4D97-AF65-F5344CB8AC3E}">
        <p14:creationId xmlns:p14="http://schemas.microsoft.com/office/powerpoint/2010/main" val="423138310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Дата 4"/>
          <p:cNvSpPr>
            <a:spLocks noGrp="1"/>
          </p:cNvSpPr>
          <p:nvPr>
            <p:ph type="dt" sz="half" idx="10"/>
          </p:nvPr>
        </p:nvSpPr>
        <p:spPr/>
        <p:txBody>
          <a:bodyPr/>
          <a:lstStyle/>
          <a:p>
            <a:fld id="{D8AE7969-DD8F-4BDB-A0D5-44A57CC8C706}" type="datetime1">
              <a:rPr lang="uk-UA" smtClean="0">
                <a:solidFill>
                  <a:prstClr val="black">
                    <a:tint val="75000"/>
                  </a:prstClr>
                </a:solidFill>
              </a:rPr>
              <a:pPr/>
              <a:t>22.04.2022</a:t>
            </a:fld>
            <a:endParaRPr lang="uk-UA">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7" name="Номер слайда 6"/>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3878062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Дата 4"/>
          <p:cNvSpPr>
            <a:spLocks noGrp="1"/>
          </p:cNvSpPr>
          <p:nvPr>
            <p:ph type="dt" sz="half" idx="10"/>
          </p:nvPr>
        </p:nvSpPr>
        <p:spPr/>
        <p:txBody>
          <a:bodyPr/>
          <a:lstStyle/>
          <a:p>
            <a:fld id="{C3DF3F90-8547-4E8D-B50F-BBE8F8173FAC}" type="datetime1">
              <a:rPr lang="uk-UA" smtClean="0">
                <a:solidFill>
                  <a:prstClr val="black">
                    <a:tint val="75000"/>
                  </a:prstClr>
                </a:solidFill>
              </a:rPr>
              <a:pPr/>
              <a:t>22.04.2022</a:t>
            </a:fld>
            <a:endParaRPr lang="uk-UA">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7" name="Номер слайда 6"/>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259507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Вертикальный текст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Дата 3"/>
          <p:cNvSpPr>
            <a:spLocks noGrp="1"/>
          </p:cNvSpPr>
          <p:nvPr>
            <p:ph type="dt" sz="half" idx="10"/>
          </p:nvPr>
        </p:nvSpPr>
        <p:spPr/>
        <p:txBody>
          <a:bodyPr/>
          <a:lstStyle/>
          <a:p>
            <a:fld id="{3E7D44A6-2980-4A0A-A29D-BA490C72583D}" type="datetime1">
              <a:rPr lang="uk-UA" smtClean="0">
                <a:solidFill>
                  <a:prstClr val="black">
                    <a:tint val="75000"/>
                  </a:prstClr>
                </a:solidFill>
              </a:rPr>
              <a:pPr/>
              <a:t>22.04.2022</a:t>
            </a:fld>
            <a:endParaRPr lang="uk-UA">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6" name="Номер слайда 5"/>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486483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Дата 3"/>
          <p:cNvSpPr>
            <a:spLocks noGrp="1"/>
          </p:cNvSpPr>
          <p:nvPr>
            <p:ph type="dt" sz="half" idx="10"/>
          </p:nvPr>
        </p:nvSpPr>
        <p:spPr/>
        <p:txBody>
          <a:bodyPr/>
          <a:lstStyle/>
          <a:p>
            <a:fld id="{228FEE46-B021-4A59-9930-929F8B0E67F9}" type="datetime1">
              <a:rPr lang="uk-UA" smtClean="0">
                <a:solidFill>
                  <a:prstClr val="black">
                    <a:tint val="75000"/>
                  </a:prstClr>
                </a:solidFill>
              </a:rPr>
              <a:pPr/>
              <a:t>22.04.2022</a:t>
            </a:fld>
            <a:endParaRPr lang="uk-UA">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ВІЗУАЛЬНА ІДЕНТИФІКАЦІЯ ЛЬВІВСЬКОЇ ПОЛІТЕХНІКИ</a:t>
            </a:r>
            <a:endParaRPr lang="uk-UA">
              <a:solidFill>
                <a:prstClr val="black">
                  <a:tint val="75000"/>
                </a:prstClr>
              </a:solidFill>
            </a:endParaRPr>
          </a:p>
        </p:txBody>
      </p:sp>
      <p:sp>
        <p:nvSpPr>
          <p:cNvPr id="6" name="Номер слайда 5"/>
          <p:cNvSpPr>
            <a:spLocks noGrp="1"/>
          </p:cNvSpPr>
          <p:nvPr>
            <p:ph type="sldNum" sz="quarter" idx="12"/>
          </p:nvPr>
        </p:nvSpPr>
        <p:spPr/>
        <p:txBody>
          <a:bodyPr/>
          <a:lstStyle/>
          <a:p>
            <a:fld id="{DB2FCF27-04E5-4E23-9EEE-F5E9C2E2EE3B}" type="slidenum">
              <a:rPr lang="uk-UA" smtClean="0">
                <a:solidFill>
                  <a:prstClr val="black">
                    <a:tint val="75000"/>
                  </a:prstClr>
                </a:solidFill>
              </a:rPr>
              <a:pPr/>
              <a:t>‹№›</a:t>
            </a:fld>
            <a:endParaRPr lang="uk-UA">
              <a:solidFill>
                <a:prstClr val="black">
                  <a:tint val="75000"/>
                </a:prstClr>
              </a:solidFill>
            </a:endParaRPr>
          </a:p>
        </p:txBody>
      </p:sp>
    </p:spTree>
    <p:extLst>
      <p:ext uri="{BB962C8B-B14F-4D97-AF65-F5344CB8AC3E}">
        <p14:creationId xmlns:p14="http://schemas.microsoft.com/office/powerpoint/2010/main" val="323628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uk-UA" smtClean="0"/>
              <a:t>Зразок заголовка</a:t>
            </a:r>
            <a:endParaRPr lang="uk-UA"/>
          </a:p>
        </p:txBody>
      </p:sp>
      <p:sp>
        <p:nvSpPr>
          <p:cNvPr id="3" name="Місце для тексту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pPr>
              <a:defRPr/>
            </a:pPr>
            <a:fld id="{FE5ACAA5-7E19-4E2F-8C30-631D91DB0CB2}" type="datetime1">
              <a:rPr lang="uk-UA" smtClean="0"/>
              <a:pPr>
                <a:defRPr/>
              </a:pPr>
              <a:t>22.04.2022</a:t>
            </a:fld>
            <a:endParaRPr lang="uk-UA" altLang="ru-RU"/>
          </a:p>
        </p:txBody>
      </p:sp>
      <p:sp>
        <p:nvSpPr>
          <p:cNvPr id="5" name="Місце для нижнього колонтитула 4"/>
          <p:cNvSpPr>
            <a:spLocks noGrp="1"/>
          </p:cNvSpPr>
          <p:nvPr>
            <p:ph type="ftr" sz="quarter" idx="11"/>
          </p:nvPr>
        </p:nvSpPr>
        <p:spPr/>
        <p:txBody>
          <a:bodyPr/>
          <a:lstStyle/>
          <a:p>
            <a:pPr>
              <a:defRPr/>
            </a:pPr>
            <a:endParaRPr lang="uk-UA" altLang="ru-RU"/>
          </a:p>
        </p:txBody>
      </p:sp>
      <p:sp>
        <p:nvSpPr>
          <p:cNvPr id="6" name="Місце для номера слайда 5"/>
          <p:cNvSpPr>
            <a:spLocks noGrp="1"/>
          </p:cNvSpPr>
          <p:nvPr>
            <p:ph type="sldNum" sz="quarter" idx="12"/>
          </p:nvPr>
        </p:nvSpPr>
        <p:spPr/>
        <p:txBody>
          <a:bodyPr/>
          <a:lstStyle/>
          <a:p>
            <a:pPr>
              <a:defRPr/>
            </a:pPr>
            <a:fld id="{67BA4B5C-2DD7-46D2-9AD1-B815A302C5F3}" type="slidenum">
              <a:rPr lang="uk-UA" altLang="ru-RU" smtClean="0"/>
              <a:pPr>
                <a:defRPr/>
              </a:pPr>
              <a:t>‹№›</a:t>
            </a:fld>
            <a:endParaRPr lang="uk-UA" altLang="ru-RU"/>
          </a:p>
        </p:txBody>
      </p:sp>
    </p:spTree>
    <p:extLst>
      <p:ext uri="{BB962C8B-B14F-4D97-AF65-F5344CB8AC3E}">
        <p14:creationId xmlns:p14="http://schemas.microsoft.com/office/powerpoint/2010/main" val="35989787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628650" y="1825625"/>
            <a:ext cx="38862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29150" y="1825625"/>
            <a:ext cx="38862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pPr>
              <a:defRPr/>
            </a:pPr>
            <a:fld id="{768DDFEE-226B-4E02-8DF2-6B46BCA0737C}" type="datetime1">
              <a:rPr lang="uk-UA" smtClean="0"/>
              <a:pPr>
                <a:defRPr/>
              </a:pPr>
              <a:t>22.04.2022</a:t>
            </a:fld>
            <a:endParaRPr lang="uk-UA" altLang="ru-RU"/>
          </a:p>
        </p:txBody>
      </p:sp>
      <p:sp>
        <p:nvSpPr>
          <p:cNvPr id="6" name="Місце для нижнього колонтитула 5"/>
          <p:cNvSpPr>
            <a:spLocks noGrp="1"/>
          </p:cNvSpPr>
          <p:nvPr>
            <p:ph type="ftr" sz="quarter" idx="11"/>
          </p:nvPr>
        </p:nvSpPr>
        <p:spPr/>
        <p:txBody>
          <a:bodyPr/>
          <a:lstStyle/>
          <a:p>
            <a:pPr>
              <a:defRPr/>
            </a:pPr>
            <a:endParaRPr lang="uk-UA" altLang="ru-RU"/>
          </a:p>
        </p:txBody>
      </p:sp>
      <p:sp>
        <p:nvSpPr>
          <p:cNvPr id="7" name="Місце для номера слайда 6"/>
          <p:cNvSpPr>
            <a:spLocks noGrp="1"/>
          </p:cNvSpPr>
          <p:nvPr>
            <p:ph type="sldNum" sz="quarter" idx="12"/>
          </p:nvPr>
        </p:nvSpPr>
        <p:spPr/>
        <p:txBody>
          <a:bodyPr/>
          <a:lstStyle/>
          <a:p>
            <a:pPr>
              <a:defRPr/>
            </a:pPr>
            <a:fld id="{9F17F177-AA7B-445E-97CC-FFA4EBCAABF3}" type="slidenum">
              <a:rPr lang="uk-UA" altLang="ru-RU" smtClean="0"/>
              <a:pPr>
                <a:defRPr/>
              </a:pPr>
              <a:t>‹№›</a:t>
            </a:fld>
            <a:endParaRPr lang="uk-UA" altLang="ru-RU"/>
          </a:p>
        </p:txBody>
      </p:sp>
    </p:spTree>
    <p:extLst>
      <p:ext uri="{BB962C8B-B14F-4D97-AF65-F5344CB8AC3E}">
        <p14:creationId xmlns:p14="http://schemas.microsoft.com/office/powerpoint/2010/main" val="23081678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smtClean="0"/>
              <a:t>Зразок тексту</a:t>
            </a:r>
          </a:p>
        </p:txBody>
      </p:sp>
      <p:sp>
        <p:nvSpPr>
          <p:cNvPr id="4" name="Місце для вмісту 3"/>
          <p:cNvSpPr>
            <a:spLocks noGrp="1"/>
          </p:cNvSpPr>
          <p:nvPr>
            <p:ph sz="half" idx="2"/>
          </p:nvPr>
        </p:nvSpPr>
        <p:spPr>
          <a:xfrm>
            <a:off x="629842" y="2505075"/>
            <a:ext cx="3868340"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smtClean="0"/>
              <a:t>Зразок тексту</a:t>
            </a:r>
          </a:p>
        </p:txBody>
      </p:sp>
      <p:sp>
        <p:nvSpPr>
          <p:cNvPr id="6" name="Місце для вмісту 5"/>
          <p:cNvSpPr>
            <a:spLocks noGrp="1"/>
          </p:cNvSpPr>
          <p:nvPr>
            <p:ph sz="quarter" idx="4"/>
          </p:nvPr>
        </p:nvSpPr>
        <p:spPr>
          <a:xfrm>
            <a:off x="4629150" y="2505075"/>
            <a:ext cx="3887391"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pPr>
              <a:defRPr/>
            </a:pPr>
            <a:fld id="{5B6C3920-56C2-48EE-B2CE-3212A50AAB6E}" type="datetime1">
              <a:rPr lang="uk-UA" smtClean="0"/>
              <a:pPr>
                <a:defRPr/>
              </a:pPr>
              <a:t>22.04.2022</a:t>
            </a:fld>
            <a:endParaRPr lang="uk-UA" altLang="ru-RU"/>
          </a:p>
        </p:txBody>
      </p:sp>
      <p:sp>
        <p:nvSpPr>
          <p:cNvPr id="8" name="Місце для нижнього колонтитула 7"/>
          <p:cNvSpPr>
            <a:spLocks noGrp="1"/>
          </p:cNvSpPr>
          <p:nvPr>
            <p:ph type="ftr" sz="quarter" idx="11"/>
          </p:nvPr>
        </p:nvSpPr>
        <p:spPr/>
        <p:txBody>
          <a:bodyPr/>
          <a:lstStyle/>
          <a:p>
            <a:pPr>
              <a:defRPr/>
            </a:pPr>
            <a:endParaRPr lang="uk-UA" altLang="ru-RU"/>
          </a:p>
        </p:txBody>
      </p:sp>
      <p:sp>
        <p:nvSpPr>
          <p:cNvPr id="9" name="Місце для номера слайда 8"/>
          <p:cNvSpPr>
            <a:spLocks noGrp="1"/>
          </p:cNvSpPr>
          <p:nvPr>
            <p:ph type="sldNum" sz="quarter" idx="12"/>
          </p:nvPr>
        </p:nvSpPr>
        <p:spPr/>
        <p:txBody>
          <a:bodyPr/>
          <a:lstStyle/>
          <a:p>
            <a:pPr>
              <a:defRPr/>
            </a:pPr>
            <a:fld id="{0024F111-DE96-4D64-B948-6209C42CE589}" type="slidenum">
              <a:rPr lang="uk-UA" altLang="ru-RU" smtClean="0"/>
              <a:pPr>
                <a:defRPr/>
              </a:pPr>
              <a:t>‹№›</a:t>
            </a:fld>
            <a:endParaRPr lang="uk-UA" altLang="ru-RU"/>
          </a:p>
        </p:txBody>
      </p:sp>
    </p:spTree>
    <p:extLst>
      <p:ext uri="{BB962C8B-B14F-4D97-AF65-F5344CB8AC3E}">
        <p14:creationId xmlns:p14="http://schemas.microsoft.com/office/powerpoint/2010/main" val="30131767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pPr>
              <a:defRPr/>
            </a:pPr>
            <a:fld id="{454BF086-C0A0-4BBF-AF39-3912F78600C1}" type="datetime1">
              <a:rPr lang="uk-UA" smtClean="0"/>
              <a:pPr>
                <a:defRPr/>
              </a:pPr>
              <a:t>22.04.2022</a:t>
            </a:fld>
            <a:endParaRPr lang="uk-UA" altLang="ru-RU"/>
          </a:p>
        </p:txBody>
      </p:sp>
      <p:sp>
        <p:nvSpPr>
          <p:cNvPr id="4" name="Місце для нижнього колонтитула 3"/>
          <p:cNvSpPr>
            <a:spLocks noGrp="1"/>
          </p:cNvSpPr>
          <p:nvPr>
            <p:ph type="ftr" sz="quarter" idx="11"/>
          </p:nvPr>
        </p:nvSpPr>
        <p:spPr/>
        <p:txBody>
          <a:bodyPr/>
          <a:lstStyle/>
          <a:p>
            <a:pPr>
              <a:defRPr/>
            </a:pPr>
            <a:endParaRPr lang="uk-UA" altLang="ru-RU"/>
          </a:p>
        </p:txBody>
      </p:sp>
      <p:sp>
        <p:nvSpPr>
          <p:cNvPr id="5" name="Місце для номера слайда 4"/>
          <p:cNvSpPr>
            <a:spLocks noGrp="1"/>
          </p:cNvSpPr>
          <p:nvPr>
            <p:ph type="sldNum" sz="quarter" idx="12"/>
          </p:nvPr>
        </p:nvSpPr>
        <p:spPr/>
        <p:txBody>
          <a:bodyPr/>
          <a:lstStyle/>
          <a:p>
            <a:pPr>
              <a:defRPr/>
            </a:pPr>
            <a:fld id="{1D5FDE6D-06CE-4B4B-8EDD-889262F67506}" type="slidenum">
              <a:rPr lang="uk-UA" altLang="ru-RU" smtClean="0"/>
              <a:pPr>
                <a:defRPr/>
              </a:pPr>
              <a:t>‹№›</a:t>
            </a:fld>
            <a:endParaRPr lang="uk-UA" altLang="ru-RU"/>
          </a:p>
        </p:txBody>
      </p:sp>
    </p:spTree>
    <p:extLst>
      <p:ext uri="{BB962C8B-B14F-4D97-AF65-F5344CB8AC3E}">
        <p14:creationId xmlns:p14="http://schemas.microsoft.com/office/powerpoint/2010/main" val="72764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pPr>
              <a:defRPr/>
            </a:pPr>
            <a:fld id="{EFBD6540-3706-4102-8D13-06F434134F14}" type="datetime1">
              <a:rPr lang="uk-UA" smtClean="0"/>
              <a:pPr>
                <a:defRPr/>
              </a:pPr>
              <a:t>22.04.2022</a:t>
            </a:fld>
            <a:endParaRPr lang="uk-UA" altLang="ru-RU"/>
          </a:p>
        </p:txBody>
      </p:sp>
      <p:sp>
        <p:nvSpPr>
          <p:cNvPr id="3" name="Місце для нижнього колонтитула 2"/>
          <p:cNvSpPr>
            <a:spLocks noGrp="1"/>
          </p:cNvSpPr>
          <p:nvPr>
            <p:ph type="ftr" sz="quarter" idx="11"/>
          </p:nvPr>
        </p:nvSpPr>
        <p:spPr/>
        <p:txBody>
          <a:bodyPr/>
          <a:lstStyle/>
          <a:p>
            <a:pPr>
              <a:defRPr/>
            </a:pPr>
            <a:endParaRPr lang="uk-UA" altLang="ru-RU"/>
          </a:p>
        </p:txBody>
      </p:sp>
      <p:sp>
        <p:nvSpPr>
          <p:cNvPr id="4" name="Місце для номера слайда 3"/>
          <p:cNvSpPr>
            <a:spLocks noGrp="1"/>
          </p:cNvSpPr>
          <p:nvPr>
            <p:ph type="sldNum" sz="quarter" idx="12"/>
          </p:nvPr>
        </p:nvSpPr>
        <p:spPr/>
        <p:txBody>
          <a:bodyPr/>
          <a:lstStyle/>
          <a:p>
            <a:pPr>
              <a:defRPr/>
            </a:pPr>
            <a:fld id="{1EE4AC36-1F84-4316-B79E-5D1F0B40991F}" type="slidenum">
              <a:rPr lang="uk-UA" altLang="ru-RU" smtClean="0"/>
              <a:pPr>
                <a:defRPr/>
              </a:pPr>
              <a:t>‹№›</a:t>
            </a:fld>
            <a:endParaRPr lang="uk-UA" altLang="ru-RU"/>
          </a:p>
        </p:txBody>
      </p:sp>
    </p:spTree>
    <p:extLst>
      <p:ext uri="{BB962C8B-B14F-4D97-AF65-F5344CB8AC3E}">
        <p14:creationId xmlns:p14="http://schemas.microsoft.com/office/powerpoint/2010/main" val="25009977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uk-UA" smtClean="0"/>
              <a:t>Зразок заголовка</a:t>
            </a:r>
            <a:endParaRPr lang="uk-UA"/>
          </a:p>
        </p:txBody>
      </p:sp>
      <p:sp>
        <p:nvSpPr>
          <p:cNvPr id="3" name="Місце для вмісту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Зразок тексту</a:t>
            </a:r>
          </a:p>
        </p:txBody>
      </p:sp>
      <p:sp>
        <p:nvSpPr>
          <p:cNvPr id="5" name="Місце для дати 4"/>
          <p:cNvSpPr>
            <a:spLocks noGrp="1"/>
          </p:cNvSpPr>
          <p:nvPr>
            <p:ph type="dt" sz="half" idx="10"/>
          </p:nvPr>
        </p:nvSpPr>
        <p:spPr/>
        <p:txBody>
          <a:bodyPr/>
          <a:lstStyle/>
          <a:p>
            <a:pPr>
              <a:defRPr/>
            </a:pPr>
            <a:fld id="{5D574814-5675-44AA-AB71-BE276BE106D6}" type="datetime1">
              <a:rPr lang="uk-UA" smtClean="0"/>
              <a:pPr>
                <a:defRPr/>
              </a:pPr>
              <a:t>22.04.2022</a:t>
            </a:fld>
            <a:endParaRPr lang="uk-UA" altLang="ru-RU"/>
          </a:p>
        </p:txBody>
      </p:sp>
      <p:sp>
        <p:nvSpPr>
          <p:cNvPr id="6" name="Місце для нижнього колонтитула 5"/>
          <p:cNvSpPr>
            <a:spLocks noGrp="1"/>
          </p:cNvSpPr>
          <p:nvPr>
            <p:ph type="ftr" sz="quarter" idx="11"/>
          </p:nvPr>
        </p:nvSpPr>
        <p:spPr/>
        <p:txBody>
          <a:bodyPr/>
          <a:lstStyle/>
          <a:p>
            <a:pPr>
              <a:defRPr/>
            </a:pPr>
            <a:endParaRPr lang="uk-UA" altLang="ru-RU"/>
          </a:p>
        </p:txBody>
      </p:sp>
      <p:sp>
        <p:nvSpPr>
          <p:cNvPr id="7" name="Місце для номера слайда 6"/>
          <p:cNvSpPr>
            <a:spLocks noGrp="1"/>
          </p:cNvSpPr>
          <p:nvPr>
            <p:ph type="sldNum" sz="quarter" idx="12"/>
          </p:nvPr>
        </p:nvSpPr>
        <p:spPr/>
        <p:txBody>
          <a:bodyPr/>
          <a:lstStyle/>
          <a:p>
            <a:pPr>
              <a:defRPr/>
            </a:pPr>
            <a:fld id="{96149385-5961-4919-A927-8165EF323449}" type="slidenum">
              <a:rPr lang="uk-UA" altLang="ru-RU" smtClean="0"/>
              <a:pPr>
                <a:defRPr/>
              </a:pPr>
              <a:t>‹№›</a:t>
            </a:fld>
            <a:endParaRPr lang="uk-UA" altLang="ru-RU"/>
          </a:p>
        </p:txBody>
      </p:sp>
    </p:spTree>
    <p:extLst>
      <p:ext uri="{BB962C8B-B14F-4D97-AF65-F5344CB8AC3E}">
        <p14:creationId xmlns:p14="http://schemas.microsoft.com/office/powerpoint/2010/main" val="1079710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uk-UA"/>
          </a:p>
        </p:txBody>
      </p:sp>
      <p:sp>
        <p:nvSpPr>
          <p:cNvPr id="4" name="Місце для тексту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Зразок тексту</a:t>
            </a:r>
          </a:p>
        </p:txBody>
      </p:sp>
      <p:sp>
        <p:nvSpPr>
          <p:cNvPr id="5" name="Місце для дати 4"/>
          <p:cNvSpPr>
            <a:spLocks noGrp="1"/>
          </p:cNvSpPr>
          <p:nvPr>
            <p:ph type="dt" sz="half" idx="10"/>
          </p:nvPr>
        </p:nvSpPr>
        <p:spPr/>
        <p:txBody>
          <a:bodyPr/>
          <a:lstStyle/>
          <a:p>
            <a:pPr>
              <a:defRPr/>
            </a:pPr>
            <a:fld id="{5863926D-FC48-446E-8EB4-7EBFF0175011}" type="datetime1">
              <a:rPr lang="uk-UA" smtClean="0"/>
              <a:pPr>
                <a:defRPr/>
              </a:pPr>
              <a:t>22.04.2022</a:t>
            </a:fld>
            <a:endParaRPr lang="uk-UA" altLang="ru-RU"/>
          </a:p>
        </p:txBody>
      </p:sp>
      <p:sp>
        <p:nvSpPr>
          <p:cNvPr id="6" name="Місце для нижнього колонтитула 5"/>
          <p:cNvSpPr>
            <a:spLocks noGrp="1"/>
          </p:cNvSpPr>
          <p:nvPr>
            <p:ph type="ftr" sz="quarter" idx="11"/>
          </p:nvPr>
        </p:nvSpPr>
        <p:spPr/>
        <p:txBody>
          <a:bodyPr/>
          <a:lstStyle/>
          <a:p>
            <a:pPr>
              <a:defRPr/>
            </a:pPr>
            <a:endParaRPr lang="uk-UA" altLang="ru-RU"/>
          </a:p>
        </p:txBody>
      </p:sp>
      <p:sp>
        <p:nvSpPr>
          <p:cNvPr id="7" name="Місце для номера слайда 6"/>
          <p:cNvSpPr>
            <a:spLocks noGrp="1"/>
          </p:cNvSpPr>
          <p:nvPr>
            <p:ph type="sldNum" sz="quarter" idx="12"/>
          </p:nvPr>
        </p:nvSpPr>
        <p:spPr/>
        <p:txBody>
          <a:bodyPr/>
          <a:lstStyle/>
          <a:p>
            <a:pPr>
              <a:defRPr/>
            </a:pPr>
            <a:fld id="{498AF37E-CA55-4469-8B02-398BD27655CC}" type="slidenum">
              <a:rPr lang="uk-UA" altLang="ru-RU" smtClean="0"/>
              <a:pPr>
                <a:defRPr/>
              </a:pPr>
              <a:t>‹№›</a:t>
            </a:fld>
            <a:endParaRPr lang="uk-UA" altLang="ru-RU"/>
          </a:p>
        </p:txBody>
      </p:sp>
    </p:spTree>
    <p:extLst>
      <p:ext uri="{BB962C8B-B14F-4D97-AF65-F5344CB8AC3E}">
        <p14:creationId xmlns:p14="http://schemas.microsoft.com/office/powerpoint/2010/main" val="42587054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F70AA96C-2312-4542-919A-0F902809B3C7}" type="datetime1">
              <a:rPr lang="uk-UA" smtClean="0"/>
              <a:pPr>
                <a:defRPr/>
              </a:pPr>
              <a:t>22.04.2022</a:t>
            </a:fld>
            <a:endParaRPr lang="uk-UA" altLang="ru-RU"/>
          </a:p>
        </p:txBody>
      </p:sp>
      <p:sp>
        <p:nvSpPr>
          <p:cNvPr id="5" name="Місце для нижнього колонтитула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uk-UA" altLang="ru-RU"/>
          </a:p>
        </p:txBody>
      </p:sp>
      <p:sp>
        <p:nvSpPr>
          <p:cNvPr id="6" name="Місце для номера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140952B-764A-4E33-A50B-D3AF9833B493}" type="slidenum">
              <a:rPr lang="uk-UA" altLang="ru-RU" smtClean="0"/>
              <a:pPr>
                <a:defRPr/>
              </a:pPr>
              <a:t>‹№›</a:t>
            </a:fld>
            <a:endParaRPr lang="uk-UA" altLang="ru-RU"/>
          </a:p>
        </p:txBody>
      </p:sp>
    </p:spTree>
    <p:extLst>
      <p:ext uri="{BB962C8B-B14F-4D97-AF65-F5344CB8AC3E}">
        <p14:creationId xmlns:p14="http://schemas.microsoft.com/office/powerpoint/2010/main" val="3413510571"/>
      </p:ext>
    </p:extLst>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 id="2147484525" r:id="rId12"/>
  </p:sldLayoutIdLst>
  <p:transition spd="med">
    <p:cover dir="r"/>
  </p:transition>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uk-U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A9137B5-C9F1-4447-8188-2CBDBDF2D59E}" type="datetime1">
              <a:rPr lang="uk-UA" b="0" smtClean="0">
                <a:solidFill>
                  <a:prstClr val="black">
                    <a:tint val="75000"/>
                  </a:prstClr>
                </a:solidFill>
                <a:latin typeface="Calibri"/>
                <a:cs typeface="+mn-cs"/>
              </a:rPr>
              <a:pPr eaLnBrk="1" fontAlgn="auto" hangingPunct="1">
                <a:spcBef>
                  <a:spcPts val="0"/>
                </a:spcBef>
                <a:spcAft>
                  <a:spcPts val="0"/>
                </a:spcAft>
              </a:pPr>
              <a:t>22.04.2022</a:t>
            </a:fld>
            <a:endParaRPr lang="uk-UA" b="0">
              <a:solidFill>
                <a:prstClr val="black">
                  <a:tint val="75000"/>
                </a:prstClr>
              </a:solidFill>
              <a:latin typeface="Calibri"/>
              <a:cs typeface="+mn-cs"/>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ru-RU" b="0" smtClean="0">
                <a:solidFill>
                  <a:prstClr val="black">
                    <a:tint val="75000"/>
                  </a:prstClr>
                </a:solidFill>
                <a:latin typeface="Calibri"/>
                <a:cs typeface="+mn-cs"/>
              </a:rPr>
              <a:t>ВІЗУАЛЬНА ІДЕНТИФІКАЦІЯ ЛЬВІВСЬКОЇ ПОЛІТЕХНІКИ</a:t>
            </a:r>
            <a:endParaRPr lang="uk-UA" b="0">
              <a:solidFill>
                <a:prstClr val="black">
                  <a:tint val="75000"/>
                </a:prstClr>
              </a:solidFill>
              <a:latin typeface="Calibri"/>
              <a:cs typeface="+mn-cs"/>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DB2FCF27-04E5-4E23-9EEE-F5E9C2E2EE3B}" type="slidenum">
              <a:rPr lang="uk-UA" b="0" smtClean="0">
                <a:solidFill>
                  <a:prstClr val="black">
                    <a:tint val="75000"/>
                  </a:prstClr>
                </a:solidFill>
                <a:latin typeface="Calibri"/>
                <a:cs typeface="+mn-cs"/>
              </a:rPr>
              <a:pPr eaLnBrk="1" fontAlgn="auto" hangingPunct="1">
                <a:spcBef>
                  <a:spcPts val="0"/>
                </a:spcBef>
                <a:spcAft>
                  <a:spcPts val="0"/>
                </a:spcAft>
              </a:pPr>
              <a:t>‹№›</a:t>
            </a:fld>
            <a:endParaRPr lang="uk-UA" b="0">
              <a:solidFill>
                <a:prstClr val="black">
                  <a:tint val="75000"/>
                </a:prstClr>
              </a:solidFill>
              <a:latin typeface="Calibri"/>
              <a:cs typeface="+mn-cs"/>
            </a:endParaRPr>
          </a:p>
        </p:txBody>
      </p:sp>
    </p:spTree>
    <p:extLst>
      <p:ext uri="{BB962C8B-B14F-4D97-AF65-F5344CB8AC3E}">
        <p14:creationId xmlns:p14="http://schemas.microsoft.com/office/powerpoint/2010/main" val="2189128141"/>
      </p:ext>
    </p:extLst>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lpnu.ua/rada-phd/pamiatka-zdobuvacha-phd/spysok-vidpovidalnykh-osib-za-atestatsiiu"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mailto:nddkr1@gmail.com" TargetMode="External"/><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hyperlink" Target="https://okd.ukrintei.ua/"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44-2022-%D0%BF"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Місце для номера слайда 5"/>
          <p:cNvSpPr>
            <a:spLocks noGrp="1"/>
          </p:cNvSpPr>
          <p:nvPr>
            <p:ph type="sldNum" sz="quarter" idx="12"/>
          </p:nvPr>
        </p:nvSpPr>
        <p:spPr bwMode="auto">
          <a:noFill/>
          <a:ln>
            <a:miter lim="800000"/>
            <a:headEnd/>
            <a:tailEnd/>
          </a:ln>
        </p:spPr>
        <p:txBody>
          <a:bodyPr/>
          <a:lstStyle/>
          <a:p>
            <a:fld id="{4FF448BE-E821-4505-8951-B4804A6679F8}" type="slidenum">
              <a:rPr lang="uk-UA" altLang="ru-RU" smtClean="0"/>
              <a:pPr/>
              <a:t>1</a:t>
            </a:fld>
            <a:endParaRPr lang="uk-UA" altLang="ru-RU" smtClean="0"/>
          </a:p>
        </p:txBody>
      </p:sp>
      <p:sp>
        <p:nvSpPr>
          <p:cNvPr id="2" name="Заголовок 1"/>
          <p:cNvSpPr>
            <a:spLocks noGrp="1"/>
          </p:cNvSpPr>
          <p:nvPr>
            <p:ph type="ctrTitle" idx="4294967295"/>
          </p:nvPr>
        </p:nvSpPr>
        <p:spPr>
          <a:xfrm>
            <a:off x="0" y="2205038"/>
            <a:ext cx="9144000" cy="4202112"/>
          </a:xfrm>
          <a:solidFill>
            <a:srgbClr val="2E3192"/>
          </a:solidFill>
        </p:spPr>
        <p:txBody>
          <a:bodyPr>
            <a:normAutofit/>
          </a:bodyPr>
          <a:lstStyle/>
          <a:p>
            <a:pPr algn="ctr">
              <a:defRPr/>
            </a:pPr>
            <a:r>
              <a:rPr lang="uk-UA" altLang="uk-UA" sz="4000" b="1"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p>
        </p:txBody>
      </p:sp>
      <p:sp>
        <p:nvSpPr>
          <p:cNvPr id="6149" name="Подзаголовок 2"/>
          <p:cNvSpPr>
            <a:spLocks noGrp="1"/>
          </p:cNvSpPr>
          <p:nvPr>
            <p:ph type="subTitle" idx="4294967295"/>
          </p:nvPr>
        </p:nvSpPr>
        <p:spPr>
          <a:xfrm>
            <a:off x="3633788" y="981075"/>
            <a:ext cx="5510212" cy="935038"/>
          </a:xfrm>
        </p:spPr>
        <p:txBody>
          <a:bodyPr/>
          <a:lstStyle/>
          <a:p>
            <a:pPr marL="0" indent="0" algn="ctr" eaLnBrk="1" hangingPunct="1">
              <a:buFont typeface="Arial" pitchFamily="34" charset="0"/>
              <a:buNone/>
            </a:pPr>
            <a:r>
              <a:rPr lang="ru-RU" altLang="uk-UA" sz="4000" baseline="30000" dirty="0" smtClean="0">
                <a:solidFill>
                  <a:schemeClr val="accent1"/>
                </a:solidFill>
                <a:latin typeface="HeliosExt"/>
              </a:rPr>
              <a:t>НАЦІОНАЛЬНИЙ УНІВЕРСИТЕТ</a:t>
            </a:r>
          </a:p>
          <a:p>
            <a:pPr marL="0" indent="0" algn="ctr" eaLnBrk="1" hangingPunct="1">
              <a:buFont typeface="Arial" pitchFamily="34" charset="0"/>
              <a:buNone/>
            </a:pPr>
            <a:r>
              <a:rPr lang="ru-RU" altLang="uk-UA" sz="4000" b="1" baseline="30000" dirty="0" smtClean="0">
                <a:solidFill>
                  <a:schemeClr val="accent1"/>
                </a:solidFill>
                <a:latin typeface="HeliosExt"/>
              </a:rPr>
              <a:t>«ЛЬВІВСЬКА ПОЛІТЕХНІКА»</a:t>
            </a:r>
          </a:p>
        </p:txBody>
      </p:sp>
      <p:pic>
        <p:nvPicPr>
          <p:cNvPr id="6147" name="Рисунок 4" descr="ПЛАШКА_01.jpg"/>
          <p:cNvPicPr>
            <a:picLocks noChangeAspect="1"/>
          </p:cNvPicPr>
          <p:nvPr/>
        </p:nvPicPr>
        <p:blipFill>
          <a:blip r:embed="rId3"/>
          <a:srcRect/>
          <a:stretch>
            <a:fillRect/>
          </a:stretch>
        </p:blipFill>
        <p:spPr bwMode="auto">
          <a:xfrm>
            <a:off x="0" y="6451600"/>
            <a:ext cx="9144000" cy="407988"/>
          </a:xfrm>
          <a:prstGeom prst="rect">
            <a:avLst/>
          </a:prstGeom>
          <a:noFill/>
          <a:ln w="9525">
            <a:noFill/>
            <a:miter lim="800000"/>
            <a:headEnd/>
            <a:tailEnd/>
          </a:ln>
        </p:spPr>
      </p:pic>
      <p:cxnSp>
        <p:nvCxnSpPr>
          <p:cNvPr id="14" name="Прямая соединительная линия 13"/>
          <p:cNvCxnSpPr/>
          <p:nvPr/>
        </p:nvCxnSpPr>
        <p:spPr>
          <a:xfrm>
            <a:off x="0" y="2133600"/>
            <a:ext cx="9144000" cy="0"/>
          </a:xfrm>
          <a:prstGeom prst="line">
            <a:avLst/>
          </a:prstGeom>
          <a:ln w="57150">
            <a:solidFill>
              <a:srgbClr val="00A1E4"/>
            </a:solidFill>
          </a:ln>
        </p:spPr>
        <p:style>
          <a:lnRef idx="1">
            <a:schemeClr val="accent1"/>
          </a:lnRef>
          <a:fillRef idx="0">
            <a:schemeClr val="accent1"/>
          </a:fillRef>
          <a:effectRef idx="0">
            <a:schemeClr val="accent1"/>
          </a:effectRef>
          <a:fontRef idx="minor">
            <a:schemeClr val="tx1"/>
          </a:fontRef>
        </p:style>
      </p:cxnSp>
      <p:pic>
        <p:nvPicPr>
          <p:cNvPr id="6151" name="Рисунок 1" descr="NULP_LOGO_UKR"/>
          <p:cNvPicPr>
            <a:picLocks noChangeAspect="1" noChangeArrowheads="1"/>
          </p:cNvPicPr>
          <p:nvPr/>
        </p:nvPicPr>
        <p:blipFill>
          <a:blip r:embed="rId4"/>
          <a:srcRect/>
          <a:stretch>
            <a:fillRect/>
          </a:stretch>
        </p:blipFill>
        <p:spPr bwMode="auto">
          <a:xfrm>
            <a:off x="250825" y="71438"/>
            <a:ext cx="2089150" cy="1987550"/>
          </a:xfrm>
          <a:prstGeom prst="rect">
            <a:avLst/>
          </a:prstGeom>
          <a:noFill/>
          <a:ln w="9525">
            <a:noFill/>
            <a:miter lim="800000"/>
            <a:headEnd/>
            <a:tailEnd/>
          </a:ln>
        </p:spPr>
      </p:pic>
    </p:spTree>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71438" y="612369"/>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10</a:t>
            </a:fld>
            <a:endParaRPr lang="uk-UA" altLang="uk-UA" sz="2000">
              <a:solidFill>
                <a:schemeClr val="bg1"/>
              </a:solidFill>
              <a:latin typeface="HeliosLight"/>
            </a:endParaRPr>
          </a:p>
        </p:txBody>
      </p:sp>
      <p:sp>
        <p:nvSpPr>
          <p:cNvPr id="7" name="Овал 6"/>
          <p:cNvSpPr/>
          <p:nvPr/>
        </p:nvSpPr>
        <p:spPr>
          <a:xfrm>
            <a:off x="-290543" y="346109"/>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1691680" y="53722"/>
            <a:ext cx="5362410" cy="461665"/>
          </a:xfrm>
          <a:prstGeom prst="rect">
            <a:avLst/>
          </a:prstGeom>
        </p:spPr>
        <p:txBody>
          <a:bodyPr wrap="square">
            <a:spAutoFit/>
          </a:bodyPr>
          <a:lstStyle/>
          <a:p>
            <a:pPr algn="ctr"/>
            <a:r>
              <a:rPr lang="uk-UA" sz="2400" dirty="0" smtClean="0">
                <a:latin typeface="HeliosLight"/>
              </a:rPr>
              <a:t>Вимоги до </a:t>
            </a:r>
            <a:r>
              <a:rPr lang="uk-UA" sz="2400" dirty="0">
                <a:solidFill>
                  <a:srgbClr val="6699FF"/>
                </a:solidFill>
                <a:latin typeface="HeliosLight"/>
              </a:rPr>
              <a:t>офіційних</a:t>
            </a:r>
            <a:r>
              <a:rPr lang="uk-UA" sz="2400" dirty="0" smtClean="0">
                <a:latin typeface="HeliosLight"/>
              </a:rPr>
              <a:t> </a:t>
            </a:r>
            <a:r>
              <a:rPr lang="uk-UA" sz="2400" dirty="0" smtClean="0">
                <a:solidFill>
                  <a:srgbClr val="6699FF"/>
                </a:solidFill>
                <a:latin typeface="HeliosLight"/>
              </a:rPr>
              <a:t>опонентів</a:t>
            </a:r>
            <a:r>
              <a:rPr lang="uk-UA" sz="2400" dirty="0" smtClean="0">
                <a:solidFill>
                  <a:srgbClr val="003399"/>
                </a:solidFill>
                <a:latin typeface="HeliosLight"/>
              </a:rPr>
              <a:t>:</a:t>
            </a:r>
            <a:endParaRPr lang="uk-UA" sz="2400" dirty="0">
              <a:solidFill>
                <a:srgbClr val="003399"/>
              </a:solidFill>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4286438255"/>
              </p:ext>
            </p:extLst>
          </p:nvPr>
        </p:nvGraphicFramePr>
        <p:xfrm>
          <a:off x="214282" y="709352"/>
          <a:ext cx="8715436" cy="5505730"/>
        </p:xfrm>
        <a:graphic>
          <a:graphicData uri="http://schemas.openxmlformats.org/drawingml/2006/table">
            <a:tbl>
              <a:tblPr>
                <a:tableStyleId>{D113A9D2-9D6B-4929-AA2D-F23B5EE8CBE7}</a:tableStyleId>
              </a:tblPr>
              <a:tblGrid>
                <a:gridCol w="8715436"/>
              </a:tblGrid>
              <a:tr h="5505730">
                <a:tc>
                  <a:txBody>
                    <a:bodyPr/>
                    <a:lstStyle/>
                    <a:p>
                      <a:pPr marL="342900" lvl="0" indent="-342900" algn="just" defTabSz="685800" rtl="0" eaLnBrk="1" latinLnBrk="0" hangingPunct="1">
                        <a:lnSpc>
                          <a:spcPct val="100000"/>
                        </a:lnSpc>
                        <a:spcAft>
                          <a:spcPts val="0"/>
                        </a:spcAft>
                        <a:buFont typeface="Wingdings" pitchFamily="2" charset="2"/>
                        <a:buChar char="§"/>
                        <a:tabLst>
                          <a:tab pos="270510" algn="l"/>
                        </a:tabLst>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НПП іншої установи</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Доктор наук/кандидат наук/доктор філософії </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Наявність ≥ 3 публікацій за останніх п’ять років (після присудження ступеня доктора філософії (кандидата наук)) за тематикою дослідження Здобувача (зараховуються одноосібні монографії (одноосібні розділи у колективних монографіях), статті у наукових фахових виданнях України, статті у періодичних наукових виданнях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Web</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of</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Science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Core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Collection</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та/або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Scopus</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1" u="none" strike="noStrike" kern="1200" cap="none" spc="0" normalizeH="0" baseline="0" noProof="0" dirty="0" smtClean="0">
                          <a:ln>
                            <a:noFill/>
                          </a:ln>
                          <a:solidFill>
                            <a:srgbClr val="003399"/>
                          </a:solidFill>
                          <a:effectLst/>
                          <a:uLnTx/>
                          <a:uFillTx/>
                          <a:latin typeface="Calibri Light"/>
                          <a:ea typeface="+mn-ea"/>
                          <a:cs typeface="+mn-cs"/>
                        </a:rPr>
                        <a:t>Одноосібна монографія загальним обсягом не менше 5 авторських аркушів або наукова публікація у періодичному науковому виданні Q1—Q3 = 2 наукові публікації.</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8 разів на рік</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науковий керівник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Ректор</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є співавтором наукових публікацій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має реального чи потенційного конфлікту інтересів щодо Здобувача (зокрема, не є його близькою особою) та/або його наукового керівника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притягувався до академічної відповідальності за порушення академічної доброчесності</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&gt; 3 років після здобуття наукового ступеня кандидата наук</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Володіє мовою захисту дисертації в обсязі, достатньому для кваліфікованого проведення атестації Здобувача</a:t>
                      </a:r>
                    </a:p>
                  </a:txBody>
                  <a:tcPr marL="114300" marR="114300" marT="0" marB="0">
                    <a:solidFill>
                      <a:schemeClr val="bg1">
                        <a:lumMod val="85000"/>
                      </a:schemeClr>
                    </a:solidFill>
                  </a:tcPr>
                </a:tc>
              </a:tr>
            </a:tbl>
          </a:graphicData>
        </a:graphic>
      </p:graphicFrame>
      <p:sp>
        <p:nvSpPr>
          <p:cNvPr id="11" name="Прямокутник 10"/>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182254" y="826601"/>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11</a:t>
            </a:fld>
            <a:endParaRPr lang="uk-UA" altLang="uk-UA" sz="2000">
              <a:solidFill>
                <a:prstClr val="white"/>
              </a:solidFill>
              <a:latin typeface="HeliosLight"/>
            </a:endParaRPr>
          </a:p>
        </p:txBody>
      </p:sp>
      <p:sp>
        <p:nvSpPr>
          <p:cNvPr id="7" name="Овал 6"/>
          <p:cNvSpPr/>
          <p:nvPr/>
        </p:nvSpPr>
        <p:spPr>
          <a:xfrm>
            <a:off x="-266454" y="574188"/>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620347" y="-4396"/>
            <a:ext cx="8143932" cy="830997"/>
          </a:xfrm>
          <a:prstGeom prst="rect">
            <a:avLst/>
          </a:prstGeom>
        </p:spPr>
        <p:txBody>
          <a:bodyPr wrap="square">
            <a:spAutoFit/>
          </a:bodyPr>
          <a:lstStyle/>
          <a:p>
            <a:pPr algn="ctr"/>
            <a:r>
              <a:rPr lang="uk-UA" sz="2400" dirty="0" smtClean="0">
                <a:latin typeface="HeliosLight"/>
              </a:rPr>
              <a:t>Пошук </a:t>
            </a:r>
            <a:r>
              <a:rPr lang="uk-UA" sz="2400" dirty="0">
                <a:solidFill>
                  <a:srgbClr val="6699FF"/>
                </a:solidFill>
                <a:latin typeface="HeliosLight"/>
              </a:rPr>
              <a:t>публікацій</a:t>
            </a:r>
            <a:r>
              <a:rPr lang="uk-UA" sz="2400" dirty="0" smtClean="0">
                <a:latin typeface="HeliosLight"/>
              </a:rPr>
              <a:t> передбачуваних рецензентів та голови разової СВР</a:t>
            </a:r>
            <a:endParaRPr lang="uk-UA" sz="2400" dirty="0">
              <a:solidFill>
                <a:srgbClr val="003399"/>
              </a:solidFill>
              <a:latin typeface="HeliosLight"/>
            </a:endParaRPr>
          </a:p>
        </p:txBody>
      </p:sp>
      <p:graphicFrame>
        <p:nvGraphicFramePr>
          <p:cNvPr id="12" name="Схема 11"/>
          <p:cNvGraphicFramePr/>
          <p:nvPr>
            <p:extLst/>
          </p:nvPr>
        </p:nvGraphicFramePr>
        <p:xfrm>
          <a:off x="7768" y="865257"/>
          <a:ext cx="9001156" cy="5395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pic>
        <p:nvPicPr>
          <p:cNvPr id="11" name="Рисунок 10"/>
          <p:cNvPicPr/>
          <p:nvPr/>
        </p:nvPicPr>
        <p:blipFill>
          <a:blip r:embed="rId8"/>
          <a:stretch>
            <a:fillRect/>
          </a:stretch>
        </p:blipFill>
        <p:spPr>
          <a:xfrm>
            <a:off x="260180" y="877401"/>
            <a:ext cx="8748744" cy="5541834"/>
          </a:xfrm>
          <a:prstGeom prst="rect">
            <a:avLst/>
          </a:prstGeom>
        </p:spPr>
      </p:pic>
    </p:spTree>
    <p:extLst>
      <p:ext uri="{BB962C8B-B14F-4D97-AF65-F5344CB8AC3E}">
        <p14:creationId xmlns:p14="http://schemas.microsoft.com/office/powerpoint/2010/main" val="2189916139"/>
      </p:ext>
    </p:extLst>
  </p:cSld>
  <p:clrMapOvr>
    <a:masterClrMapping/>
  </p:clrMapOvr>
  <p:transition spd="med">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100829" y="644688"/>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12</a:t>
            </a:fld>
            <a:endParaRPr lang="uk-UA" altLang="uk-UA" sz="2000">
              <a:solidFill>
                <a:prstClr val="white"/>
              </a:solidFill>
              <a:latin typeface="HeliosLight"/>
            </a:endParaRPr>
          </a:p>
        </p:txBody>
      </p:sp>
      <p:sp>
        <p:nvSpPr>
          <p:cNvPr id="7" name="Овал 6"/>
          <p:cNvSpPr/>
          <p:nvPr/>
        </p:nvSpPr>
        <p:spPr>
          <a:xfrm>
            <a:off x="-403996" y="350695"/>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0" y="-16656"/>
            <a:ext cx="8967526" cy="646331"/>
          </a:xfrm>
          <a:prstGeom prst="rect">
            <a:avLst/>
          </a:prstGeom>
        </p:spPr>
        <p:txBody>
          <a:bodyPr wrap="square">
            <a:spAutoFit/>
          </a:bodyPr>
          <a:lstStyle/>
          <a:p>
            <a:pPr algn="ctr"/>
            <a:r>
              <a:rPr lang="uk-UA" dirty="0" smtClean="0">
                <a:solidFill>
                  <a:srgbClr val="6699FF"/>
                </a:solidFill>
                <a:latin typeface="HeliosLight"/>
              </a:rPr>
              <a:t>Відповідальні </a:t>
            </a:r>
            <a:r>
              <a:rPr lang="uk-UA" dirty="0" smtClean="0">
                <a:latin typeface="HeliosLight"/>
              </a:rPr>
              <a:t>у ННІ за атестацію здобувачів вищої освіти ступеня доктора філософії</a:t>
            </a:r>
            <a:r>
              <a:rPr lang="uk-UA" dirty="0" smtClean="0">
                <a:solidFill>
                  <a:srgbClr val="003399"/>
                </a:solidFill>
                <a:latin typeface="HeliosLight"/>
              </a:rPr>
              <a:t>:</a:t>
            </a:r>
            <a:endParaRPr lang="uk-UA" dirty="0">
              <a:solidFill>
                <a:srgbClr val="003399"/>
              </a:solidFill>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3718847580"/>
              </p:ext>
            </p:extLst>
          </p:nvPr>
        </p:nvGraphicFramePr>
        <p:xfrm>
          <a:off x="68735" y="664015"/>
          <a:ext cx="9015685" cy="5766670"/>
        </p:xfrm>
        <a:graphic>
          <a:graphicData uri="http://schemas.openxmlformats.org/drawingml/2006/table">
            <a:tbl>
              <a:tblPr>
                <a:tableStyleId>{D113A9D2-9D6B-4929-AA2D-F23B5EE8CBE7}</a:tableStyleId>
              </a:tblPr>
              <a:tblGrid>
                <a:gridCol w="9015685"/>
              </a:tblGrid>
              <a:tr h="5766670">
                <a:tc>
                  <a:txBody>
                    <a:bodyPr/>
                    <a:lstStyle/>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700" b="1" kern="1200" dirty="0" smtClean="0">
                          <a:solidFill>
                            <a:srgbClr val="003399"/>
                          </a:solidFill>
                          <a:latin typeface="+mj-lt"/>
                          <a:ea typeface="+mn-ea"/>
                          <a:cs typeface="+mn-cs"/>
                        </a:rPr>
                        <a:t>Відповідальний у ННІ за атестацію </a:t>
                      </a:r>
                      <a:r>
                        <a:rPr lang="uk-UA" sz="1700" b="1" kern="1200" dirty="0" err="1" smtClean="0">
                          <a:solidFill>
                            <a:srgbClr val="003399"/>
                          </a:solidFill>
                          <a:latin typeface="+mj-lt"/>
                          <a:ea typeface="+mn-ea"/>
                          <a:cs typeface="+mn-cs"/>
                        </a:rPr>
                        <a:t>PhD</a:t>
                      </a:r>
                      <a:r>
                        <a:rPr lang="uk-UA" sz="1700" b="1" kern="1200" dirty="0" smtClean="0">
                          <a:solidFill>
                            <a:srgbClr val="003399"/>
                          </a:solidFill>
                          <a:latin typeface="+mj-lt"/>
                          <a:ea typeface="+mn-ea"/>
                          <a:cs typeface="+mn-cs"/>
                        </a:rPr>
                        <a:t> призначається наказом Ректора за поданням директора ННІ</a:t>
                      </a: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700" b="1" kern="1200" dirty="0" smtClean="0">
                          <a:solidFill>
                            <a:srgbClr val="003399"/>
                          </a:solidFill>
                          <a:latin typeface="+mj-lt"/>
                          <a:ea typeface="+mn-ea"/>
                          <a:cs typeface="+mn-cs"/>
                        </a:rPr>
                        <a:t>Список відповідальних у ННІ за атестацію </a:t>
                      </a:r>
                      <a:r>
                        <a:rPr lang="uk-UA" sz="1700" b="1" kern="1200" dirty="0" err="1" smtClean="0">
                          <a:solidFill>
                            <a:srgbClr val="003399"/>
                          </a:solidFill>
                          <a:latin typeface="+mj-lt"/>
                          <a:ea typeface="+mn-ea"/>
                          <a:cs typeface="+mn-cs"/>
                        </a:rPr>
                        <a:t>PhD</a:t>
                      </a:r>
                      <a:r>
                        <a:rPr lang="uk-UA" sz="1700" b="1" kern="1200" dirty="0" smtClean="0">
                          <a:solidFill>
                            <a:srgbClr val="003399"/>
                          </a:solidFill>
                          <a:latin typeface="+mj-lt"/>
                          <a:ea typeface="+mn-ea"/>
                          <a:cs typeface="+mn-cs"/>
                        </a:rPr>
                        <a:t> оприлюднено на офіційному веб-сайті Університету за </a:t>
                      </a:r>
                      <a:r>
                        <a:rPr lang="uk-UA" sz="1700" b="1" kern="1200" dirty="0" err="1" smtClean="0">
                          <a:solidFill>
                            <a:srgbClr val="003399"/>
                          </a:solidFill>
                          <a:latin typeface="+mj-lt"/>
                          <a:ea typeface="+mn-ea"/>
                          <a:cs typeface="+mn-cs"/>
                        </a:rPr>
                        <a:t>адресою</a:t>
                      </a:r>
                      <a:r>
                        <a:rPr lang="uk-UA" sz="1700" b="1" kern="1200" dirty="0" smtClean="0">
                          <a:solidFill>
                            <a:srgbClr val="003399"/>
                          </a:solidFill>
                          <a:latin typeface="+mj-lt"/>
                          <a:ea typeface="+mn-ea"/>
                          <a:cs typeface="+mn-cs"/>
                        </a:rPr>
                        <a:t>: </a:t>
                      </a:r>
                      <a:r>
                        <a:rPr lang="uk-UA" sz="1700" b="1" kern="1200" dirty="0" smtClean="0">
                          <a:solidFill>
                            <a:srgbClr val="003399"/>
                          </a:solidFill>
                          <a:latin typeface="+mj-lt"/>
                          <a:ea typeface="+mn-ea"/>
                          <a:cs typeface="+mn-cs"/>
                          <a:hlinkClick r:id="rId3"/>
                        </a:rPr>
                        <a:t>https://lpnu.ua/rada-phd/pamiatka-zdobuvacha-phd/spysok-vidpovidalnykh-osib-za-atestatsiiu</a:t>
                      </a:r>
                      <a:r>
                        <a:rPr lang="uk-UA" sz="1700" b="1" kern="1200" dirty="0" smtClean="0">
                          <a:solidFill>
                            <a:srgbClr val="003399"/>
                          </a:solidFill>
                          <a:latin typeface="+mj-lt"/>
                          <a:ea typeface="+mn-ea"/>
                          <a:cs typeface="+mn-cs"/>
                        </a:rPr>
                        <a:t>.</a:t>
                      </a:r>
                      <a:r>
                        <a:rPr lang="uk-UA" sz="1700" b="1" kern="1200" baseline="0" dirty="0" smtClean="0">
                          <a:solidFill>
                            <a:srgbClr val="003399"/>
                          </a:solidFill>
                          <a:latin typeface="+mj-lt"/>
                          <a:ea typeface="+mn-ea"/>
                          <a:cs typeface="+mn-cs"/>
                        </a:rPr>
                        <a:t> </a:t>
                      </a: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700" b="1" kern="1200" dirty="0" smtClean="0">
                          <a:solidFill>
                            <a:srgbClr val="003399"/>
                          </a:solidFill>
                          <a:latin typeface="+mj-lt"/>
                          <a:ea typeface="+mn-ea"/>
                          <a:cs typeface="+mn-cs"/>
                        </a:rPr>
                        <a:t>Відповідальний у ННІ за атестацію </a:t>
                      </a:r>
                      <a:r>
                        <a:rPr lang="uk-UA" sz="1700" b="1" kern="1200" dirty="0" err="1" smtClean="0">
                          <a:solidFill>
                            <a:srgbClr val="003399"/>
                          </a:solidFill>
                          <a:latin typeface="+mj-lt"/>
                          <a:ea typeface="+mn-ea"/>
                          <a:cs typeface="+mn-cs"/>
                        </a:rPr>
                        <a:t>PhD</a:t>
                      </a:r>
                      <a:r>
                        <a:rPr lang="uk-UA" sz="1700" b="1" kern="1200" dirty="0" smtClean="0">
                          <a:solidFill>
                            <a:srgbClr val="003399"/>
                          </a:solidFill>
                          <a:latin typeface="+mj-lt"/>
                          <a:ea typeface="+mn-ea"/>
                          <a:cs typeface="+mn-cs"/>
                        </a:rPr>
                        <a:t> </a:t>
                      </a:r>
                      <a:r>
                        <a:rPr lang="uk-UA" sz="1800" b="1" kern="1200" dirty="0" smtClean="0">
                          <a:solidFill>
                            <a:srgbClr val="FF0000"/>
                          </a:solidFill>
                          <a:latin typeface="+mj-lt"/>
                          <a:ea typeface="+mn-ea"/>
                          <a:cs typeface="+mn-cs"/>
                        </a:rPr>
                        <a:t>ЗОБОВ’ЯЗАНИЙ НАДАВАТИ КВАЛІФІКОВАНУ ДОПОМОГУ ЗДОБУВАЧАМ</a:t>
                      </a:r>
                      <a:r>
                        <a:rPr lang="uk-UA" sz="1700" b="1" kern="1200" dirty="0" smtClean="0">
                          <a:solidFill>
                            <a:srgbClr val="003399"/>
                          </a:solidFill>
                          <a:latin typeface="+mj-lt"/>
                          <a:ea typeface="+mn-ea"/>
                          <a:cs typeface="+mn-cs"/>
                        </a:rPr>
                        <a:t>, зокрема на нього покладається виконання таких функціональних обов’язків: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забезпечення перевірки рукопису дисертації на плагіат;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надсилання запитів у бібліотеку Університету щодо перевірки публікацій Здобувача, передбачуваних голови, рецензентів та офіційних опонентів;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отримання згод від голови, рецензентів та офіційних опонентів на участь у процесі атестації Здобувача;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подання у ВДА висновку про наукову новизну, теоретичне та практичне значення результатів дисертації для його затвердження проректором з наукової роботи;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консультування голови, рецензентів та офіційних опонентів щодо проходження процедури атестації Здобувачів;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перевірка документів, які Здобувач подає до разової СВР;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забезпечення передавання у ВДА електронної копії дисертації у форматі PDF/A з текстовим шаром з накладенням електронного підпису Здобувача, що базується на кваліфікованому сертифікаті електронного підпису (з використанням кваліфікованої електронної позначки часу) для її розміщення на офіційному веб-сайті Університету;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подання електронного примірника дисертації до </a:t>
                      </a:r>
                      <a:r>
                        <a:rPr lang="uk-UA" sz="1200" b="1" i="1" kern="1200" dirty="0" err="1" smtClean="0">
                          <a:solidFill>
                            <a:srgbClr val="003399"/>
                          </a:solidFill>
                          <a:latin typeface="+mj-lt"/>
                          <a:ea typeface="+mn-ea"/>
                          <a:cs typeface="+mn-cs"/>
                        </a:rPr>
                        <a:t>УкрІНТЕІ</a:t>
                      </a:r>
                      <a:r>
                        <a:rPr lang="uk-UA" sz="1200" b="1" i="1" kern="1200" dirty="0" smtClean="0">
                          <a:solidFill>
                            <a:srgbClr val="003399"/>
                          </a:solidFill>
                          <a:latin typeface="+mj-lt"/>
                          <a:ea typeface="+mn-ea"/>
                          <a:cs typeface="+mn-cs"/>
                        </a:rPr>
                        <a:t>, а також до локального </a:t>
                      </a:r>
                      <a:r>
                        <a:rPr lang="uk-UA" sz="1200" b="1" i="1" kern="1200" dirty="0" err="1" smtClean="0">
                          <a:solidFill>
                            <a:srgbClr val="003399"/>
                          </a:solidFill>
                          <a:latin typeface="+mj-lt"/>
                          <a:ea typeface="+mn-ea"/>
                          <a:cs typeface="+mn-cs"/>
                        </a:rPr>
                        <a:t>репозитарію</a:t>
                      </a:r>
                      <a:r>
                        <a:rPr lang="uk-UA" sz="1200" b="1" i="1" kern="1200" dirty="0" smtClean="0">
                          <a:solidFill>
                            <a:srgbClr val="003399"/>
                          </a:solidFill>
                          <a:latin typeface="+mj-lt"/>
                          <a:ea typeface="+mn-ea"/>
                          <a:cs typeface="+mn-cs"/>
                        </a:rPr>
                        <a:t> Університету;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інформування ВДА про дату, місце та час захисту з метою розміщення цієї інформації на офіційному веб-сайті Університету;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передавання у ВДА інформації про веб-сайт, де здійснюватиметься трансляція захисту дисертації з метою розміщення цієї інформації на офіційному веб-сайті Університету;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забезпечення (спільно з ВДА) </a:t>
                      </a:r>
                      <a:r>
                        <a:rPr lang="uk-UA" sz="1200" b="1" i="1" kern="1200" dirty="0" err="1" smtClean="0">
                          <a:solidFill>
                            <a:srgbClr val="003399"/>
                          </a:solidFill>
                          <a:latin typeface="+mj-lt"/>
                          <a:ea typeface="+mn-ea"/>
                          <a:cs typeface="+mn-cs"/>
                        </a:rPr>
                        <a:t>відеофіксації</a:t>
                      </a:r>
                      <a:r>
                        <a:rPr lang="uk-UA" sz="1200" b="1" i="1" kern="1200" dirty="0" smtClean="0">
                          <a:solidFill>
                            <a:srgbClr val="003399"/>
                          </a:solidFill>
                          <a:latin typeface="+mj-lt"/>
                          <a:ea typeface="+mn-ea"/>
                          <a:cs typeface="+mn-cs"/>
                        </a:rPr>
                        <a:t> процедури захисту;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формування реєстраційної картки присутності членів разової СВР;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передавання друкованого примірника дисертації, підписаного Здобувачем, та копії рішення разової СВР про присудження ступеня доктора філософії, засвідчену головою разової СВР, до бібліотеки Університету; </a:t>
                      </a:r>
                    </a:p>
                    <a:p>
                      <a:pPr marL="285750" lvl="0" indent="-285750" algn="just" defTabSz="685800" rtl="0" eaLnBrk="1" latinLnBrk="0" hangingPunct="1">
                        <a:lnSpc>
                          <a:spcPct val="100000"/>
                        </a:lnSpc>
                        <a:spcAft>
                          <a:spcPts val="0"/>
                        </a:spcAft>
                        <a:buFont typeface="Wingdings" pitchFamily="2" charset="2"/>
                        <a:buChar char="ü"/>
                        <a:tabLst>
                          <a:tab pos="270510" algn="l"/>
                        </a:tabLst>
                      </a:pPr>
                      <a:r>
                        <a:rPr lang="uk-UA" sz="1200" b="1" i="1" kern="1200" dirty="0" smtClean="0">
                          <a:solidFill>
                            <a:srgbClr val="003399"/>
                          </a:solidFill>
                          <a:latin typeface="+mj-lt"/>
                          <a:ea typeface="+mn-ea"/>
                          <a:cs typeface="+mn-cs"/>
                        </a:rPr>
                        <a:t>формування атестаційних документів, що долучаються до особової справи Здобувача.</a:t>
                      </a:r>
                      <a:endParaRPr lang="uk-UA" sz="1700" b="1" kern="1200" dirty="0">
                        <a:solidFill>
                          <a:srgbClr val="003399"/>
                        </a:solidFill>
                        <a:latin typeface="+mj-lt"/>
                        <a:ea typeface="+mn-ea"/>
                        <a:cs typeface="+mn-cs"/>
                      </a:endParaRPr>
                    </a:p>
                  </a:txBody>
                  <a:tcPr marL="114300" marR="114300" marT="0" marB="0">
                    <a:solidFill>
                      <a:schemeClr val="bg1">
                        <a:lumMod val="85000"/>
                      </a:schemeClr>
                    </a:solidFill>
                  </a:tcPr>
                </a:tc>
              </a:tr>
            </a:tbl>
          </a:graphicData>
        </a:graphic>
      </p:graphicFrame>
      <p:sp>
        <p:nvSpPr>
          <p:cNvPr id="11" name="Прямокутник 10"/>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4035077064"/>
      </p:ext>
    </p:extLst>
  </p:cSld>
  <p:clrMapOvr>
    <a:masterClrMapping/>
  </p:clrMapOvr>
  <p:transition spd="med">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104667" y="1116801"/>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13</a:t>
            </a:fld>
            <a:endParaRPr lang="uk-UA" altLang="uk-UA" sz="2000">
              <a:solidFill>
                <a:schemeClr val="bg1"/>
              </a:solidFill>
              <a:latin typeface="HeliosLight"/>
            </a:endParaRPr>
          </a:p>
        </p:txBody>
      </p:sp>
      <p:sp>
        <p:nvSpPr>
          <p:cNvPr id="7" name="Овал 6"/>
          <p:cNvSpPr/>
          <p:nvPr/>
        </p:nvSpPr>
        <p:spPr>
          <a:xfrm>
            <a:off x="-252413" y="852486"/>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542760" y="16269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3338406131"/>
              </p:ext>
            </p:extLst>
          </p:nvPr>
        </p:nvGraphicFramePr>
        <p:xfrm>
          <a:off x="0" y="164305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Прямокутник 12"/>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14</a:t>
            </a:fld>
            <a:endParaRPr lang="uk-UA" altLang="uk-UA" sz="2000">
              <a:solidFill>
                <a:schemeClr val="bg1"/>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2600516348"/>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15</a:t>
            </a:fld>
            <a:endParaRPr lang="uk-UA" altLang="uk-UA" sz="2000">
              <a:solidFill>
                <a:schemeClr val="bg1"/>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903861279"/>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3401550355"/>
      </p:ext>
    </p:extLst>
  </p:cSld>
  <p:clrMapOvr>
    <a:masterClrMapping/>
  </p:clrMapOvr>
  <p:transition spd="med">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16</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3162301594"/>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3571611608"/>
      </p:ext>
    </p:extLst>
  </p:cSld>
  <p:clrMapOvr>
    <a:masterClrMapping/>
  </p:clrMapOvr>
  <p:transition spd="med">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17</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551784749"/>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4124277111"/>
      </p:ext>
    </p:extLst>
  </p:cSld>
  <p:clrMapOvr>
    <a:masterClrMapping/>
  </p:clrMapOvr>
  <p:transition spd="med">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18</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2794085986"/>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2940250725"/>
      </p:ext>
    </p:extLst>
  </p:cSld>
  <p:clrMapOvr>
    <a:masterClrMapping/>
  </p:clrMapOvr>
  <p:transition spd="med">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19</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3351969275"/>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3388391059"/>
      </p:ext>
    </p:extLst>
  </p:cSld>
  <p:clrMapOvr>
    <a:masterClrMapping/>
  </p:clrMapOvr>
  <p:transition spd="med">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963" y="799348"/>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2</a:t>
            </a:fld>
            <a:endParaRPr lang="uk-UA" altLang="uk-UA" sz="2000">
              <a:solidFill>
                <a:schemeClr val="bg1"/>
              </a:solidFill>
              <a:latin typeface="HeliosLight"/>
            </a:endParaRPr>
          </a:p>
        </p:txBody>
      </p:sp>
      <p:sp>
        <p:nvSpPr>
          <p:cNvPr id="7" name="Овал 6"/>
          <p:cNvSpPr/>
          <p:nvPr/>
        </p:nvSpPr>
        <p:spPr>
          <a:xfrm>
            <a:off x="-252414" y="53117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13" name="Прямокутник 12"/>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
        <p:nvSpPr>
          <p:cNvPr id="2" name="Прямокутник 1"/>
          <p:cNvSpPr/>
          <p:nvPr/>
        </p:nvSpPr>
        <p:spPr>
          <a:xfrm>
            <a:off x="252411" y="476672"/>
            <a:ext cx="8208021" cy="4770537"/>
          </a:xfrm>
          <a:prstGeom prst="rect">
            <a:avLst/>
          </a:prstGeom>
        </p:spPr>
        <p:txBody>
          <a:bodyPr wrap="square">
            <a:spAutoFit/>
          </a:bodyPr>
          <a:lstStyle/>
          <a:p>
            <a:pPr marL="342900" indent="-342900" algn="ctr" defTabSz="685800" eaLnBrk="1" hangingPunct="1">
              <a:spcAft>
                <a:spcPts val="0"/>
              </a:spcAft>
              <a:buFont typeface="Wingdings" pitchFamily="2" charset="2"/>
              <a:buChar char="§"/>
              <a:tabLst>
                <a:tab pos="270510" algn="l"/>
              </a:tabLst>
            </a:pPr>
            <a:endParaRPr lang="uk-UA" sz="3600" dirty="0" smtClean="0">
              <a:solidFill>
                <a:srgbClr val="000000"/>
              </a:solidFill>
              <a:ea typeface="Times New Roman" panose="02020603050405020304" pitchFamily="18" charset="0"/>
            </a:endParaRPr>
          </a:p>
          <a:p>
            <a:pPr algn="ctr" defTabSz="685800" eaLnBrk="1" hangingPunct="1">
              <a:spcAft>
                <a:spcPts val="0"/>
              </a:spcAft>
              <a:tabLst>
                <a:tab pos="270510" algn="l"/>
              </a:tabLst>
            </a:pPr>
            <a:endParaRPr lang="uk-UA" sz="2800" dirty="0" smtClean="0"/>
          </a:p>
          <a:p>
            <a:pPr algn="ctr" defTabSz="685800" eaLnBrk="1" hangingPunct="1">
              <a:spcAft>
                <a:spcPts val="0"/>
              </a:spcAft>
              <a:tabLst>
                <a:tab pos="270510" algn="l"/>
              </a:tabLst>
            </a:pPr>
            <a:r>
              <a:rPr lang="uk-UA" sz="2800" dirty="0" smtClean="0"/>
              <a:t>ТИМЧАСОВЕ </a:t>
            </a:r>
            <a:r>
              <a:rPr lang="uk-UA" sz="2800" dirty="0"/>
              <a:t>ПОЛОЖЕННЯ «ПРО ОРГАНІЗУВАННЯ АТЕСТАЦІЇ ЗДОБУВАЧІВ ВИЩОЇ ОСВІТИ СТУПЕНЯ ДОКТОРА ФІЛОСОФІЇ У НАЦІОНАЛЬНОМУ УНІВЕРСИТЕТІ «ЛЬВІВСЬКА ПОЛІТЕХНІКА» </a:t>
            </a:r>
            <a:endParaRPr lang="uk-UA" sz="2800" dirty="0" smtClean="0">
              <a:solidFill>
                <a:srgbClr val="0033CC"/>
              </a:solidFill>
              <a:ea typeface="Times New Roman" panose="02020603050405020304" pitchFamily="18" charset="0"/>
            </a:endParaRPr>
          </a:p>
          <a:p>
            <a:pPr algn="ctr" defTabSz="685800" eaLnBrk="1" hangingPunct="1">
              <a:spcAft>
                <a:spcPts val="0"/>
              </a:spcAft>
              <a:tabLst>
                <a:tab pos="270510" algn="l"/>
              </a:tabLst>
            </a:pPr>
            <a:endParaRPr lang="uk-UA" sz="2000" dirty="0" smtClean="0">
              <a:solidFill>
                <a:srgbClr val="003399"/>
              </a:solidFill>
              <a:latin typeface="+mj-lt"/>
              <a:cs typeface="+mn-cs"/>
            </a:endParaRPr>
          </a:p>
          <a:p>
            <a:pPr algn="ctr" defTabSz="685800" eaLnBrk="1" hangingPunct="1">
              <a:spcAft>
                <a:spcPts val="0"/>
              </a:spcAft>
              <a:tabLst>
                <a:tab pos="270510" algn="l"/>
              </a:tabLst>
            </a:pPr>
            <a:r>
              <a:rPr lang="en-US" sz="2000" dirty="0" smtClean="0">
                <a:solidFill>
                  <a:srgbClr val="003399"/>
                </a:solidFill>
                <a:latin typeface="+mj-lt"/>
                <a:cs typeface="+mn-cs"/>
              </a:rPr>
              <a:t>https</a:t>
            </a:r>
            <a:r>
              <a:rPr lang="en-US" sz="2000" dirty="0">
                <a:solidFill>
                  <a:srgbClr val="003399"/>
                </a:solidFill>
                <a:latin typeface="+mj-lt"/>
                <a:cs typeface="+mn-cs"/>
              </a:rPr>
              <a:t>://lpnu.ua/sites/default/files/2020/pages/146/polozhennya-zakhisti-u-razovikh-radakhdocx.pdf</a:t>
            </a:r>
            <a:endParaRPr lang="uk-UA" sz="2000" dirty="0" smtClean="0">
              <a:solidFill>
                <a:srgbClr val="003399"/>
              </a:solidFill>
              <a:latin typeface="+mj-lt"/>
              <a:cs typeface="+mn-cs"/>
            </a:endParaRPr>
          </a:p>
          <a:p>
            <a:pPr algn="ctr" defTabSz="685800" eaLnBrk="1" hangingPunct="1">
              <a:spcAft>
                <a:spcPts val="0"/>
              </a:spcAft>
              <a:tabLst>
                <a:tab pos="270510" algn="l"/>
              </a:tabLst>
            </a:pPr>
            <a:endParaRPr lang="uk-UA" sz="2000" dirty="0" smtClean="0">
              <a:solidFill>
                <a:srgbClr val="003399"/>
              </a:solidFill>
              <a:latin typeface="+mj-lt"/>
              <a:cs typeface="+mn-cs"/>
            </a:endParaRPr>
          </a:p>
          <a:p>
            <a:pPr algn="ctr" defTabSz="685800" eaLnBrk="1" hangingPunct="1">
              <a:spcAft>
                <a:spcPts val="0"/>
              </a:spcAft>
              <a:tabLst>
                <a:tab pos="270510" algn="l"/>
              </a:tabLst>
            </a:pPr>
            <a:endParaRPr lang="uk-UA" sz="2000" dirty="0">
              <a:solidFill>
                <a:srgbClr val="003399"/>
              </a:solidFill>
              <a:latin typeface="+mj-lt"/>
              <a:cs typeface="+mn-cs"/>
            </a:endParaRPr>
          </a:p>
        </p:txBody>
      </p:sp>
    </p:spTree>
    <p:extLst>
      <p:ext uri="{BB962C8B-B14F-4D97-AF65-F5344CB8AC3E}">
        <p14:creationId xmlns:p14="http://schemas.microsoft.com/office/powerpoint/2010/main" val="1311301375"/>
      </p:ext>
    </p:extLst>
  </p:cSld>
  <p:clrMapOvr>
    <a:masterClrMapping/>
  </p:clrMapOvr>
  <p:transition spd="med">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20</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23861255"/>
              </p:ext>
            </p:extLst>
          </p:nvPr>
        </p:nvGraphicFramePr>
        <p:xfrm>
          <a:off x="0" y="960586"/>
          <a:ext cx="9001156" cy="5458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810182949"/>
      </p:ext>
    </p:extLst>
  </p:cSld>
  <p:clrMapOvr>
    <a:masterClrMapping/>
  </p:clrMapOvr>
  <p:transition spd="med">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21</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3837673137"/>
              </p:ext>
            </p:extLst>
          </p:nvPr>
        </p:nvGraphicFramePr>
        <p:xfrm>
          <a:off x="0" y="972731"/>
          <a:ext cx="9001156" cy="544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247480870"/>
      </p:ext>
    </p:extLst>
  </p:cSld>
  <p:clrMapOvr>
    <a:masterClrMapping/>
  </p:clrMapOvr>
  <p:transition spd="med">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182254" y="826601"/>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22</a:t>
            </a:fld>
            <a:endParaRPr lang="uk-UA" altLang="uk-UA" sz="2000">
              <a:solidFill>
                <a:prstClr val="white"/>
              </a:solidFill>
              <a:latin typeface="HeliosLight"/>
            </a:endParaRPr>
          </a:p>
        </p:txBody>
      </p:sp>
      <p:sp>
        <p:nvSpPr>
          <p:cNvPr id="7" name="Овал 6"/>
          <p:cNvSpPr/>
          <p:nvPr/>
        </p:nvSpPr>
        <p:spPr>
          <a:xfrm>
            <a:off x="-244645" y="660123"/>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620347" y="-4396"/>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nvPr>
        </p:nvGraphicFramePr>
        <p:xfrm>
          <a:off x="7768" y="865257"/>
          <a:ext cx="9001156" cy="5395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1248158585"/>
      </p:ext>
    </p:extLst>
  </p:cSld>
  <p:clrMapOvr>
    <a:masterClrMapping/>
  </p:clrMapOvr>
  <p:transition spd="med">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23</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39552" y="90934"/>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graphicFrame>
        <p:nvGraphicFramePr>
          <p:cNvPr id="12" name="Схема 11"/>
          <p:cNvGraphicFramePr/>
          <p:nvPr>
            <p:extLst>
              <p:ext uri="{D42A27DB-BD31-4B8C-83A1-F6EECF244321}">
                <p14:modId xmlns:p14="http://schemas.microsoft.com/office/powerpoint/2010/main" val="1367186923"/>
              </p:ext>
            </p:extLst>
          </p:nvPr>
        </p:nvGraphicFramePr>
        <p:xfrm>
          <a:off x="0" y="847072"/>
          <a:ext cx="9144000" cy="557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extLst>
      <p:ext uri="{BB962C8B-B14F-4D97-AF65-F5344CB8AC3E}">
        <p14:creationId xmlns:p14="http://schemas.microsoft.com/office/powerpoint/2010/main" val="2461423926"/>
      </p:ext>
    </p:extLst>
  </p:cSld>
  <p:clrMapOvr>
    <a:masterClrMapping/>
  </p:clrMapOvr>
  <p:transition spd="med">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24</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107503" y="90934"/>
            <a:ext cx="8575981" cy="830997"/>
          </a:xfrm>
          <a:prstGeom prst="rect">
            <a:avLst/>
          </a:prstGeom>
        </p:spPr>
        <p:txBody>
          <a:bodyPr wrap="square">
            <a:spAutoFit/>
          </a:bodyPr>
          <a:lstStyle/>
          <a:p>
            <a:pPr algn="ctr"/>
            <a:r>
              <a:rPr lang="uk-UA" sz="2400" dirty="0">
                <a:latin typeface="HeliosLight"/>
              </a:rPr>
              <a:t>Інформація про утворення разової СВР для внесення до ІС НАЗЯВО</a:t>
            </a:r>
          </a:p>
        </p:txBody>
      </p:sp>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graphicFrame>
        <p:nvGraphicFramePr>
          <p:cNvPr id="2" name="Таблиця 1"/>
          <p:cNvGraphicFramePr>
            <a:graphicFrameLocks noGrp="1"/>
          </p:cNvGraphicFramePr>
          <p:nvPr>
            <p:extLst>
              <p:ext uri="{D42A27DB-BD31-4B8C-83A1-F6EECF244321}">
                <p14:modId xmlns:p14="http://schemas.microsoft.com/office/powerpoint/2010/main" val="2409847893"/>
              </p:ext>
            </p:extLst>
          </p:nvPr>
        </p:nvGraphicFramePr>
        <p:xfrm>
          <a:off x="392893" y="824515"/>
          <a:ext cx="8487854" cy="5277608"/>
        </p:xfrm>
        <a:graphic>
          <a:graphicData uri="http://schemas.openxmlformats.org/drawingml/2006/table">
            <a:tbl>
              <a:tblPr firstCol="1" bandRow="1"/>
              <a:tblGrid>
                <a:gridCol w="1689989"/>
                <a:gridCol w="908968"/>
                <a:gridCol w="908968"/>
                <a:gridCol w="1116450"/>
                <a:gridCol w="1441506"/>
                <a:gridCol w="1441506"/>
                <a:gridCol w="980467"/>
              </a:tblGrid>
              <a:tr h="153434">
                <a:tc>
                  <a:txBody>
                    <a:bodyPr/>
                    <a:lstStyle/>
                    <a:p>
                      <a:pPr>
                        <a:lnSpc>
                          <a:spcPct val="115000"/>
                        </a:lnSpc>
                        <a:spcAft>
                          <a:spcPts val="0"/>
                        </a:spcAft>
                      </a:pPr>
                      <a:r>
                        <a:rPr lang="uk-UA" sz="800" b="1" dirty="0">
                          <a:effectLst/>
                          <a:latin typeface="Times New Roman" panose="02020603050405020304" pitchFamily="18" charset="0"/>
                          <a:ea typeface="Calibri" panose="020F0502020204030204" pitchFamily="34" charset="0"/>
                          <a:cs typeface="Times New Roman" panose="02020603050405020304" pitchFamily="18" charset="0"/>
                        </a:rPr>
                        <a:t>ПІБ здобувача</a:t>
                      </a: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53434">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ОНП</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53434">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Тема дисертації</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53434">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Анотація дисертації</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indent="450215" algn="just">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53434">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Ключові слова</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06868">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Посилання на дисертацію на сайті Університету</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60302">
                <a:tc rowSpan="2">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Публікації здобувача (відповідно до довідки бібліотеки)</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Тип публікації</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Опис</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Рік</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Ключові слова</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effectLst/>
                          <a:latin typeface="Times New Roman" panose="02020603050405020304" pitchFamily="18" charset="0"/>
                          <a:ea typeface="Calibri" panose="020F0502020204030204" pitchFamily="34" charset="0"/>
                          <a:cs typeface="Times New Roman" panose="02020603050405020304" pitchFamily="18" charset="0"/>
                        </a:rPr>
                        <a:t>DOI</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Посилання на публікацію</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038">
                <a:tc vMerge="1">
                  <a:txBody>
                    <a:bodyPr/>
                    <a:lstStyle/>
                    <a:p>
                      <a:endParaRPr lang="uk-UA"/>
                    </a:p>
                  </a:txBody>
                  <a:tcPr/>
                </a:tc>
                <a:tc>
                  <a:txBody>
                    <a:bodyPr/>
                    <a:lstStyle/>
                    <a:p>
                      <a:pPr>
                        <a:lnSpc>
                          <a:spcPct val="115000"/>
                        </a:lnSpc>
                        <a:spcAft>
                          <a:spcPts val="0"/>
                        </a:spcAft>
                      </a:pPr>
                      <a:r>
                        <a:rPr lang="uk-UA" sz="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 дужках обов’язково вказати публікація українського чи іноземного видання)</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868">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Посилання на онлайн-трансляцію захисту</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06868">
                <a:tc>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Дата рішення Вченої ради про утворення разової СВР</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ru-RU"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60302">
                <a:tc rowSpan="2">
                  <a:txBody>
                    <a:bodyPr/>
                    <a:lstStyle/>
                    <a:p>
                      <a:pP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Склад разової ради</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Роль</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Місце роботи</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ПІБ</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Науковий ступінь і спеціальність, з якої здобуто ступінь</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Дата видачі диплома доктора філософії (кандидата наук)</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effectLst/>
                          <a:latin typeface="Times New Roman" panose="02020603050405020304" pitchFamily="18" charset="0"/>
                          <a:ea typeface="Calibri" panose="020F0502020204030204" pitchFamily="34" charset="0"/>
                          <a:cs typeface="Times New Roman" panose="02020603050405020304" pitchFamily="18" charset="0"/>
                        </a:rPr>
                        <a:t>ORCID</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434">
                <a:tc vMerge="1">
                  <a:txBody>
                    <a:bodyPr/>
                    <a:lstStyle/>
                    <a:p>
                      <a:endParaRPr lang="uk-UA"/>
                    </a:p>
                  </a:txBody>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302">
                <a:tc rowSpan="2">
                  <a:txBody>
                    <a:bodyPr/>
                    <a:lstStyle/>
                    <a:p>
                      <a:pPr>
                        <a:lnSpc>
                          <a:spcPct val="115000"/>
                        </a:lnSpc>
                        <a:spcAft>
                          <a:spcPts val="0"/>
                        </a:spcAft>
                      </a:pPr>
                      <a:r>
                        <a:rPr lang="uk-UA" sz="800" b="1" dirty="0">
                          <a:effectLst/>
                          <a:latin typeface="Times New Roman" panose="02020603050405020304" pitchFamily="18" charset="0"/>
                          <a:ea typeface="Calibri" panose="020F0502020204030204" pitchFamily="34" charset="0"/>
                          <a:cs typeface="Times New Roman" panose="02020603050405020304" pitchFamily="18" charset="0"/>
                        </a:rPr>
                        <a:t>Публікації голови і членів разової СВР, які підтверджують компетентність за темою дисертації</a:t>
                      </a: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uk-UA" sz="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Тип публікації</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Опис</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Рік</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Ключові слова</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effectLst/>
                          <a:latin typeface="Times New Roman" panose="02020603050405020304" pitchFamily="18" charset="0"/>
                          <a:ea typeface="Calibri" panose="020F0502020204030204" pitchFamily="34" charset="0"/>
                          <a:cs typeface="Times New Roman" panose="02020603050405020304" pitchFamily="18" charset="0"/>
                        </a:rPr>
                        <a:t>DOI</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a:effectLst/>
                          <a:latin typeface="Times New Roman" panose="02020603050405020304" pitchFamily="18" charset="0"/>
                          <a:ea typeface="Calibri" panose="020F0502020204030204" pitchFamily="34" charset="0"/>
                          <a:cs typeface="Times New Roman" panose="02020603050405020304" pitchFamily="18" charset="0"/>
                        </a:rPr>
                        <a:t>Посилання на публікацію</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558">
                <a:tc vMerge="1">
                  <a:txBody>
                    <a:bodyPr/>
                    <a:lstStyle/>
                    <a:p>
                      <a:endParaRPr lang="uk-UA"/>
                    </a:p>
                  </a:txBody>
                  <a:tcPr/>
                </a:tc>
                <a:tc>
                  <a:txBody>
                    <a:bodyPr/>
                    <a:lstStyle/>
                    <a:p>
                      <a:pPr>
                        <a:lnSpc>
                          <a:spcPct val="115000"/>
                        </a:lnSpc>
                        <a:spcAft>
                          <a:spcPts val="0"/>
                        </a:spcAft>
                      </a:pPr>
                      <a:r>
                        <a:rPr lang="uk-UA" sz="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 дужках обов’язково вказати публікація українського чи іноземного видання)</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 name="Прямокутник 2"/>
          <p:cNvSpPr/>
          <p:nvPr/>
        </p:nvSpPr>
        <p:spPr>
          <a:xfrm>
            <a:off x="783143" y="6106242"/>
            <a:ext cx="7900341" cy="307777"/>
          </a:xfrm>
          <a:prstGeom prst="rect">
            <a:avLst/>
          </a:prstGeom>
        </p:spPr>
        <p:txBody>
          <a:bodyPr wrap="square">
            <a:spAutoFit/>
          </a:bodyPr>
          <a:lstStyle/>
          <a:p>
            <a:r>
              <a:rPr lang="uk-UA"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Підпис відповідальної особи за атестацію </a:t>
            </a:r>
            <a:r>
              <a:rPr lang="en-US" sz="1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phD</a:t>
            </a:r>
            <a:r>
              <a:rPr lang="uk-UA"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______________________  (ПІБ)</a:t>
            </a:r>
            <a:endParaRPr lang="uk-UA" dirty="0"/>
          </a:p>
        </p:txBody>
      </p:sp>
    </p:spTree>
    <p:extLst>
      <p:ext uri="{BB962C8B-B14F-4D97-AF65-F5344CB8AC3E}">
        <p14:creationId xmlns:p14="http://schemas.microsoft.com/office/powerpoint/2010/main" val="189755235"/>
      </p:ext>
    </p:extLst>
  </p:cSld>
  <p:clrMapOvr>
    <a:masterClrMapping/>
  </p:clrMapOvr>
  <p:transition spd="med">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25</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71438" y="161838"/>
            <a:ext cx="8575981" cy="461665"/>
          </a:xfrm>
          <a:prstGeom prst="rect">
            <a:avLst/>
          </a:prstGeom>
        </p:spPr>
        <p:txBody>
          <a:bodyPr wrap="square">
            <a:spAutoFit/>
          </a:bodyPr>
          <a:lstStyle/>
          <a:p>
            <a:pPr algn="ctr"/>
            <a:r>
              <a:rPr lang="uk-UA" sz="2400" dirty="0" err="1" smtClean="0">
                <a:latin typeface="HeliosLight"/>
              </a:rPr>
              <a:t>УкрІНТЕІ</a:t>
            </a:r>
            <a:endParaRPr lang="uk-UA" sz="2400" dirty="0">
              <a:latin typeface="HeliosLight"/>
            </a:endParaRPr>
          </a:p>
        </p:txBody>
      </p:sp>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
        <p:nvSpPr>
          <p:cNvPr id="2" name="Прямокутник 1"/>
          <p:cNvSpPr/>
          <p:nvPr/>
        </p:nvSpPr>
        <p:spPr>
          <a:xfrm>
            <a:off x="1869824" y="2517102"/>
            <a:ext cx="5320367" cy="369332"/>
          </a:xfrm>
          <a:prstGeom prst="rect">
            <a:avLst/>
          </a:prstGeom>
        </p:spPr>
        <p:txBody>
          <a:bodyPr wrap="none">
            <a:spAutoFit/>
          </a:bodyPr>
          <a:lstStyle/>
          <a:p>
            <a:r>
              <a:rPr lang="en-US" b="0" dirty="0">
                <a:solidFill>
                  <a:srgbClr val="000000"/>
                </a:solidFill>
                <a:latin typeface="Arial" panose="020B0604020202020204" pitchFamily="34" charset="0"/>
              </a:rPr>
              <a:t> </a:t>
            </a:r>
            <a:r>
              <a:rPr lang="uk-UA" b="0" dirty="0">
                <a:latin typeface="Arial" panose="020B0604020202020204" pitchFamily="34" charset="0"/>
              </a:rPr>
              <a:t>Адреса електронної пошти: </a:t>
            </a:r>
            <a:r>
              <a:rPr lang="en-US" b="0" dirty="0">
                <a:latin typeface="Arial" panose="020B0604020202020204" pitchFamily="34" charset="0"/>
                <a:hlinkClick r:id="rId3"/>
              </a:rPr>
              <a:t>nddkr1@gmail.com</a:t>
            </a:r>
            <a:r>
              <a:rPr lang="en-US" b="0" dirty="0">
                <a:solidFill>
                  <a:srgbClr val="000000"/>
                </a:solidFill>
                <a:latin typeface="Arial" panose="020B0604020202020204" pitchFamily="34" charset="0"/>
              </a:rPr>
              <a:t> </a:t>
            </a:r>
            <a:endParaRPr lang="uk-UA" dirty="0"/>
          </a:p>
        </p:txBody>
      </p:sp>
      <p:sp>
        <p:nvSpPr>
          <p:cNvPr id="3" name="Прямокутник 2"/>
          <p:cNvSpPr/>
          <p:nvPr/>
        </p:nvSpPr>
        <p:spPr>
          <a:xfrm>
            <a:off x="2100137" y="1576307"/>
            <a:ext cx="4943726" cy="369332"/>
          </a:xfrm>
          <a:prstGeom prst="rect">
            <a:avLst/>
          </a:prstGeom>
        </p:spPr>
        <p:txBody>
          <a:bodyPr wrap="none">
            <a:spAutoFit/>
          </a:bodyPr>
          <a:lstStyle/>
          <a:p>
            <a:r>
              <a:rPr lang="uk-UA" dirty="0" smtClean="0"/>
              <a:t>Офіційний веб-сайт: </a:t>
            </a:r>
            <a:r>
              <a:rPr lang="en-US" dirty="0" smtClean="0"/>
              <a:t>http</a:t>
            </a:r>
            <a:r>
              <a:rPr lang="en-US" dirty="0"/>
              <a:t>://www.uintei.kiev.ua/</a:t>
            </a:r>
            <a:endParaRPr lang="uk-UA" dirty="0"/>
          </a:p>
        </p:txBody>
      </p:sp>
      <p:sp>
        <p:nvSpPr>
          <p:cNvPr id="5" name="Прямокутник 4"/>
          <p:cNvSpPr/>
          <p:nvPr/>
        </p:nvSpPr>
        <p:spPr>
          <a:xfrm>
            <a:off x="611560" y="3294600"/>
            <a:ext cx="7920880" cy="369332"/>
          </a:xfrm>
          <a:prstGeom prst="rect">
            <a:avLst/>
          </a:prstGeom>
        </p:spPr>
        <p:txBody>
          <a:bodyPr wrap="square">
            <a:spAutoFit/>
          </a:bodyPr>
          <a:lstStyle/>
          <a:p>
            <a:pPr algn="ctr">
              <a:buFont typeface="Arial" panose="020B0604020202020204" pitchFamily="34" charset="0"/>
              <a:buChar char="•"/>
            </a:pPr>
            <a:r>
              <a:rPr lang="ru-RU" b="0" dirty="0" smtClean="0">
                <a:solidFill>
                  <a:srgbClr val="FFFFFF"/>
                </a:solidFill>
                <a:latin typeface="-apple-system"/>
                <a:hlinkClick r:id="rId4"/>
              </a:rPr>
              <a:t>Телефон </a:t>
            </a:r>
            <a:r>
              <a:rPr lang="ru-RU" b="0" dirty="0">
                <a:solidFill>
                  <a:srgbClr val="FFFFFF"/>
                </a:solidFill>
                <a:latin typeface="-apple-system"/>
                <a:hlinkClick r:id="rId4"/>
              </a:rPr>
              <a:t>для </a:t>
            </a:r>
            <a:r>
              <a:rPr lang="ru-RU" b="0" dirty="0" err="1">
                <a:solidFill>
                  <a:srgbClr val="FFFFFF"/>
                </a:solidFill>
                <a:latin typeface="-apple-system"/>
                <a:hlinkClick r:id="rId4"/>
              </a:rPr>
              <a:t>консультацій</a:t>
            </a:r>
            <a:r>
              <a:rPr lang="ru-RU" b="0" dirty="0">
                <a:solidFill>
                  <a:srgbClr val="FFFFFF"/>
                </a:solidFill>
                <a:latin typeface="-apple-system"/>
                <a:hlinkClick r:id="rId4"/>
              </a:rPr>
              <a:t>: (</a:t>
            </a:r>
            <a:r>
              <a:rPr lang="ru-RU" b="0" dirty="0" err="1">
                <a:solidFill>
                  <a:srgbClr val="FFFFFF"/>
                </a:solidFill>
                <a:latin typeface="-apple-system"/>
                <a:hlinkClick r:id="rId4"/>
              </a:rPr>
              <a:t>пн-пт,09:00-18:00</a:t>
            </a:r>
            <a:r>
              <a:rPr lang="ru-RU" b="0" dirty="0">
                <a:solidFill>
                  <a:srgbClr val="FFFFFF"/>
                </a:solidFill>
                <a:latin typeface="-apple-system"/>
                <a:hlinkClick r:id="rId4"/>
              </a:rPr>
              <a:t>) </a:t>
            </a:r>
            <a:r>
              <a:rPr lang="ru-RU" b="0" dirty="0" smtClean="0">
                <a:solidFill>
                  <a:srgbClr val="FFFFFF"/>
                </a:solidFill>
                <a:latin typeface="-apple-system"/>
                <a:hlinkClick r:id="rId4"/>
              </a:rPr>
              <a:t>(044) 521-00-68</a:t>
            </a:r>
            <a:endParaRPr lang="ru-RU" b="0" i="0" dirty="0">
              <a:solidFill>
                <a:srgbClr val="212529"/>
              </a:solidFill>
              <a:effectLst/>
              <a:latin typeface="-apple-system"/>
            </a:endParaRPr>
          </a:p>
        </p:txBody>
      </p:sp>
    </p:spTree>
    <p:extLst>
      <p:ext uri="{BB962C8B-B14F-4D97-AF65-F5344CB8AC3E}">
        <p14:creationId xmlns:p14="http://schemas.microsoft.com/office/powerpoint/2010/main" val="1113670633"/>
      </p:ext>
    </p:extLst>
  </p:cSld>
  <p:clrMapOvr>
    <a:masterClrMapping/>
  </p:clrMapOvr>
  <p:transition spd="med">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26</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107502" y="195830"/>
            <a:ext cx="8575981" cy="461665"/>
          </a:xfrm>
          <a:prstGeom prst="rect">
            <a:avLst/>
          </a:prstGeom>
        </p:spPr>
        <p:txBody>
          <a:bodyPr wrap="square">
            <a:spAutoFit/>
          </a:bodyPr>
          <a:lstStyle/>
          <a:p>
            <a:pPr algn="ctr"/>
            <a:r>
              <a:rPr lang="uk-UA" sz="2400" dirty="0" smtClean="0">
                <a:latin typeface="HeliosLight"/>
              </a:rPr>
              <a:t>НАЗЯВО</a:t>
            </a:r>
            <a:endParaRPr lang="uk-UA" sz="2400" dirty="0">
              <a:latin typeface="HeliosLight"/>
            </a:endParaRPr>
          </a:p>
        </p:txBody>
      </p:sp>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
        <p:nvSpPr>
          <p:cNvPr id="3" name="Прямокутник 2"/>
          <p:cNvSpPr/>
          <p:nvPr/>
        </p:nvSpPr>
        <p:spPr>
          <a:xfrm>
            <a:off x="2100137" y="1576307"/>
            <a:ext cx="2462149" cy="369332"/>
          </a:xfrm>
          <a:prstGeom prst="rect">
            <a:avLst/>
          </a:prstGeom>
        </p:spPr>
        <p:txBody>
          <a:bodyPr wrap="none">
            <a:spAutoFit/>
          </a:bodyPr>
          <a:lstStyle/>
          <a:p>
            <a:r>
              <a:rPr lang="uk-UA" dirty="0" smtClean="0"/>
              <a:t>Офіційний веб-сайт: </a:t>
            </a:r>
            <a:endParaRPr lang="uk-UA" dirty="0"/>
          </a:p>
        </p:txBody>
      </p:sp>
      <p:sp>
        <p:nvSpPr>
          <p:cNvPr id="4" name="Прямокутник 3"/>
          <p:cNvSpPr/>
          <p:nvPr/>
        </p:nvSpPr>
        <p:spPr>
          <a:xfrm>
            <a:off x="4321967" y="1576307"/>
            <a:ext cx="2133982" cy="369332"/>
          </a:xfrm>
          <a:prstGeom prst="rect">
            <a:avLst/>
          </a:prstGeom>
        </p:spPr>
        <p:txBody>
          <a:bodyPr wrap="none">
            <a:spAutoFit/>
          </a:bodyPr>
          <a:lstStyle/>
          <a:p>
            <a:r>
              <a:rPr lang="uk-UA" dirty="0"/>
              <a:t>https://naqa.gov.ua/</a:t>
            </a:r>
          </a:p>
        </p:txBody>
      </p:sp>
      <p:sp>
        <p:nvSpPr>
          <p:cNvPr id="6" name="Прямокутник 5"/>
          <p:cNvSpPr/>
          <p:nvPr/>
        </p:nvSpPr>
        <p:spPr>
          <a:xfrm>
            <a:off x="2100137" y="2973219"/>
            <a:ext cx="4515852" cy="369332"/>
          </a:xfrm>
          <a:prstGeom prst="rect">
            <a:avLst/>
          </a:prstGeom>
        </p:spPr>
        <p:txBody>
          <a:bodyPr wrap="none">
            <a:spAutoFit/>
          </a:bodyPr>
          <a:lstStyle/>
          <a:p>
            <a:r>
              <a:rPr lang="uk-UA" dirty="0" smtClean="0"/>
              <a:t>Інструкція: </a:t>
            </a:r>
            <a:r>
              <a:rPr lang="en-US" dirty="0" smtClean="0"/>
              <a:t>https</a:t>
            </a:r>
            <a:r>
              <a:rPr lang="en-US" dirty="0"/>
              <a:t>://wiki.naqa.gov.ua/uk/svr</a:t>
            </a:r>
            <a:endParaRPr lang="uk-UA" dirty="0"/>
          </a:p>
        </p:txBody>
      </p:sp>
      <p:sp>
        <p:nvSpPr>
          <p:cNvPr id="11" name="Прямокутник 10"/>
          <p:cNvSpPr/>
          <p:nvPr/>
        </p:nvSpPr>
        <p:spPr>
          <a:xfrm>
            <a:off x="2455090" y="2274763"/>
            <a:ext cx="3880806" cy="369332"/>
          </a:xfrm>
          <a:prstGeom prst="rect">
            <a:avLst/>
          </a:prstGeom>
        </p:spPr>
        <p:txBody>
          <a:bodyPr wrap="none">
            <a:spAutoFit/>
          </a:bodyPr>
          <a:lstStyle/>
          <a:p>
            <a:r>
              <a:rPr lang="uk-UA" dirty="0" smtClean="0"/>
              <a:t>ІС НАЗЯВО: </a:t>
            </a:r>
            <a:r>
              <a:rPr lang="en-US" dirty="0" smtClean="0"/>
              <a:t>https</a:t>
            </a:r>
            <a:r>
              <a:rPr lang="en-US" dirty="0"/>
              <a:t>://svr.naqa.gov.ua/</a:t>
            </a:r>
            <a:endParaRPr lang="uk-UA" dirty="0"/>
          </a:p>
        </p:txBody>
      </p:sp>
    </p:spTree>
    <p:extLst>
      <p:ext uri="{BB962C8B-B14F-4D97-AF65-F5344CB8AC3E}">
        <p14:creationId xmlns:p14="http://schemas.microsoft.com/office/powerpoint/2010/main" val="1670109557"/>
      </p:ext>
    </p:extLst>
  </p:cSld>
  <p:clrMapOvr>
    <a:masterClrMapping/>
  </p:clrMapOvr>
  <p:transition spd="med">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4" y="4941168"/>
            <a:ext cx="9143998" cy="1916832"/>
          </a:xfrm>
          <a:prstGeom prst="rect">
            <a:avLst/>
          </a:prstGeom>
          <a:solidFill>
            <a:srgbClr val="2E3192"/>
          </a:solidFill>
        </p:spPr>
        <p:txBody>
          <a:bodyPr vert="horz" lIns="91440" tIns="45720" rIns="91440" bIns="45720" rtlCol="0" anchor="ctr">
            <a:normAutofit/>
          </a:bodyPr>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marL="174625" algn="ctr" fontAlgn="auto">
              <a:spcBef>
                <a:spcPts val="1200"/>
              </a:spcBef>
              <a:spcAft>
                <a:spcPts val="0"/>
              </a:spcAft>
            </a:pPr>
            <a:r>
              <a:rPr lang="uk-UA" sz="4800" spc="30" dirty="0" smtClean="0">
                <a:solidFill>
                  <a:prstClr val="white"/>
                </a:solidFill>
                <a:latin typeface="HeliosCond" pitchFamily="50" charset="-52"/>
              </a:rPr>
              <a:t>ДЯКУЮ ЗА УВАГУ!</a:t>
            </a:r>
            <a:endParaRPr lang="uk-UA" sz="4800" spc="30" baseline="30000" dirty="0">
              <a:solidFill>
                <a:prstClr val="white"/>
              </a:solidFill>
              <a:latin typeface="HeliosCond" pitchFamily="50" charset="-52"/>
            </a:endParaRPr>
          </a:p>
        </p:txBody>
      </p:sp>
      <p:cxnSp>
        <p:nvCxnSpPr>
          <p:cNvPr id="10" name="Прямая соединительная линия 13"/>
          <p:cNvCxnSpPr/>
          <p:nvPr/>
        </p:nvCxnSpPr>
        <p:spPr>
          <a:xfrm>
            <a:off x="1" y="4869160"/>
            <a:ext cx="9143999" cy="0"/>
          </a:xfrm>
          <a:prstGeom prst="line">
            <a:avLst/>
          </a:prstGeom>
          <a:ln w="57150">
            <a:solidFill>
              <a:srgbClr val="00A1E4"/>
            </a:solidFill>
          </a:ln>
        </p:spPr>
        <p:style>
          <a:lnRef idx="1">
            <a:schemeClr val="accent1"/>
          </a:lnRef>
          <a:fillRef idx="0">
            <a:schemeClr val="accent1"/>
          </a:fillRef>
          <a:effectRef idx="0">
            <a:schemeClr val="accent1"/>
          </a:effectRef>
          <a:fontRef idx="minor">
            <a:schemeClr val="tx1"/>
          </a:fontRef>
        </p:style>
      </p:cxn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0320" y="635889"/>
            <a:ext cx="4011930" cy="3806754"/>
          </a:xfrm>
          <a:prstGeom prst="rect">
            <a:avLst/>
          </a:prstGeom>
        </p:spPr>
      </p:pic>
    </p:spTree>
    <p:extLst>
      <p:ext uri="{BB962C8B-B14F-4D97-AF65-F5344CB8AC3E}">
        <p14:creationId xmlns:p14="http://schemas.microsoft.com/office/powerpoint/2010/main" val="3318029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38996" y="877850"/>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3</a:t>
            </a:fld>
            <a:endParaRPr lang="uk-UA" altLang="uk-UA" sz="2000">
              <a:solidFill>
                <a:prstClr val="white"/>
              </a:solidFill>
              <a:latin typeface="HeliosLight"/>
            </a:endParaRPr>
          </a:p>
        </p:txBody>
      </p:sp>
      <p:sp>
        <p:nvSpPr>
          <p:cNvPr id="7" name="Овал 6"/>
          <p:cNvSpPr/>
          <p:nvPr/>
        </p:nvSpPr>
        <p:spPr>
          <a:xfrm>
            <a:off x="-265829" y="57991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10" name="Прямокутник 9"/>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
        <p:nvSpPr>
          <p:cNvPr id="12" name="Прямокутник 11"/>
          <p:cNvSpPr/>
          <p:nvPr/>
        </p:nvSpPr>
        <p:spPr>
          <a:xfrm>
            <a:off x="310434" y="257651"/>
            <a:ext cx="8582046" cy="5907708"/>
          </a:xfrm>
          <a:prstGeom prst="rect">
            <a:avLst/>
          </a:prstGeom>
        </p:spPr>
        <p:txBody>
          <a:bodyPr wrap="square">
            <a:spAutoFit/>
          </a:bodyPr>
          <a:lstStyle/>
          <a:p>
            <a:pPr marL="285750" marR="285750" algn="ctr">
              <a:lnSpc>
                <a:spcPct val="107000"/>
              </a:lnSpc>
              <a:spcBef>
                <a:spcPts val="1500"/>
              </a:spcBef>
              <a:spcAft>
                <a:spcPts val="2250"/>
              </a:spcAft>
            </a:pPr>
            <a:r>
              <a:rPr lang="uk-UA" sz="1600" dirty="0">
                <a:ea typeface="Times New Roman" panose="02020603050405020304" pitchFamily="18" charset="0"/>
                <a:cs typeface="Times New Roman" panose="02020603050405020304" pitchFamily="18" charset="0"/>
              </a:rPr>
              <a:t>КАБІНЕТ МІНІСТРІВ УКРАЇНИ</a:t>
            </a:r>
            <a:r>
              <a:rPr lang="uk-UA" sz="1200" dirty="0">
                <a:ea typeface="Times New Roman" panose="02020603050405020304" pitchFamily="18" charset="0"/>
                <a:cs typeface="Times New Roman" panose="02020603050405020304" pitchFamily="18" charset="0"/>
              </a:rPr>
              <a:t/>
            </a:r>
            <a:br>
              <a:rPr lang="uk-UA" sz="1200" dirty="0">
                <a:ea typeface="Times New Roman" panose="02020603050405020304" pitchFamily="18" charset="0"/>
                <a:cs typeface="Times New Roman" panose="02020603050405020304" pitchFamily="18" charset="0"/>
              </a:rPr>
            </a:br>
            <a:r>
              <a:rPr lang="uk-UA" dirty="0">
                <a:ea typeface="Times New Roman" panose="02020603050405020304" pitchFamily="18" charset="0"/>
                <a:cs typeface="Times New Roman" panose="02020603050405020304" pitchFamily="18" charset="0"/>
              </a:rPr>
              <a:t>ПОСТАНОВА</a:t>
            </a:r>
            <a:r>
              <a:rPr lang="uk-UA" sz="1600" dirty="0">
                <a:solidFill>
                  <a:srgbClr val="333333"/>
                </a:solidFill>
                <a:ea typeface="Times New Roman" panose="02020603050405020304" pitchFamily="18" charset="0"/>
                <a:cs typeface="Times New Roman" panose="02020603050405020304" pitchFamily="18" charset="0"/>
              </a:rPr>
              <a:t> </a:t>
            </a:r>
            <a:endParaRPr lang="uk-UA" sz="1100" dirty="0">
              <a:latin typeface="Calibri" panose="020F0502020204030204" pitchFamily="34" charset="0"/>
              <a:ea typeface="Calibri" panose="020F0502020204030204" pitchFamily="34" charset="0"/>
              <a:cs typeface="Times New Roman" panose="02020603050405020304" pitchFamily="18" charset="0"/>
            </a:endParaRPr>
          </a:p>
          <a:p>
            <a:pPr marL="285750" marR="285750" algn="ctr">
              <a:lnSpc>
                <a:spcPct val="107000"/>
              </a:lnSpc>
              <a:spcBef>
                <a:spcPts val="1500"/>
              </a:spcBef>
              <a:spcAft>
                <a:spcPts val="2250"/>
              </a:spcAft>
            </a:pPr>
            <a:r>
              <a:rPr lang="uk-UA" sz="1200" dirty="0">
                <a:ea typeface="Times New Roman" panose="02020603050405020304" pitchFamily="18" charset="0"/>
                <a:cs typeface="Times New Roman" panose="02020603050405020304" pitchFamily="18" charset="0"/>
              </a:rPr>
              <a:t>від 21 березня 2022 р. № 341</a:t>
            </a:r>
            <a:br>
              <a:rPr lang="uk-UA" sz="1200" dirty="0">
                <a:ea typeface="Times New Roman" panose="02020603050405020304" pitchFamily="18" charset="0"/>
                <a:cs typeface="Times New Roman" panose="02020603050405020304" pitchFamily="18" charset="0"/>
              </a:rPr>
            </a:br>
            <a:r>
              <a:rPr lang="uk-UA" sz="1200" dirty="0">
                <a:ea typeface="Times New Roman" panose="02020603050405020304" pitchFamily="18" charset="0"/>
                <a:cs typeface="Times New Roman" panose="02020603050405020304" pitchFamily="18" charset="0"/>
              </a:rPr>
              <a:t>Київ</a:t>
            </a:r>
            <a:r>
              <a:rPr lang="uk-UA" sz="1600" dirty="0">
                <a:solidFill>
                  <a:srgbClr val="333333"/>
                </a:solidFill>
                <a:ea typeface="Times New Roman" panose="02020603050405020304" pitchFamily="18" charset="0"/>
                <a:cs typeface="Times New Roman" panose="02020603050405020304" pitchFamily="18" charset="0"/>
              </a:rPr>
              <a:t> </a:t>
            </a:r>
            <a:endParaRPr lang="uk-UA" sz="1100" dirty="0">
              <a:latin typeface="Calibri" panose="020F0502020204030204" pitchFamily="34" charset="0"/>
              <a:ea typeface="Calibri" panose="020F0502020204030204" pitchFamily="34" charset="0"/>
              <a:cs typeface="Times New Roman" panose="02020603050405020304" pitchFamily="18" charset="0"/>
            </a:endParaRPr>
          </a:p>
          <a:p>
            <a:pPr marL="285750" marR="285750" algn="ctr">
              <a:lnSpc>
                <a:spcPct val="107000"/>
              </a:lnSpc>
              <a:spcBef>
                <a:spcPts val="1500"/>
              </a:spcBef>
              <a:spcAft>
                <a:spcPts val="2250"/>
              </a:spcAft>
            </a:pPr>
            <a:r>
              <a:rPr lang="uk-UA" sz="1600" dirty="0">
                <a:solidFill>
                  <a:srgbClr val="333333"/>
                </a:solidFill>
                <a:ea typeface="Times New Roman" panose="02020603050405020304" pitchFamily="18" charset="0"/>
                <a:cs typeface="Times New Roman" panose="02020603050405020304" pitchFamily="18" charset="0"/>
              </a:rPr>
              <a:t>Про внесення зміни до постанови Кабінету Міністрів України </a:t>
            </a:r>
            <a:endParaRPr lang="uk-UA" sz="1600" dirty="0" smtClean="0">
              <a:solidFill>
                <a:srgbClr val="333333"/>
              </a:solidFill>
              <a:ea typeface="Times New Roman" panose="02020603050405020304" pitchFamily="18" charset="0"/>
              <a:cs typeface="Times New Roman" panose="02020603050405020304" pitchFamily="18" charset="0"/>
            </a:endParaRPr>
          </a:p>
          <a:p>
            <a:pPr marL="285750" marR="285750" algn="ctr">
              <a:lnSpc>
                <a:spcPct val="107000"/>
              </a:lnSpc>
              <a:spcBef>
                <a:spcPts val="1500"/>
              </a:spcBef>
              <a:spcAft>
                <a:spcPts val="2250"/>
              </a:spcAft>
            </a:pPr>
            <a:r>
              <a:rPr lang="uk-UA" sz="1600" dirty="0" smtClean="0">
                <a:solidFill>
                  <a:srgbClr val="333333"/>
                </a:solidFill>
                <a:ea typeface="Times New Roman" panose="02020603050405020304" pitchFamily="18" charset="0"/>
                <a:cs typeface="Times New Roman" panose="02020603050405020304" pitchFamily="18" charset="0"/>
              </a:rPr>
              <a:t>від </a:t>
            </a:r>
            <a:r>
              <a:rPr lang="uk-UA" sz="1600" dirty="0">
                <a:solidFill>
                  <a:srgbClr val="333333"/>
                </a:solidFill>
                <a:ea typeface="Times New Roman" panose="02020603050405020304" pitchFamily="18" charset="0"/>
                <a:cs typeface="Times New Roman" panose="02020603050405020304" pitchFamily="18" charset="0"/>
              </a:rPr>
              <a:t>12 січня 2022 р. № 44</a:t>
            </a:r>
            <a:endParaRPr lang="uk-UA" sz="1100" dirty="0">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750"/>
              </a:spcAft>
            </a:pPr>
            <a:r>
              <a:rPr lang="uk-UA" sz="1200" dirty="0">
                <a:solidFill>
                  <a:srgbClr val="333333"/>
                </a:solidFill>
                <a:ea typeface="Times New Roman" panose="02020603050405020304" pitchFamily="18" charset="0"/>
                <a:cs typeface="Times New Roman" panose="02020603050405020304" pitchFamily="18" charset="0"/>
              </a:rPr>
              <a:t>Кабінет Міністрів України </a:t>
            </a:r>
            <a:r>
              <a:rPr lang="uk-UA" sz="1200" spc="150" dirty="0">
                <a:solidFill>
                  <a:srgbClr val="333333"/>
                </a:solidFill>
                <a:ea typeface="Times New Roman" panose="02020603050405020304" pitchFamily="18" charset="0"/>
                <a:cs typeface="Times New Roman" panose="02020603050405020304" pitchFamily="18" charset="0"/>
              </a:rPr>
              <a:t>постановляє:</a:t>
            </a:r>
            <a:endParaRPr lang="uk-UA" sz="1100" dirty="0">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750"/>
              </a:spcAft>
            </a:pPr>
            <a:r>
              <a:rPr lang="uk-UA" sz="1200" dirty="0" err="1">
                <a:solidFill>
                  <a:srgbClr val="333333"/>
                </a:solidFill>
                <a:ea typeface="Times New Roman" panose="02020603050405020304" pitchFamily="18" charset="0"/>
                <a:cs typeface="Times New Roman" panose="02020603050405020304" pitchFamily="18" charset="0"/>
              </a:rPr>
              <a:t>Внести</a:t>
            </a:r>
            <a:r>
              <a:rPr lang="uk-UA" sz="1200" dirty="0">
                <a:solidFill>
                  <a:srgbClr val="333333"/>
                </a:solidFill>
                <a:ea typeface="Times New Roman" panose="02020603050405020304" pitchFamily="18" charset="0"/>
                <a:cs typeface="Times New Roman" panose="02020603050405020304" pitchFamily="18" charset="0"/>
              </a:rPr>
              <a:t> зміну до постанови Кабінету Міністрів України від 12 січня 2022 р. </a:t>
            </a:r>
            <a:r>
              <a:rPr lang="uk-UA" sz="1200" u="sng" dirty="0">
                <a:solidFill>
                  <a:srgbClr val="000099"/>
                </a:solidFill>
                <a:ea typeface="Times New Roman" panose="02020603050405020304" pitchFamily="18" charset="0"/>
                <a:cs typeface="Times New Roman" panose="02020603050405020304" pitchFamily="18" charset="0"/>
                <a:hlinkClick r:id="rId3"/>
              </a:rPr>
              <a:t>№ 44</a:t>
            </a:r>
            <a:r>
              <a:rPr lang="uk-UA" sz="1200" dirty="0">
                <a:solidFill>
                  <a:srgbClr val="333333"/>
                </a:solidFill>
                <a:ea typeface="Times New Roman" panose="02020603050405020304" pitchFamily="18" charset="0"/>
                <a:cs typeface="Times New Roman" panose="02020603050405020304" pitchFamily="18" charset="0"/>
              </a:rPr>
              <a:t> “Про затвердження Порядку присудження ступеня доктора філософії та скасування рішення разової спеціалізованої вченої ради закладу вищої освіти, наукової установи про присудження ступеня доктора філософії” (Офіційний вісник України, 2022 р., № 11, ст. 586), доповнивши її пунктом 3 такого змісту:</a:t>
            </a:r>
            <a:endParaRPr lang="uk-UA" sz="1100" dirty="0">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750"/>
              </a:spcAft>
            </a:pPr>
            <a:r>
              <a:rPr lang="uk-UA" sz="1200" dirty="0">
                <a:solidFill>
                  <a:srgbClr val="333333"/>
                </a:solidFill>
                <a:ea typeface="Times New Roman" panose="02020603050405020304" pitchFamily="18" charset="0"/>
                <a:cs typeface="Times New Roman" panose="02020603050405020304" pitchFamily="18" charset="0"/>
              </a:rPr>
              <a:t>“3. </a:t>
            </a:r>
            <a:r>
              <a:rPr lang="uk-UA" sz="1600" dirty="0">
                <a:solidFill>
                  <a:srgbClr val="003399"/>
                </a:solidFill>
                <a:ea typeface="Times New Roman" panose="02020603050405020304" pitchFamily="18" charset="0"/>
                <a:cs typeface="Times New Roman" panose="02020603050405020304" pitchFamily="18" charset="0"/>
              </a:rPr>
              <a:t>Установити, що період дії воєнного стану, а також наступні три місяці після його припинення або скасування, не враховуються під час обчислення строків, визначених Порядком присудження ступеня доктора філософії та скасування рішення разової спеціалізованої вченої ради закладу вищої освіти, наукової установи про присудження ступеня доктора філософії, затвердженим цією постановою.”.</a:t>
            </a:r>
            <a:endParaRPr lang="uk-UA" sz="1600" dirty="0">
              <a:solidFill>
                <a:srgbClr val="003399"/>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109086"/>
      </p:ext>
    </p:extLst>
  </p:cSld>
  <p:clrMapOvr>
    <a:masterClrMapping/>
  </p:clrMapOvr>
  <p:transition spd="med">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963" y="799348"/>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4</a:t>
            </a:fld>
            <a:endParaRPr lang="uk-UA" altLang="uk-UA" sz="2000">
              <a:solidFill>
                <a:schemeClr val="bg1"/>
              </a:solidFill>
              <a:latin typeface="HeliosLight"/>
            </a:endParaRPr>
          </a:p>
        </p:txBody>
      </p:sp>
      <p:sp>
        <p:nvSpPr>
          <p:cNvPr id="7" name="Овал 6"/>
          <p:cNvSpPr/>
          <p:nvPr/>
        </p:nvSpPr>
        <p:spPr>
          <a:xfrm>
            <a:off x="-252414" y="53117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13" name="Прямокутник 12"/>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
        <p:nvSpPr>
          <p:cNvPr id="2" name="Прямокутник 1"/>
          <p:cNvSpPr/>
          <p:nvPr/>
        </p:nvSpPr>
        <p:spPr>
          <a:xfrm>
            <a:off x="252411" y="476672"/>
            <a:ext cx="8208021" cy="5755422"/>
          </a:xfrm>
          <a:prstGeom prst="rect">
            <a:avLst/>
          </a:prstGeom>
        </p:spPr>
        <p:txBody>
          <a:bodyPr wrap="square">
            <a:spAutoFit/>
          </a:bodyPr>
          <a:lstStyle/>
          <a:p>
            <a:pPr marL="342900" indent="-342900" algn="ctr" defTabSz="685800" eaLnBrk="1" hangingPunct="1">
              <a:spcAft>
                <a:spcPts val="0"/>
              </a:spcAft>
              <a:buFont typeface="Wingdings" pitchFamily="2" charset="2"/>
              <a:buChar char="§"/>
              <a:tabLst>
                <a:tab pos="270510" algn="l"/>
              </a:tabLst>
            </a:pPr>
            <a:endParaRPr lang="uk-UA" sz="3600" dirty="0" smtClean="0">
              <a:solidFill>
                <a:srgbClr val="000000"/>
              </a:solidFill>
              <a:ea typeface="Times New Roman" panose="02020603050405020304" pitchFamily="18" charset="0"/>
            </a:endParaRPr>
          </a:p>
          <a:p>
            <a:pPr algn="ctr" defTabSz="685800" eaLnBrk="1" hangingPunct="1">
              <a:spcAft>
                <a:spcPts val="0"/>
              </a:spcAft>
              <a:tabLst>
                <a:tab pos="270510" algn="l"/>
              </a:tabLst>
            </a:pPr>
            <a:endParaRPr lang="uk-UA" sz="3600" dirty="0" smtClean="0">
              <a:solidFill>
                <a:srgbClr val="0033CC"/>
              </a:solidFill>
              <a:ea typeface="Times New Roman" panose="02020603050405020304" pitchFamily="18" charset="0"/>
            </a:endParaRPr>
          </a:p>
          <a:p>
            <a:pPr algn="ctr" defTabSz="685800" eaLnBrk="1" hangingPunct="1">
              <a:spcAft>
                <a:spcPts val="0"/>
              </a:spcAft>
              <a:tabLst>
                <a:tab pos="270510" algn="l"/>
              </a:tabLst>
            </a:pPr>
            <a:r>
              <a:rPr lang="uk-UA" sz="3600" dirty="0" smtClean="0">
                <a:solidFill>
                  <a:srgbClr val="0033CC"/>
                </a:solidFill>
                <a:ea typeface="Times New Roman" panose="02020603050405020304" pitchFamily="18" charset="0"/>
              </a:rPr>
              <a:t>Атестація </a:t>
            </a:r>
            <a:r>
              <a:rPr lang="uk-UA" sz="3600" dirty="0">
                <a:solidFill>
                  <a:srgbClr val="0033CC"/>
                </a:solidFill>
                <a:ea typeface="Times New Roman" panose="02020603050405020304" pitchFamily="18" charset="0"/>
              </a:rPr>
              <a:t>Здобувача – встановлення разовою СВР у результаті успішного виконання Здобувачем </a:t>
            </a:r>
            <a:r>
              <a:rPr lang="uk-UA" sz="3600" dirty="0" smtClean="0">
                <a:solidFill>
                  <a:srgbClr val="0033CC"/>
                </a:solidFill>
                <a:ea typeface="Times New Roman" panose="02020603050405020304" pitchFamily="18" charset="0"/>
              </a:rPr>
              <a:t>ОНП </a:t>
            </a:r>
            <a:r>
              <a:rPr lang="uk-UA" sz="3600" dirty="0">
                <a:solidFill>
                  <a:srgbClr val="0033CC"/>
                </a:solidFill>
                <a:ea typeface="Times New Roman" panose="02020603050405020304" pitchFamily="18" charset="0"/>
              </a:rPr>
              <a:t>та публічного захисту ним дисертації відповідності результатів його наукової роботи вимогам </a:t>
            </a:r>
            <a:r>
              <a:rPr lang="uk-UA" sz="3600" dirty="0" smtClean="0">
                <a:solidFill>
                  <a:srgbClr val="0033CC"/>
                </a:solidFill>
                <a:ea typeface="Times New Roman" panose="02020603050405020304" pitchFamily="18" charset="0"/>
              </a:rPr>
              <a:t>ОНП</a:t>
            </a:r>
          </a:p>
          <a:p>
            <a:pPr algn="ctr" defTabSz="685800" eaLnBrk="1" hangingPunct="1">
              <a:spcAft>
                <a:spcPts val="0"/>
              </a:spcAft>
              <a:tabLst>
                <a:tab pos="270510" algn="l"/>
              </a:tabLst>
            </a:pPr>
            <a:endParaRPr lang="uk-UA" sz="2000" dirty="0" smtClean="0">
              <a:solidFill>
                <a:srgbClr val="003399"/>
              </a:solidFill>
              <a:latin typeface="+mj-lt"/>
              <a:cs typeface="+mn-cs"/>
            </a:endParaRPr>
          </a:p>
          <a:p>
            <a:pPr algn="ctr" defTabSz="685800" eaLnBrk="1" hangingPunct="1">
              <a:spcAft>
                <a:spcPts val="0"/>
              </a:spcAft>
              <a:tabLst>
                <a:tab pos="270510" algn="l"/>
              </a:tabLst>
            </a:pPr>
            <a:endParaRPr lang="uk-UA" sz="2000" dirty="0" smtClean="0">
              <a:solidFill>
                <a:srgbClr val="003399"/>
              </a:solidFill>
              <a:latin typeface="+mj-lt"/>
              <a:cs typeface="+mn-cs"/>
            </a:endParaRPr>
          </a:p>
          <a:p>
            <a:pPr algn="ctr" defTabSz="685800" eaLnBrk="1" hangingPunct="1">
              <a:spcAft>
                <a:spcPts val="0"/>
              </a:spcAft>
              <a:tabLst>
                <a:tab pos="270510" algn="l"/>
              </a:tabLst>
            </a:pPr>
            <a:endParaRPr lang="uk-UA" sz="2000" dirty="0">
              <a:solidFill>
                <a:srgbClr val="003399"/>
              </a:solidFill>
              <a:latin typeface="+mj-lt"/>
              <a:cs typeface="+mn-cs"/>
            </a:endParaRPr>
          </a:p>
          <a:p>
            <a:pPr algn="ctr" defTabSz="685800" eaLnBrk="1" hangingPunct="1">
              <a:spcAft>
                <a:spcPts val="0"/>
              </a:spcAft>
              <a:tabLst>
                <a:tab pos="270510" algn="l"/>
              </a:tabLst>
            </a:pPr>
            <a:r>
              <a:rPr lang="uk-UA" sz="2000" dirty="0" smtClean="0">
                <a:solidFill>
                  <a:srgbClr val="003399"/>
                </a:solidFill>
                <a:latin typeface="+mj-lt"/>
                <a:cs typeface="+mn-cs"/>
              </a:rPr>
              <a:t>ОНП: </a:t>
            </a:r>
            <a:r>
              <a:rPr lang="en-US" sz="2000" dirty="0" smtClean="0">
                <a:solidFill>
                  <a:srgbClr val="003399"/>
                </a:solidFill>
                <a:latin typeface="+mj-lt"/>
                <a:cs typeface="+mn-cs"/>
              </a:rPr>
              <a:t>https</a:t>
            </a:r>
            <a:r>
              <a:rPr lang="en-US" sz="2000" dirty="0">
                <a:solidFill>
                  <a:srgbClr val="003399"/>
                </a:solidFill>
                <a:latin typeface="+mj-lt"/>
                <a:cs typeface="+mn-cs"/>
              </a:rPr>
              <a:t>://lpnu.ua/osvita/pro-osvitni-programy/tretii-riven-vyshchoi-osvity</a:t>
            </a:r>
            <a:endParaRPr lang="uk-UA" sz="2000" dirty="0">
              <a:solidFill>
                <a:srgbClr val="003399"/>
              </a:solidFill>
              <a:latin typeface="+mj-lt"/>
              <a:cs typeface="+mn-cs"/>
            </a:endParaRPr>
          </a:p>
        </p:txBody>
      </p:sp>
    </p:spTree>
    <p:extLst>
      <p:ext uri="{BB962C8B-B14F-4D97-AF65-F5344CB8AC3E}">
        <p14:creationId xmlns:p14="http://schemas.microsoft.com/office/powerpoint/2010/main" val="3801063358"/>
      </p:ext>
    </p:extLst>
  </p:cSld>
  <p:clrMapOvr>
    <a:masterClrMapping/>
  </p:clrMapOvr>
  <p:transition spd="med">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0" y="799348"/>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prstClr val="white"/>
                </a:solidFill>
                <a:latin typeface="HeliosLight"/>
              </a:rPr>
              <a:pPr eaLnBrk="1" hangingPunct="1"/>
              <a:t>5</a:t>
            </a:fld>
            <a:endParaRPr lang="uk-UA" altLang="uk-UA" sz="2000">
              <a:solidFill>
                <a:prstClr val="white"/>
              </a:solidFill>
              <a:latin typeface="HeliosLight"/>
            </a:endParaRPr>
          </a:p>
        </p:txBody>
      </p:sp>
      <p:sp>
        <p:nvSpPr>
          <p:cNvPr id="7" name="Овал 6"/>
          <p:cNvSpPr/>
          <p:nvPr/>
        </p:nvSpPr>
        <p:spPr>
          <a:xfrm>
            <a:off x="-252414" y="531177"/>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solidFill>
                <a:prstClr val="white"/>
              </a:solidFill>
            </a:endParaRPr>
          </a:p>
        </p:txBody>
      </p:sp>
      <p:sp>
        <p:nvSpPr>
          <p:cNvPr id="9" name="Прямокутник 8"/>
          <p:cNvSpPr/>
          <p:nvPr/>
        </p:nvSpPr>
        <p:spPr>
          <a:xfrm>
            <a:off x="542760" y="-31649"/>
            <a:ext cx="8143932" cy="830997"/>
          </a:xfrm>
          <a:prstGeom prst="rect">
            <a:avLst/>
          </a:prstGeom>
        </p:spPr>
        <p:txBody>
          <a:bodyPr wrap="square">
            <a:spAutoFit/>
          </a:bodyPr>
          <a:lstStyle/>
          <a:p>
            <a:pPr algn="ctr"/>
            <a:r>
              <a:rPr lang="uk-UA" sz="2400" dirty="0" smtClean="0">
                <a:latin typeface="HeliosLight"/>
              </a:rPr>
              <a:t>Етапи процедури атестації здобувача вищої освіти ступеня доктора філософії</a:t>
            </a:r>
            <a:endParaRPr lang="uk-UA" sz="2400" dirty="0">
              <a:solidFill>
                <a:srgbClr val="003399"/>
              </a:solidFill>
              <a:latin typeface="HeliosLight"/>
            </a:endParaRPr>
          </a:p>
        </p:txBody>
      </p:sp>
      <p:sp>
        <p:nvSpPr>
          <p:cNvPr id="13" name="Прямокутник 12"/>
          <p:cNvSpPr/>
          <p:nvPr/>
        </p:nvSpPr>
        <p:spPr>
          <a:xfrm>
            <a:off x="785786" y="6488668"/>
            <a:ext cx="7072362" cy="338554"/>
          </a:xfrm>
          <a:prstGeom prst="rect">
            <a:avLst/>
          </a:prstGeom>
        </p:spPr>
        <p:txBody>
          <a:bodyPr wrap="square">
            <a:spAutoFit/>
          </a:bodyPr>
          <a:lstStyle/>
          <a:p>
            <a:r>
              <a:rPr lang="uk-UA" altLang="uk-UA" sz="1600" dirty="0" smtClean="0">
                <a:solidFill>
                  <a:prstClr val="white"/>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graphicFrame>
        <p:nvGraphicFramePr>
          <p:cNvPr id="2" name="Таблиця 1"/>
          <p:cNvGraphicFramePr>
            <a:graphicFrameLocks noGrp="1"/>
          </p:cNvGraphicFramePr>
          <p:nvPr>
            <p:extLst>
              <p:ext uri="{D42A27DB-BD31-4B8C-83A1-F6EECF244321}">
                <p14:modId xmlns:p14="http://schemas.microsoft.com/office/powerpoint/2010/main" val="2517397905"/>
              </p:ext>
            </p:extLst>
          </p:nvPr>
        </p:nvGraphicFramePr>
        <p:xfrm>
          <a:off x="323850" y="824310"/>
          <a:ext cx="8645954" cy="5594921"/>
        </p:xfrm>
        <a:graphic>
          <a:graphicData uri="http://schemas.openxmlformats.org/drawingml/2006/table">
            <a:tbl>
              <a:tblPr firstRow="1" firstCol="1" bandRow="1"/>
              <a:tblGrid>
                <a:gridCol w="292223"/>
                <a:gridCol w="8353731"/>
              </a:tblGrid>
              <a:tr h="307880">
                <a:tc>
                  <a:txBody>
                    <a:bodyPr/>
                    <a:lstStyle/>
                    <a:p>
                      <a:pPr algn="ctr">
                        <a:lnSpc>
                          <a:spcPct val="107000"/>
                        </a:lnSpc>
                        <a:spcAft>
                          <a:spcPts val="0"/>
                        </a:spcAft>
                        <a:tabLst>
                          <a:tab pos="540385" algn="l"/>
                        </a:tabLst>
                      </a:pPr>
                      <a:r>
                        <a:rPr lang="uk-UA" sz="900" dirty="0">
                          <a:effectLst/>
                          <a:latin typeface="Times New Roman" panose="02020603050405020304" pitchFamily="18" charset="0"/>
                          <a:ea typeface="Calibri" panose="020F0502020204030204" pitchFamily="34" charset="0"/>
                          <a:cs typeface="Times New Roman" panose="02020603050405020304" pitchFamily="18" charset="0"/>
                        </a:rPr>
                        <a:t>№ з/п</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40385" algn="l"/>
                        </a:tabLst>
                      </a:pPr>
                      <a:r>
                        <a:rPr lang="uk-UA" sz="900" dirty="0">
                          <a:effectLst/>
                          <a:latin typeface="Times New Roman" panose="02020603050405020304" pitchFamily="18" charset="0"/>
                          <a:ea typeface="Calibri" panose="020F0502020204030204" pitchFamily="34" charset="0"/>
                          <a:cs typeface="Times New Roman" panose="02020603050405020304" pitchFamily="18" charset="0"/>
                        </a:rPr>
                        <a:t>Назва етапу</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498">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Публічна презентація наукових результатів дисертації та її обговорення на  засіданні структурного підрозділу (кафедральному/</a:t>
                      </a:r>
                      <a:r>
                        <a:rPr lang="uk-UA" sz="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міжкафедральному</a:t>
                      </a:r>
                      <a:r>
                        <a:rPr lang="uk-UA"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науковому семінарі), що реалізує відповідну ОНП та/або здійснює підготовку Здобувача</a:t>
                      </a:r>
                      <a:r>
                        <a:rPr lang="uk-UA" sz="900" dirty="0">
                          <a:effectLst/>
                          <a:latin typeface="Times New Roman" panose="02020603050405020304" pitchFamily="18" charset="0"/>
                          <a:ea typeface="Calibri" panose="020F0502020204030204" pitchFamily="34" charset="0"/>
                          <a:cs typeface="Times New Roman" panose="02020603050405020304" pitchFamily="18" charset="0"/>
                        </a:rPr>
                        <a:t>, за умови наявності відгуку </a:t>
                      </a:r>
                      <a:r>
                        <a:rPr lang="uk-UA" sz="900" b="1" u="sng" dirty="0">
                          <a:effectLst/>
                          <a:latin typeface="Times New Roman" panose="02020603050405020304" pitchFamily="18" charset="0"/>
                          <a:ea typeface="Calibri" panose="020F0502020204030204" pitchFamily="34" charset="0"/>
                          <a:cs typeface="Times New Roman" panose="02020603050405020304" pitchFamily="18" charset="0"/>
                        </a:rPr>
                        <a:t>наукового керівника/керівників, академічної довідки та довідки про перевірку дисертації на плагіат</a:t>
                      </a:r>
                      <a:r>
                        <a:rPr lang="uk-UA" sz="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47">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2.</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Проведення </a:t>
                      </a:r>
                      <a:r>
                        <a:rPr lang="uk-UA"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900">
                          <a:effectLst/>
                          <a:latin typeface="Times New Roman" panose="02020603050405020304" pitchFamily="18" charset="0"/>
                          <a:ea typeface="Calibri" panose="020F0502020204030204" pitchFamily="34" charset="0"/>
                          <a:cs typeface="Times New Roman" panose="02020603050405020304" pitchFamily="18" charset="0"/>
                        </a:rPr>
                        <a:t>засідання структурного підрозділу (кафедрального/міжкафедрального наукового семінару) з метою </a:t>
                      </a:r>
                      <a:r>
                        <a:rPr lang="uk-UA"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презентації наукових результатів дисертації та її обговорення</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22">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3.</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Подання на розгляд Вченої ради Університету документів щодо утворення разової СВР (</a:t>
                      </a:r>
                      <a:r>
                        <a:rPr lang="uk-UA" sz="900" i="1">
                          <a:effectLst/>
                          <a:latin typeface="Times New Roman" panose="02020603050405020304" pitchFamily="18" charset="0"/>
                          <a:ea typeface="Calibri" panose="020F0502020204030204" pitchFamily="34" charset="0"/>
                          <a:cs typeface="Times New Roman" panose="02020603050405020304" pitchFamily="18" charset="0"/>
                        </a:rPr>
                        <a:t>за 10 робочих днів до запланованої дати проведення засідання Вченої ради Університету</a:t>
                      </a:r>
                      <a:r>
                        <a:rPr lang="uk-UA" sz="900">
                          <a:effectLst/>
                          <a:latin typeface="Times New Roman" panose="02020603050405020304" pitchFamily="18" charset="0"/>
                          <a:ea typeface="Calibri" panose="020F0502020204030204" pitchFamily="34" charset="0"/>
                          <a:cs typeface="Times New Roman" panose="02020603050405020304" pitchFamily="18" charset="0"/>
                        </a:rPr>
                        <a:t>)</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9">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4.</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dirty="0">
                          <a:effectLst/>
                          <a:latin typeface="Times New Roman" panose="02020603050405020304" pitchFamily="18" charset="0"/>
                          <a:ea typeface="Calibri" panose="020F0502020204030204" pitchFamily="34" charset="0"/>
                          <a:cs typeface="Times New Roman" panose="02020603050405020304" pitchFamily="18" charset="0"/>
                        </a:rPr>
                        <a:t>Прийняття рішення Вченою радою Університету щодо утворення разової СВР </a:t>
                      </a:r>
                      <a:r>
                        <a:rPr lang="uk-UA" sz="900" i="1" dirty="0">
                          <a:effectLst/>
                          <a:latin typeface="Times New Roman" panose="02020603050405020304" pitchFamily="18" charset="0"/>
                          <a:ea typeface="Calibri" panose="020F0502020204030204" pitchFamily="34" charset="0"/>
                          <a:cs typeface="Times New Roman" panose="02020603050405020304" pitchFamily="18" charset="0"/>
                        </a:rPr>
                        <a:t>(не пізніше двох місяців з дня отримання заяви Здобувача. Разова СВР утворюється з 5 осіб: голова, два рецензенти, два офіційні опоненти або голова, один рецензент, три офіційні опоненти)</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47">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5.</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Оприлюднення на офіційному веб-сайті Університету дисертації, інформації про склад разової СВР, посилання на трансляцію захисту, внесення інформації до ІС НАЗЯВО, передача дисертації до бібліотеки Університету та до УкрІНТЕІ </a:t>
                      </a:r>
                      <a:r>
                        <a:rPr lang="uk-UA" sz="900" i="1">
                          <a:effectLst/>
                          <a:latin typeface="Times New Roman" panose="02020603050405020304" pitchFamily="18" charset="0"/>
                          <a:ea typeface="Calibri" panose="020F0502020204030204" pitchFamily="34" charset="0"/>
                          <a:cs typeface="Times New Roman" panose="02020603050405020304" pitchFamily="18" charset="0"/>
                        </a:rPr>
                        <a:t> (впродовж п’яти робочих днів від дати наказу Ректора про створення разової СВР)</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6.</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Оприлюднення НАЗЯВО інформації про захист в ІС НАЗЯВО</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7.</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Перевірка МОН України відповідності складу разової СВР</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8.</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0129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Подання Здобувачем документів до разової СВР</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9.</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Надання   головою разової СВР рецензентам та офіційним опонентам дисертації та копій наукових публікацій, зарахованих за її темою.</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354">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10.</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Подання рецензентами рецензій, а офіційними опонентами відгуків голові СВР (</a:t>
                      </a:r>
                      <a:r>
                        <a:rPr lang="uk-UA" sz="900" i="1">
                          <a:effectLst/>
                          <a:latin typeface="Times New Roman" panose="02020603050405020304" pitchFamily="18" charset="0"/>
                          <a:ea typeface="Calibri" panose="020F0502020204030204" pitchFamily="34" charset="0"/>
                          <a:cs typeface="Times New Roman" panose="02020603050405020304" pitchFamily="18" charset="0"/>
                        </a:rPr>
                        <a:t>впродовж 45 календарних днів </a:t>
                      </a:r>
                      <a:r>
                        <a:rPr lang="uk-UA" sz="90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900" i="1">
                          <a:effectLst/>
                          <a:latin typeface="Times New Roman" panose="02020603050405020304" pitchFamily="18" charset="0"/>
                          <a:ea typeface="Times New Roman" panose="02020603050405020304" pitchFamily="18" charset="0"/>
                          <a:cs typeface="Times New Roman" panose="02020603050405020304" pitchFamily="18" charset="0"/>
                        </a:rPr>
                        <a:t>з дня оприлюднення інформації про утворення разової СВР у ІС НАЗЯВО</a:t>
                      </a:r>
                      <a:r>
                        <a:rPr lang="uk-UA" sz="900">
                          <a:effectLst/>
                          <a:latin typeface="Times New Roman" panose="02020603050405020304" pitchFamily="18" charset="0"/>
                          <a:ea typeface="Calibri" panose="020F0502020204030204" pitchFamily="34" charset="0"/>
                          <a:cs typeface="Times New Roman" panose="02020603050405020304" pitchFamily="18" charset="0"/>
                        </a:rPr>
                        <a:t>)</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38">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11.</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Times New Roman" panose="02020603050405020304" pitchFamily="18" charset="0"/>
                          <a:cs typeface="Times New Roman" panose="02020603050405020304" pitchFamily="18" charset="0"/>
                        </a:rPr>
                        <a:t>Розміщення електронних копій рецензій (відгуків) у форматі PDF/А 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 на офіційному веб-сайті Університету, а їхні копії, на вимогу Здобувача, надаються йому для ознайомлення</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22">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12.</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Призначення дати, часу і місця проведення захисту</a:t>
                      </a:r>
                      <a:r>
                        <a:rPr lang="uk-UA"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900" i="1">
                          <a:effectLst/>
                          <a:latin typeface="Times New Roman" panose="02020603050405020304" pitchFamily="18" charset="0"/>
                          <a:ea typeface="Times New Roman" panose="02020603050405020304" pitchFamily="18" charset="0"/>
                          <a:cs typeface="Times New Roman" panose="02020603050405020304" pitchFamily="18" charset="0"/>
                        </a:rPr>
                        <a:t>(не раніше ніж через два тижні та не пізніше ніж через чотири тижні з дня надходження до разової СВР останньої рецензії (відгуку)</a:t>
                      </a:r>
                      <a:r>
                        <a:rPr lang="uk-UA"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233">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13.</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Розміщення на офіційному веб-сайті Університету інформації про дату, час та місце проведення захисту (</a:t>
                      </a:r>
                      <a:r>
                        <a:rPr lang="uk-UA" sz="900" i="1">
                          <a:effectLst/>
                          <a:latin typeface="Times New Roman" panose="02020603050405020304" pitchFamily="18" charset="0"/>
                          <a:ea typeface="Calibri" panose="020F0502020204030204" pitchFamily="34" charset="0"/>
                          <a:cs typeface="Times New Roman" panose="02020603050405020304" pitchFamily="18" charset="0"/>
                        </a:rPr>
                        <a:t>впродовж трьох робочих днів з дня надходження до разової СВР останньої рецензії (відгуку)</a:t>
                      </a:r>
                      <a:r>
                        <a:rPr lang="uk-UA" sz="900">
                          <a:effectLst/>
                          <a:latin typeface="Times New Roman" panose="02020603050405020304" pitchFamily="18" charset="0"/>
                          <a:ea typeface="Calibri" panose="020F0502020204030204" pitchFamily="34" charset="0"/>
                          <a:cs typeface="Times New Roman" panose="02020603050405020304" pitchFamily="18" charset="0"/>
                        </a:rPr>
                        <a:t>)</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14.</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Публічний захист дисертації</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22">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15.</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lnSpc>
                          <a:spcPct val="107000"/>
                        </a:lnSpc>
                        <a:spcAft>
                          <a:spcPts val="0"/>
                        </a:spcAft>
                        <a:buFont typeface="+mj-lt"/>
                        <a:buNone/>
                        <a:tabLst>
                          <a:tab pos="201295" algn="l"/>
                        </a:tabLst>
                      </a:pPr>
                      <a:r>
                        <a:rPr lang="uk-UA" sz="900" dirty="0">
                          <a:effectLst/>
                          <a:latin typeface="Times New Roman" panose="02020603050405020304" pitchFamily="18" charset="0"/>
                          <a:ea typeface="Times New Roman" panose="02020603050405020304" pitchFamily="18" charset="0"/>
                          <a:cs typeface="Times New Roman" panose="02020603050405020304" pitchFamily="18" charset="0"/>
                        </a:rPr>
                        <a:t>Оприлюднення рішення разової СВР про присудження (відмову у присудженні) ступеня доктора філософії та відеозапису трансляції захисту дисертації на офіційному веб-сайті Університету (</a:t>
                      </a:r>
                      <a:r>
                        <a:rPr lang="uk-UA" sz="900" i="1" dirty="0">
                          <a:effectLst/>
                          <a:latin typeface="Times New Roman" panose="02020603050405020304" pitchFamily="18" charset="0"/>
                          <a:ea typeface="Times New Roman" panose="02020603050405020304" pitchFamily="18" charset="0"/>
                          <a:cs typeface="Times New Roman" panose="02020603050405020304" pitchFamily="18" charset="0"/>
                        </a:rPr>
                        <a:t>впродовж трьох робочих днів з дати захисту</a:t>
                      </a:r>
                      <a:r>
                        <a:rPr lang="uk-UA" sz="9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16.</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Подання інформації про результати захисту дисертації до ІС НАЗЯВО (</a:t>
                      </a:r>
                      <a:r>
                        <a:rPr lang="uk-UA" sz="900" i="1">
                          <a:effectLst/>
                          <a:latin typeface="Times New Roman" panose="02020603050405020304" pitchFamily="18" charset="0"/>
                          <a:ea typeface="Calibri" panose="020F0502020204030204" pitchFamily="34" charset="0"/>
                          <a:cs typeface="Times New Roman" panose="02020603050405020304" pitchFamily="18" charset="0"/>
                        </a:rPr>
                        <a:t>протягом п’яти робочих днів з дати захисту</a:t>
                      </a:r>
                      <a:r>
                        <a:rPr lang="uk-UA" sz="900">
                          <a:effectLst/>
                          <a:latin typeface="Times New Roman" panose="02020603050405020304" pitchFamily="18" charset="0"/>
                          <a:ea typeface="Calibri" panose="020F0502020204030204" pitchFamily="34" charset="0"/>
                          <a:cs typeface="Times New Roman" panose="02020603050405020304" pitchFamily="18" charset="0"/>
                        </a:rPr>
                        <a:t>)</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61">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17.</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Формування та подання до відділу докторантури та аспірантури атестаційних документів.</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22">
                <a:tc>
                  <a:txBody>
                    <a:bodyPr/>
                    <a:lstStyle/>
                    <a:p>
                      <a:pPr algn="just">
                        <a:lnSpc>
                          <a:spcPct val="107000"/>
                        </a:lnSpc>
                        <a:spcAft>
                          <a:spcPts val="0"/>
                        </a:spcAft>
                        <a:tabLst>
                          <a:tab pos="540385" algn="l"/>
                        </a:tabLst>
                      </a:pPr>
                      <a:r>
                        <a:rPr lang="uk-UA" sz="900">
                          <a:effectLst/>
                          <a:latin typeface="Times New Roman" panose="02020603050405020304" pitchFamily="18" charset="0"/>
                          <a:ea typeface="Calibri" panose="020F0502020204030204" pitchFamily="34" charset="0"/>
                          <a:cs typeface="Times New Roman" panose="02020603050405020304" pitchFamily="18" charset="0"/>
                        </a:rPr>
                        <a:t>18.</a:t>
                      </a:r>
                      <a:endParaRPr lang="uk-UA" sz="90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540385" algn="l"/>
                        </a:tabLst>
                      </a:pPr>
                      <a:r>
                        <a:rPr lang="uk-UA" sz="900" dirty="0">
                          <a:effectLst/>
                          <a:latin typeface="Times New Roman" panose="02020603050405020304" pitchFamily="18" charset="0"/>
                          <a:ea typeface="Calibri" panose="020F0502020204030204" pitchFamily="34" charset="0"/>
                          <a:cs typeface="Times New Roman" panose="02020603050405020304" pitchFamily="18" charset="0"/>
                        </a:rPr>
                        <a:t>Наказ Ректора про видачу Здобувачеві диплома доктора філософії та додатка до нього європейського зразка (</a:t>
                      </a:r>
                      <a:r>
                        <a:rPr lang="uk-UA" sz="900" i="1" dirty="0">
                          <a:effectLst/>
                          <a:latin typeface="Times New Roman" panose="02020603050405020304" pitchFamily="18" charset="0"/>
                          <a:ea typeface="Times New Roman" panose="02020603050405020304" pitchFamily="18" charset="0"/>
                          <a:cs typeface="Times New Roman" panose="02020603050405020304" pitchFamily="18" charset="0"/>
                        </a:rPr>
                        <a:t>не раніше ніж через 15 та не пізніше ніж через 30 календарних днів з дня захисту дисертації</a:t>
                      </a:r>
                      <a:r>
                        <a:rPr lang="uk-UA" sz="9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9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734" marR="54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007724"/>
      </p:ext>
    </p:extLst>
  </p:cSld>
  <p:clrMapOvr>
    <a:masterClrMapping/>
  </p:clrMapOvr>
  <p:transition spd="med">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45268" y="958622"/>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6</a:t>
            </a:fld>
            <a:endParaRPr lang="uk-UA" altLang="uk-UA" sz="2000">
              <a:solidFill>
                <a:schemeClr val="bg1"/>
              </a:solidFill>
              <a:latin typeface="HeliosLight"/>
            </a:endParaRPr>
          </a:p>
        </p:txBody>
      </p:sp>
      <p:sp>
        <p:nvSpPr>
          <p:cNvPr id="7" name="Овал 6"/>
          <p:cNvSpPr/>
          <p:nvPr/>
        </p:nvSpPr>
        <p:spPr>
          <a:xfrm>
            <a:off x="-252413" y="650324"/>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535753" y="127625"/>
            <a:ext cx="8072494" cy="830997"/>
          </a:xfrm>
          <a:prstGeom prst="rect">
            <a:avLst/>
          </a:prstGeom>
        </p:spPr>
        <p:txBody>
          <a:bodyPr wrap="square">
            <a:spAutoFit/>
          </a:bodyPr>
          <a:lstStyle/>
          <a:p>
            <a:pPr algn="ctr"/>
            <a:r>
              <a:rPr lang="uk-UA" sz="2400" dirty="0" smtClean="0">
                <a:latin typeface="HeliosLight"/>
              </a:rPr>
              <a:t>Вимоги до </a:t>
            </a:r>
            <a:r>
              <a:rPr lang="uk-UA" sz="2400" dirty="0" smtClean="0">
                <a:solidFill>
                  <a:srgbClr val="6699FF"/>
                </a:solidFill>
                <a:latin typeface="HeliosLight"/>
              </a:rPr>
              <a:t>здобувача</a:t>
            </a:r>
            <a:r>
              <a:rPr lang="uk-UA" sz="2400" dirty="0" smtClean="0">
                <a:latin typeface="HeliosLight"/>
              </a:rPr>
              <a:t> наукового ступеня доктора філософії:</a:t>
            </a:r>
            <a:endParaRPr lang="uk-UA" sz="1600" dirty="0">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1512097637"/>
              </p:ext>
            </p:extLst>
          </p:nvPr>
        </p:nvGraphicFramePr>
        <p:xfrm>
          <a:off x="214282" y="1046441"/>
          <a:ext cx="8643998" cy="5364480"/>
        </p:xfrm>
        <a:graphic>
          <a:graphicData uri="http://schemas.openxmlformats.org/drawingml/2006/table">
            <a:tbl>
              <a:tblPr>
                <a:tableStyleId>{306799F8-075E-4A3A-A7F6-7FBC6576F1A4}</a:tableStyleId>
              </a:tblPr>
              <a:tblGrid>
                <a:gridCol w="8643998"/>
              </a:tblGrid>
              <a:tr h="4668575">
                <a:tc>
                  <a:txBody>
                    <a:bodyPr/>
                    <a:lstStyle/>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2400" b="1" kern="1200" dirty="0" smtClean="0">
                          <a:solidFill>
                            <a:srgbClr val="003399"/>
                          </a:solidFill>
                          <a:latin typeface="+mj-lt"/>
                          <a:ea typeface="+mn-ea"/>
                          <a:cs typeface="+mn-cs"/>
                        </a:rPr>
                        <a:t>Підготовлена дисертація, що відповідає вимогам Наказу МОН України № 40 від 12.01.2017 р. (обсяг вказано в</a:t>
                      </a:r>
                      <a:r>
                        <a:rPr lang="uk-UA" sz="2400" b="1" kern="1200" baseline="0" dirty="0" smtClean="0">
                          <a:solidFill>
                            <a:srgbClr val="003399"/>
                          </a:solidFill>
                          <a:latin typeface="+mj-lt"/>
                          <a:ea typeface="+mn-ea"/>
                          <a:cs typeface="+mn-cs"/>
                        </a:rPr>
                        <a:t> ОНП)</a:t>
                      </a:r>
                      <a:endParaRPr lang="uk-UA" sz="2400" b="1" kern="1200" dirty="0" smtClean="0">
                        <a:solidFill>
                          <a:srgbClr val="003399"/>
                        </a:solidFill>
                        <a:latin typeface="+mj-lt"/>
                        <a:ea typeface="+mn-ea"/>
                        <a:cs typeface="+mn-cs"/>
                      </a:endParaRP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2400" b="1" kern="1200" dirty="0" smtClean="0">
                          <a:solidFill>
                            <a:srgbClr val="003399"/>
                          </a:solidFill>
                          <a:latin typeface="+mj-lt"/>
                          <a:ea typeface="+mn-ea"/>
                          <a:cs typeface="+mn-cs"/>
                        </a:rPr>
                        <a:t>Завершена</a:t>
                      </a:r>
                      <a:r>
                        <a:rPr lang="uk-UA" sz="2400" b="1" kern="1200" baseline="0" dirty="0" smtClean="0">
                          <a:solidFill>
                            <a:srgbClr val="003399"/>
                          </a:solidFill>
                          <a:latin typeface="+mj-lt"/>
                          <a:ea typeface="+mn-ea"/>
                          <a:cs typeface="+mn-cs"/>
                        </a:rPr>
                        <a:t> у Львівські політехніці ОНП, що підтверджено </a:t>
                      </a:r>
                      <a:r>
                        <a:rPr lang="uk-UA" sz="2400" b="1" kern="1200" baseline="0" dirty="0" err="1" smtClean="0">
                          <a:solidFill>
                            <a:srgbClr val="003399"/>
                          </a:solidFill>
                          <a:latin typeface="+mj-lt"/>
                          <a:ea typeface="+mn-ea"/>
                          <a:cs typeface="+mn-cs"/>
                        </a:rPr>
                        <a:t>академдовідкою</a:t>
                      </a:r>
                      <a:r>
                        <a:rPr lang="uk-UA" sz="2400" b="1" kern="1200" baseline="0" dirty="0" smtClean="0">
                          <a:solidFill>
                            <a:srgbClr val="003399"/>
                          </a:solidFill>
                          <a:latin typeface="+mj-lt"/>
                          <a:ea typeface="+mn-ea"/>
                          <a:cs typeface="+mn-cs"/>
                        </a:rPr>
                        <a:t> та відгуком наукового керівника;</a:t>
                      </a:r>
                      <a:endParaRPr lang="uk-UA" sz="2400" b="1" kern="1200" dirty="0">
                        <a:solidFill>
                          <a:srgbClr val="003399"/>
                        </a:solidFill>
                        <a:latin typeface="+mj-lt"/>
                        <a:ea typeface="+mn-ea"/>
                        <a:cs typeface="+mn-cs"/>
                      </a:endParaRP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2400" b="1" kern="1200" dirty="0" smtClean="0">
                          <a:solidFill>
                            <a:srgbClr val="003399"/>
                          </a:solidFill>
                          <a:latin typeface="+mj-lt"/>
                          <a:ea typeface="+mn-ea"/>
                          <a:cs typeface="+mn-cs"/>
                        </a:rPr>
                        <a:t>Наявність ≥ </a:t>
                      </a:r>
                      <a:r>
                        <a:rPr lang="uk-UA" sz="2400" b="1" kern="1200" dirty="0">
                          <a:solidFill>
                            <a:srgbClr val="003399"/>
                          </a:solidFill>
                          <a:latin typeface="+mj-lt"/>
                          <a:ea typeface="+mn-ea"/>
                          <a:cs typeface="+mn-cs"/>
                        </a:rPr>
                        <a:t>3 </a:t>
                      </a:r>
                      <a:r>
                        <a:rPr lang="uk-UA" sz="2400" b="1" kern="1200" dirty="0" smtClean="0">
                          <a:solidFill>
                            <a:srgbClr val="003399"/>
                          </a:solidFill>
                          <a:latin typeface="+mj-lt"/>
                          <a:ea typeface="+mn-ea"/>
                          <a:cs typeface="+mn-cs"/>
                        </a:rPr>
                        <a:t>публікацій, </a:t>
                      </a:r>
                      <a:r>
                        <a:rPr lang="uk-UA" sz="2400" b="1" kern="1200" dirty="0">
                          <a:solidFill>
                            <a:srgbClr val="003399"/>
                          </a:solidFill>
                          <a:latin typeface="+mj-lt"/>
                          <a:ea typeface="+mn-ea"/>
                          <a:cs typeface="+mn-cs"/>
                        </a:rPr>
                        <a:t>які розкривають зміст </a:t>
                      </a:r>
                      <a:r>
                        <a:rPr lang="uk-UA" sz="2400" b="1" kern="1200" dirty="0" smtClean="0">
                          <a:solidFill>
                            <a:srgbClr val="003399"/>
                          </a:solidFill>
                          <a:latin typeface="+mj-lt"/>
                          <a:ea typeface="+mn-ea"/>
                          <a:cs typeface="+mn-cs"/>
                        </a:rPr>
                        <a:t>дисертації, </a:t>
                      </a:r>
                      <a:r>
                        <a:rPr lang="uk-UA" sz="2400" b="1" kern="1200" dirty="0">
                          <a:solidFill>
                            <a:srgbClr val="003399"/>
                          </a:solidFill>
                          <a:latin typeface="+mj-lt"/>
                          <a:ea typeface="+mn-ea"/>
                          <a:cs typeface="+mn-cs"/>
                        </a:rPr>
                        <a:t>до таких публікацій зараховуються</a:t>
                      </a:r>
                      <a:r>
                        <a:rPr lang="uk-UA" sz="2400" b="1" kern="1200" dirty="0" smtClean="0">
                          <a:solidFill>
                            <a:srgbClr val="003399"/>
                          </a:solidFill>
                          <a:latin typeface="+mj-lt"/>
                          <a:ea typeface="+mn-ea"/>
                          <a:cs typeface="+mn-cs"/>
                        </a:rPr>
                        <a:t>: </a:t>
                      </a:r>
                    </a:p>
                    <a:p>
                      <a:pPr marL="342900" lvl="0" indent="-342900" algn="just" defTabSz="685800" rtl="0" eaLnBrk="1" latinLnBrk="0" hangingPunct="1">
                        <a:lnSpc>
                          <a:spcPct val="100000"/>
                        </a:lnSpc>
                        <a:spcAft>
                          <a:spcPts val="0"/>
                        </a:spcAft>
                        <a:buFont typeface="Wingdings" pitchFamily="2" charset="2"/>
                        <a:buChar char="ü"/>
                        <a:tabLst>
                          <a:tab pos="270510" algn="l"/>
                        </a:tabLst>
                      </a:pPr>
                      <a:r>
                        <a:rPr lang="uk-UA" sz="2400" b="1" kern="1200" dirty="0" smtClean="0">
                          <a:solidFill>
                            <a:srgbClr val="003399"/>
                          </a:solidFill>
                          <a:latin typeface="+mj-lt"/>
                          <a:ea typeface="+mn-ea"/>
                          <a:cs typeface="+mn-cs"/>
                        </a:rPr>
                        <a:t>статті у наукових фахових виданнях України; </a:t>
                      </a:r>
                    </a:p>
                    <a:p>
                      <a:pPr marL="342900" lvl="0" indent="-342900" algn="just" defTabSz="685800" rtl="0" eaLnBrk="1" latinLnBrk="0" hangingPunct="1">
                        <a:lnSpc>
                          <a:spcPct val="100000"/>
                        </a:lnSpc>
                        <a:spcAft>
                          <a:spcPts val="0"/>
                        </a:spcAft>
                        <a:buFont typeface="Wingdings" pitchFamily="2" charset="2"/>
                        <a:buChar char="ü"/>
                        <a:tabLst>
                          <a:tab pos="270510" algn="l"/>
                        </a:tabLst>
                      </a:pPr>
                      <a:r>
                        <a:rPr lang="uk-UA" sz="2400" b="1" kern="1200" dirty="0" smtClean="0">
                          <a:solidFill>
                            <a:srgbClr val="003399"/>
                          </a:solidFill>
                          <a:latin typeface="+mj-lt"/>
                          <a:ea typeface="+mn-ea"/>
                          <a:cs typeface="+mn-cs"/>
                        </a:rPr>
                        <a:t>статті у періодичних наукових виданнях, проіндексованих у базах даних </a:t>
                      </a:r>
                      <a:r>
                        <a:rPr lang="uk-UA" sz="2400" b="1" kern="1200" dirty="0" err="1" smtClean="0">
                          <a:solidFill>
                            <a:srgbClr val="003399"/>
                          </a:solidFill>
                          <a:latin typeface="+mj-lt"/>
                          <a:ea typeface="+mn-ea"/>
                          <a:cs typeface="+mn-cs"/>
                        </a:rPr>
                        <a:t>Web</a:t>
                      </a:r>
                      <a:r>
                        <a:rPr lang="uk-UA" sz="2400" b="1" kern="1200" dirty="0" smtClean="0">
                          <a:solidFill>
                            <a:srgbClr val="003399"/>
                          </a:solidFill>
                          <a:latin typeface="+mj-lt"/>
                          <a:ea typeface="+mn-ea"/>
                          <a:cs typeface="+mn-cs"/>
                        </a:rPr>
                        <a:t> </a:t>
                      </a:r>
                      <a:r>
                        <a:rPr lang="uk-UA" sz="2400" b="1" kern="1200" dirty="0" err="1" smtClean="0">
                          <a:solidFill>
                            <a:srgbClr val="003399"/>
                          </a:solidFill>
                          <a:latin typeface="+mj-lt"/>
                          <a:ea typeface="+mn-ea"/>
                          <a:cs typeface="+mn-cs"/>
                        </a:rPr>
                        <a:t>of</a:t>
                      </a:r>
                      <a:r>
                        <a:rPr lang="uk-UA" sz="2400" b="1" kern="1200" dirty="0" smtClean="0">
                          <a:solidFill>
                            <a:srgbClr val="003399"/>
                          </a:solidFill>
                          <a:latin typeface="+mj-lt"/>
                          <a:ea typeface="+mn-ea"/>
                          <a:cs typeface="+mn-cs"/>
                        </a:rPr>
                        <a:t> </a:t>
                      </a:r>
                      <a:r>
                        <a:rPr lang="uk-UA" sz="2400" b="1" kern="1200" dirty="0" err="1" smtClean="0">
                          <a:solidFill>
                            <a:srgbClr val="003399"/>
                          </a:solidFill>
                          <a:latin typeface="+mj-lt"/>
                          <a:ea typeface="+mn-ea"/>
                          <a:cs typeface="+mn-cs"/>
                        </a:rPr>
                        <a:t>Science</a:t>
                      </a:r>
                      <a:r>
                        <a:rPr lang="uk-UA" sz="2400" b="1" kern="1200" dirty="0" smtClean="0">
                          <a:solidFill>
                            <a:srgbClr val="003399"/>
                          </a:solidFill>
                          <a:latin typeface="+mj-lt"/>
                          <a:ea typeface="+mn-ea"/>
                          <a:cs typeface="+mn-cs"/>
                        </a:rPr>
                        <a:t> </a:t>
                      </a:r>
                      <a:r>
                        <a:rPr lang="uk-UA" sz="2400" b="1" kern="1200" dirty="0" err="1" smtClean="0">
                          <a:solidFill>
                            <a:srgbClr val="003399"/>
                          </a:solidFill>
                          <a:latin typeface="+mj-lt"/>
                          <a:ea typeface="+mn-ea"/>
                          <a:cs typeface="+mn-cs"/>
                        </a:rPr>
                        <a:t>Core</a:t>
                      </a:r>
                      <a:r>
                        <a:rPr lang="uk-UA" sz="2400" b="1" kern="1200" dirty="0" smtClean="0">
                          <a:solidFill>
                            <a:srgbClr val="003399"/>
                          </a:solidFill>
                          <a:latin typeface="+mj-lt"/>
                          <a:ea typeface="+mn-ea"/>
                          <a:cs typeface="+mn-cs"/>
                        </a:rPr>
                        <a:t> </a:t>
                      </a:r>
                      <a:r>
                        <a:rPr lang="uk-UA" sz="2400" b="1" kern="1200" dirty="0" err="1" smtClean="0">
                          <a:solidFill>
                            <a:srgbClr val="003399"/>
                          </a:solidFill>
                          <a:latin typeface="+mj-lt"/>
                          <a:ea typeface="+mn-ea"/>
                          <a:cs typeface="+mn-cs"/>
                        </a:rPr>
                        <a:t>Collection</a:t>
                      </a:r>
                      <a:r>
                        <a:rPr lang="uk-UA" sz="2400" b="1" kern="1200" dirty="0" smtClean="0">
                          <a:solidFill>
                            <a:srgbClr val="003399"/>
                          </a:solidFill>
                          <a:latin typeface="+mj-lt"/>
                          <a:ea typeface="+mn-ea"/>
                          <a:cs typeface="+mn-cs"/>
                        </a:rPr>
                        <a:t> та/або </a:t>
                      </a:r>
                      <a:r>
                        <a:rPr lang="uk-UA" sz="2400" b="1" kern="1200" dirty="0" err="1" smtClean="0">
                          <a:solidFill>
                            <a:srgbClr val="003399"/>
                          </a:solidFill>
                          <a:latin typeface="+mj-lt"/>
                          <a:ea typeface="+mn-ea"/>
                          <a:cs typeface="+mn-cs"/>
                        </a:rPr>
                        <a:t>Scopus</a:t>
                      </a:r>
                      <a:r>
                        <a:rPr lang="uk-UA" sz="2400" b="1" kern="1200" dirty="0" smtClean="0">
                          <a:solidFill>
                            <a:srgbClr val="003399"/>
                          </a:solidFill>
                          <a:latin typeface="+mj-lt"/>
                          <a:ea typeface="+mn-ea"/>
                          <a:cs typeface="+mn-cs"/>
                        </a:rPr>
                        <a:t>; </a:t>
                      </a:r>
                    </a:p>
                    <a:p>
                      <a:pPr marL="342900" lvl="0" indent="-342900" algn="just" defTabSz="685800" rtl="0" eaLnBrk="1" latinLnBrk="0" hangingPunct="1">
                        <a:lnSpc>
                          <a:spcPct val="100000"/>
                        </a:lnSpc>
                        <a:spcAft>
                          <a:spcPts val="0"/>
                        </a:spcAft>
                        <a:buFont typeface="Wingdings" pitchFamily="2" charset="2"/>
                        <a:buChar char="ü"/>
                        <a:tabLst>
                          <a:tab pos="270510" algn="l"/>
                        </a:tabLst>
                      </a:pPr>
                      <a:r>
                        <a:rPr lang="uk-UA" sz="2400" b="1" kern="1200" dirty="0" smtClean="0">
                          <a:solidFill>
                            <a:srgbClr val="003399"/>
                          </a:solidFill>
                          <a:latin typeface="+mj-lt"/>
                          <a:ea typeface="+mn-ea"/>
                          <a:cs typeface="+mn-cs"/>
                        </a:rPr>
                        <a:t>≤ </a:t>
                      </a:r>
                      <a:r>
                        <a:rPr lang="uk-UA" sz="2400" b="1" kern="1200" dirty="0">
                          <a:solidFill>
                            <a:srgbClr val="003399"/>
                          </a:solidFill>
                          <a:latin typeface="+mj-lt"/>
                          <a:ea typeface="+mn-ea"/>
                          <a:cs typeface="+mn-cs"/>
                        </a:rPr>
                        <a:t>1 </a:t>
                      </a:r>
                      <a:r>
                        <a:rPr lang="uk-UA" sz="2400" b="1" kern="1200" dirty="0" smtClean="0">
                          <a:solidFill>
                            <a:srgbClr val="003399"/>
                          </a:solidFill>
                          <a:latin typeface="+mj-lt"/>
                          <a:ea typeface="+mn-ea"/>
                          <a:cs typeface="+mn-cs"/>
                        </a:rPr>
                        <a:t>одного патенту на винахід; </a:t>
                      </a:r>
                    </a:p>
                    <a:p>
                      <a:pPr marL="342900" lvl="0" indent="-342900" algn="just" defTabSz="685800" rtl="0" eaLnBrk="1" latinLnBrk="0" hangingPunct="1">
                        <a:lnSpc>
                          <a:spcPct val="100000"/>
                        </a:lnSpc>
                        <a:spcAft>
                          <a:spcPts val="0"/>
                        </a:spcAft>
                        <a:buFont typeface="Wingdings" pitchFamily="2" charset="2"/>
                        <a:buChar char="ü"/>
                        <a:tabLst>
                          <a:tab pos="270510" algn="l"/>
                        </a:tabLst>
                      </a:pPr>
                      <a:r>
                        <a:rPr lang="uk-UA" sz="2400" b="1" kern="1200" dirty="0" smtClean="0">
                          <a:solidFill>
                            <a:srgbClr val="003399"/>
                          </a:solidFill>
                          <a:latin typeface="+mj-lt"/>
                          <a:ea typeface="+mn-ea"/>
                          <a:cs typeface="+mn-cs"/>
                        </a:rPr>
                        <a:t>одноосібні монографії (одноосібні розділи у колективних монографіях), що рекомендовані до друку Вченою радою закладів та пройшли рецензування.  </a:t>
                      </a:r>
                    </a:p>
                    <a:p>
                      <a:pPr marL="0" lvl="0" indent="0" algn="just" defTabSz="685800" rtl="0" eaLnBrk="1" latinLnBrk="0" hangingPunct="1">
                        <a:lnSpc>
                          <a:spcPct val="100000"/>
                        </a:lnSpc>
                        <a:spcAft>
                          <a:spcPts val="0"/>
                        </a:spcAft>
                        <a:buFont typeface="Wingdings" pitchFamily="2" charset="2"/>
                        <a:buNone/>
                        <a:tabLst>
                          <a:tab pos="270510" algn="l"/>
                        </a:tabLst>
                      </a:pPr>
                      <a:r>
                        <a:rPr lang="uk-UA" sz="2000" b="1" i="1" kern="1200" dirty="0" smtClean="0">
                          <a:solidFill>
                            <a:srgbClr val="003399"/>
                          </a:solidFill>
                          <a:latin typeface="+mj-lt"/>
                          <a:ea typeface="+mn-ea"/>
                          <a:cs typeface="+mn-cs"/>
                        </a:rPr>
                        <a:t>1 </a:t>
                      </a:r>
                      <a:r>
                        <a:rPr lang="uk-UA" sz="2000" b="1" i="1" kern="1200" noProof="0" dirty="0" smtClean="0">
                          <a:solidFill>
                            <a:srgbClr val="003399"/>
                          </a:solidFill>
                          <a:latin typeface="+mj-lt"/>
                          <a:ea typeface="+mn-ea"/>
                          <a:cs typeface="+mn-cs"/>
                        </a:rPr>
                        <a:t>публікація</a:t>
                      </a:r>
                      <a:r>
                        <a:rPr lang="ru-RU" sz="2000" b="1" i="1" kern="1200" dirty="0" smtClean="0">
                          <a:solidFill>
                            <a:srgbClr val="003399"/>
                          </a:solidFill>
                          <a:latin typeface="+mj-lt"/>
                          <a:ea typeface="+mn-ea"/>
                          <a:cs typeface="+mn-cs"/>
                        </a:rPr>
                        <a:t> в 1 </a:t>
                      </a:r>
                      <a:r>
                        <a:rPr lang="ru-RU" sz="2000" b="1" i="1" kern="1200" dirty="0" err="1" smtClean="0">
                          <a:solidFill>
                            <a:srgbClr val="003399"/>
                          </a:solidFill>
                          <a:latin typeface="+mj-lt"/>
                          <a:ea typeface="+mn-ea"/>
                          <a:cs typeface="+mn-cs"/>
                        </a:rPr>
                        <a:t>номері</a:t>
                      </a:r>
                      <a:r>
                        <a:rPr lang="ru-RU" sz="2000" b="1" i="1" kern="1200" dirty="0" smtClean="0">
                          <a:solidFill>
                            <a:srgbClr val="003399"/>
                          </a:solidFill>
                          <a:latin typeface="+mj-lt"/>
                          <a:ea typeface="+mn-ea"/>
                          <a:cs typeface="+mn-cs"/>
                        </a:rPr>
                        <a:t>, 1 </a:t>
                      </a:r>
                      <a:r>
                        <a:rPr lang="ru-RU" sz="2000" b="1" i="1" kern="1200" dirty="0" err="1" smtClean="0">
                          <a:solidFill>
                            <a:srgbClr val="003399"/>
                          </a:solidFill>
                          <a:latin typeface="+mj-lt"/>
                          <a:ea typeface="+mn-ea"/>
                          <a:cs typeface="+mn-cs"/>
                        </a:rPr>
                        <a:t>односібна</a:t>
                      </a:r>
                      <a:r>
                        <a:rPr lang="ru-RU" sz="2000" b="1" i="1" kern="1200" dirty="0" smtClean="0">
                          <a:solidFill>
                            <a:srgbClr val="003399"/>
                          </a:solidFill>
                          <a:latin typeface="+mj-lt"/>
                          <a:ea typeface="+mn-ea"/>
                          <a:cs typeface="+mn-cs"/>
                        </a:rPr>
                        <a:t> </a:t>
                      </a:r>
                      <a:r>
                        <a:rPr lang="ru-RU" sz="2000" b="1" i="1" kern="1200" dirty="0" err="1" smtClean="0">
                          <a:solidFill>
                            <a:srgbClr val="003399"/>
                          </a:solidFill>
                          <a:latin typeface="+mj-lt"/>
                          <a:ea typeface="+mn-ea"/>
                          <a:cs typeface="+mn-cs"/>
                        </a:rPr>
                        <a:t>монографія</a:t>
                      </a:r>
                      <a:r>
                        <a:rPr lang="ru-RU" sz="2000" b="1" i="1" kern="1200" dirty="0" smtClean="0">
                          <a:solidFill>
                            <a:srgbClr val="003399"/>
                          </a:solidFill>
                          <a:latin typeface="+mj-lt"/>
                          <a:ea typeface="+mn-ea"/>
                          <a:cs typeface="+mn-cs"/>
                        </a:rPr>
                        <a:t>/</a:t>
                      </a:r>
                      <a:r>
                        <a:rPr lang="ru-RU" sz="2000" b="1" i="1" kern="1200" dirty="0" err="1" smtClean="0">
                          <a:solidFill>
                            <a:srgbClr val="003399"/>
                          </a:solidFill>
                          <a:latin typeface="+mj-lt"/>
                          <a:ea typeface="+mn-ea"/>
                          <a:cs typeface="+mn-cs"/>
                        </a:rPr>
                        <a:t>стання</a:t>
                      </a:r>
                      <a:r>
                        <a:rPr lang="ru-RU" sz="2000" b="1" i="1" kern="1200" dirty="0" smtClean="0">
                          <a:solidFill>
                            <a:srgbClr val="003399"/>
                          </a:solidFill>
                          <a:latin typeface="+mj-lt"/>
                          <a:ea typeface="+mn-ea"/>
                          <a:cs typeface="+mn-cs"/>
                        </a:rPr>
                        <a:t> у </a:t>
                      </a:r>
                      <a:r>
                        <a:rPr lang="ru-RU" sz="2000" b="1" i="1" kern="1200" dirty="0" err="1" smtClean="0">
                          <a:solidFill>
                            <a:srgbClr val="003399"/>
                          </a:solidFill>
                          <a:latin typeface="+mj-lt"/>
                          <a:ea typeface="+mn-ea"/>
                          <a:cs typeface="+mn-cs"/>
                        </a:rPr>
                        <a:t>виданні</a:t>
                      </a:r>
                      <a:r>
                        <a:rPr lang="ru-RU" sz="2000" b="1" i="1" kern="1200" dirty="0" smtClean="0">
                          <a:solidFill>
                            <a:srgbClr val="003399"/>
                          </a:solidFill>
                          <a:latin typeface="+mj-lt"/>
                          <a:ea typeface="+mn-ea"/>
                          <a:cs typeface="+mn-cs"/>
                        </a:rPr>
                        <a:t> </a:t>
                      </a:r>
                      <a:r>
                        <a:rPr lang="uk-UA" sz="2000" b="1" i="1" kern="1200" dirty="0" smtClean="0">
                          <a:solidFill>
                            <a:srgbClr val="003399"/>
                          </a:solidFill>
                          <a:latin typeface="+mj-lt"/>
                          <a:ea typeface="+mn-ea"/>
                          <a:cs typeface="+mn-cs"/>
                        </a:rPr>
                        <a:t>(Q1—Q3) </a:t>
                      </a:r>
                      <a:r>
                        <a:rPr lang="ru-RU" sz="2000" b="1" i="1" kern="1200" dirty="0" smtClean="0">
                          <a:solidFill>
                            <a:srgbClr val="003399"/>
                          </a:solidFill>
                          <a:latin typeface="+mj-lt"/>
                          <a:ea typeface="+mn-ea"/>
                          <a:cs typeface="+mn-cs"/>
                        </a:rPr>
                        <a:t> = 2 </a:t>
                      </a:r>
                      <a:r>
                        <a:rPr lang="ru-RU" sz="2000" b="1" i="1" kern="1200" dirty="0" err="1" smtClean="0">
                          <a:solidFill>
                            <a:srgbClr val="003399"/>
                          </a:solidFill>
                          <a:latin typeface="+mj-lt"/>
                          <a:ea typeface="+mn-ea"/>
                          <a:cs typeface="+mn-cs"/>
                        </a:rPr>
                        <a:t>статті</a:t>
                      </a:r>
                      <a:r>
                        <a:rPr lang="ru-RU" sz="2000" b="1" i="1" kern="1200" dirty="0" smtClean="0">
                          <a:solidFill>
                            <a:srgbClr val="003399"/>
                          </a:solidFill>
                          <a:latin typeface="+mj-lt"/>
                          <a:ea typeface="+mn-ea"/>
                          <a:cs typeface="+mn-cs"/>
                        </a:rPr>
                        <a:t>, &gt;</a:t>
                      </a:r>
                      <a:r>
                        <a:rPr lang="ru-RU" sz="2000" b="1" i="1" kern="1200" baseline="0" dirty="0" smtClean="0">
                          <a:solidFill>
                            <a:srgbClr val="003399"/>
                          </a:solidFill>
                          <a:latin typeface="+mj-lt"/>
                          <a:ea typeface="+mn-ea"/>
                          <a:cs typeface="+mn-cs"/>
                        </a:rPr>
                        <a:t> 2 </a:t>
                      </a:r>
                      <a:r>
                        <a:rPr lang="ru-RU" sz="2000" b="1" i="1" kern="1200" baseline="0" dirty="0" err="1" smtClean="0">
                          <a:solidFill>
                            <a:srgbClr val="003399"/>
                          </a:solidFill>
                          <a:latin typeface="+mj-lt"/>
                          <a:ea typeface="+mn-ea"/>
                          <a:cs typeface="+mn-cs"/>
                        </a:rPr>
                        <a:t>авторів</a:t>
                      </a:r>
                      <a:r>
                        <a:rPr lang="ru-RU" sz="2000" b="1" i="1" kern="1200" baseline="0" dirty="0" smtClean="0">
                          <a:solidFill>
                            <a:srgbClr val="003399"/>
                          </a:solidFill>
                          <a:latin typeface="+mj-lt"/>
                          <a:ea typeface="+mn-ea"/>
                          <a:cs typeface="+mn-cs"/>
                        </a:rPr>
                        <a:t>=0,5 </a:t>
                      </a:r>
                      <a:r>
                        <a:rPr lang="ru-RU" sz="2000" b="1" i="1" kern="1200" baseline="0" dirty="0" err="1" smtClean="0">
                          <a:solidFill>
                            <a:srgbClr val="003399"/>
                          </a:solidFill>
                          <a:latin typeface="+mj-lt"/>
                          <a:ea typeface="+mn-ea"/>
                          <a:cs typeface="+mn-cs"/>
                        </a:rPr>
                        <a:t>фахової</a:t>
                      </a:r>
                      <a:r>
                        <a:rPr lang="ru-RU" sz="2000" b="1" i="1" kern="1200" baseline="0" dirty="0" smtClean="0">
                          <a:solidFill>
                            <a:srgbClr val="003399"/>
                          </a:solidFill>
                          <a:latin typeface="+mj-lt"/>
                          <a:ea typeface="+mn-ea"/>
                          <a:cs typeface="+mn-cs"/>
                        </a:rPr>
                        <a:t> </a:t>
                      </a:r>
                      <a:r>
                        <a:rPr lang="ru-RU" sz="2000" b="1" i="1" kern="1200" baseline="0" dirty="0" err="1" smtClean="0">
                          <a:solidFill>
                            <a:srgbClr val="003399"/>
                          </a:solidFill>
                          <a:latin typeface="+mj-lt"/>
                          <a:ea typeface="+mn-ea"/>
                          <a:cs typeface="+mn-cs"/>
                        </a:rPr>
                        <a:t>української</a:t>
                      </a:r>
                      <a:r>
                        <a:rPr lang="ru-RU" sz="2000" b="1" i="1" kern="1200" baseline="0" dirty="0" smtClean="0">
                          <a:solidFill>
                            <a:srgbClr val="003399"/>
                          </a:solidFill>
                          <a:latin typeface="+mj-lt"/>
                          <a:ea typeface="+mn-ea"/>
                          <a:cs typeface="+mn-cs"/>
                        </a:rPr>
                        <a:t> </a:t>
                      </a:r>
                      <a:r>
                        <a:rPr lang="ru-RU" sz="2000" b="1" i="1" kern="1200" baseline="0" dirty="0" err="1" smtClean="0">
                          <a:solidFill>
                            <a:srgbClr val="003399"/>
                          </a:solidFill>
                          <a:latin typeface="+mj-lt"/>
                          <a:ea typeface="+mn-ea"/>
                          <a:cs typeface="+mn-cs"/>
                        </a:rPr>
                        <a:t>публікації</a:t>
                      </a:r>
                      <a:r>
                        <a:rPr lang="ru-RU" sz="2000" b="1" i="1" kern="1200" baseline="0" dirty="0" smtClean="0">
                          <a:solidFill>
                            <a:srgbClr val="003399"/>
                          </a:solidFill>
                          <a:latin typeface="+mj-lt"/>
                          <a:ea typeface="+mn-ea"/>
                          <a:cs typeface="+mn-cs"/>
                        </a:rPr>
                        <a:t>.</a:t>
                      </a:r>
                      <a:endParaRPr lang="uk-UA" sz="2000" b="1" i="1" kern="1200" dirty="0">
                        <a:solidFill>
                          <a:srgbClr val="003399"/>
                        </a:solidFill>
                        <a:latin typeface="+mj-lt"/>
                        <a:ea typeface="+mn-ea"/>
                        <a:cs typeface="+mn-cs"/>
                      </a:endParaRPr>
                    </a:p>
                  </a:txBody>
                  <a:tcPr marL="114300" marR="114300" marT="0" marB="0">
                    <a:solidFill>
                      <a:schemeClr val="bg2"/>
                    </a:solidFill>
                  </a:tcPr>
                </a:tc>
              </a:tr>
            </a:tbl>
          </a:graphicData>
        </a:graphic>
      </p:graphicFrame>
      <p:sp>
        <p:nvSpPr>
          <p:cNvPr id="2049" name="Rectangle 1"/>
          <p:cNvSpPr>
            <a:spLocks noChangeArrowheads="1"/>
          </p:cNvSpPr>
          <p:nvPr/>
        </p:nvSpPr>
        <p:spPr bwMode="auto">
          <a:xfrm>
            <a:off x="0" y="0"/>
            <a:ext cx="213520"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800" b="0" i="0" u="none" strike="noStrike" cap="none" normalizeH="0" baseline="0" dirty="0" smtClean="0">
                <a:ln>
                  <a:noFill/>
                </a:ln>
                <a:solidFill>
                  <a:schemeClr val="tx1"/>
                </a:solidFill>
                <a:effectLst/>
                <a:latin typeface="Arial" pitchFamily="34" charset="0"/>
                <a:cs typeface="Arial" pitchFamily="34"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Прямокутник 11"/>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139048" y="1371849"/>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7</a:t>
            </a:fld>
            <a:endParaRPr lang="uk-UA" altLang="uk-UA" sz="2000">
              <a:solidFill>
                <a:schemeClr val="bg1"/>
              </a:solidFill>
              <a:latin typeface="HeliosLight"/>
            </a:endParaRPr>
          </a:p>
        </p:txBody>
      </p:sp>
      <p:sp>
        <p:nvSpPr>
          <p:cNvPr id="7" name="Овал 6"/>
          <p:cNvSpPr/>
          <p:nvPr/>
        </p:nvSpPr>
        <p:spPr>
          <a:xfrm>
            <a:off x="-252536" y="1080714"/>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535753" y="255909"/>
            <a:ext cx="8072494" cy="830997"/>
          </a:xfrm>
          <a:prstGeom prst="rect">
            <a:avLst/>
          </a:prstGeom>
        </p:spPr>
        <p:txBody>
          <a:bodyPr wrap="square">
            <a:spAutoFit/>
          </a:bodyPr>
          <a:lstStyle/>
          <a:p>
            <a:pPr algn="ctr"/>
            <a:r>
              <a:rPr lang="uk-UA" sz="2400" dirty="0" smtClean="0">
                <a:latin typeface="HeliosLight"/>
              </a:rPr>
              <a:t>Участь </a:t>
            </a:r>
            <a:r>
              <a:rPr lang="uk-UA" sz="2400" dirty="0" smtClean="0">
                <a:solidFill>
                  <a:srgbClr val="6699FF"/>
                </a:solidFill>
                <a:latin typeface="HeliosLight"/>
              </a:rPr>
              <a:t>наукового керівника </a:t>
            </a:r>
            <a:r>
              <a:rPr lang="uk-UA" sz="2400" dirty="0">
                <a:latin typeface="HeliosLight"/>
              </a:rPr>
              <a:t>у </a:t>
            </a:r>
            <a:r>
              <a:rPr lang="uk-UA" sz="2400" dirty="0" smtClean="0">
                <a:latin typeface="HeliosLight"/>
              </a:rPr>
              <a:t>атестації здобувача ступеня доктора філософії:</a:t>
            </a:r>
            <a:endParaRPr lang="uk-UA" sz="2400" dirty="0">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590130234"/>
              </p:ext>
            </p:extLst>
          </p:nvPr>
        </p:nvGraphicFramePr>
        <p:xfrm>
          <a:off x="252289" y="2198985"/>
          <a:ext cx="8643998" cy="3413760"/>
        </p:xfrm>
        <a:graphic>
          <a:graphicData uri="http://schemas.openxmlformats.org/drawingml/2006/table">
            <a:tbl>
              <a:tblPr>
                <a:tableStyleId>{D113A9D2-9D6B-4929-AA2D-F23B5EE8CBE7}</a:tableStyleId>
              </a:tblPr>
              <a:tblGrid>
                <a:gridCol w="8643998"/>
              </a:tblGrid>
              <a:tr h="3096344">
                <a:tc>
                  <a:txBody>
                    <a:bodyPr/>
                    <a:lstStyle/>
                    <a:p>
                      <a:pPr marL="0" lvl="0" indent="0" algn="ctr" defTabSz="685800" rtl="0" eaLnBrk="1" latinLnBrk="0" hangingPunct="1">
                        <a:lnSpc>
                          <a:spcPct val="100000"/>
                        </a:lnSpc>
                        <a:spcAft>
                          <a:spcPts val="0"/>
                        </a:spcAft>
                        <a:buFont typeface="Wingdings" pitchFamily="2" charset="2"/>
                        <a:buNone/>
                        <a:tabLst>
                          <a:tab pos="270510" algn="l"/>
                        </a:tabLst>
                      </a:pPr>
                      <a:r>
                        <a:rPr lang="uk-UA" sz="2800" b="1" kern="1200" dirty="0" smtClean="0">
                          <a:solidFill>
                            <a:srgbClr val="0033CC"/>
                          </a:solidFill>
                          <a:latin typeface="Times New Roman" pitchFamily="18" charset="0"/>
                          <a:ea typeface="Times New Roman" panose="02020603050405020304" pitchFamily="18" charset="0"/>
                          <a:cs typeface="Arial" pitchFamily="34" charset="0"/>
                        </a:rPr>
                        <a:t>Після завершення Здобувачем навчання за акредитованою ОНП (виконання освітньої та наукової складової складової) науковий керівник/керівники Здобувача готує/готують висновок з оцінкою його роботи у процесі підготовки дисертації, виконання індивідуального плану наукової роботи та індивідуального навчального плану</a:t>
                      </a:r>
                      <a:endParaRPr lang="uk-UA" sz="2800" b="1" kern="1200" dirty="0">
                        <a:solidFill>
                          <a:srgbClr val="0033CC"/>
                        </a:solidFill>
                        <a:latin typeface="Times New Roman" pitchFamily="18" charset="0"/>
                        <a:ea typeface="Times New Roman" panose="02020603050405020304" pitchFamily="18" charset="0"/>
                        <a:cs typeface="Arial" pitchFamily="34" charset="0"/>
                      </a:endParaRPr>
                    </a:p>
                  </a:txBody>
                  <a:tcPr marL="114300" marR="114300" marT="0" marB="0">
                    <a:solidFill>
                      <a:schemeClr val="bg1">
                        <a:lumMod val="85000"/>
                      </a:schemeClr>
                    </a:solidFill>
                  </a:tcPr>
                </a:tc>
              </a:tr>
            </a:tbl>
          </a:graphicData>
        </a:graphic>
      </p:graphicFrame>
      <p:sp>
        <p:nvSpPr>
          <p:cNvPr id="2049" name="Rectangle 1"/>
          <p:cNvSpPr>
            <a:spLocks noChangeArrowheads="1"/>
          </p:cNvSpPr>
          <p:nvPr/>
        </p:nvSpPr>
        <p:spPr bwMode="auto">
          <a:xfrm>
            <a:off x="0" y="0"/>
            <a:ext cx="213520"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800" b="0" i="0" u="none" strike="noStrike" cap="none" normalizeH="0" baseline="0" dirty="0" smtClean="0">
                <a:ln>
                  <a:noFill/>
                </a:ln>
                <a:solidFill>
                  <a:schemeClr val="tx1"/>
                </a:solidFill>
                <a:effectLst/>
                <a:latin typeface="Arial" pitchFamily="34" charset="0"/>
                <a:cs typeface="Arial" pitchFamily="34"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Прямокутник 10"/>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241828" y="495919"/>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8</a:t>
            </a:fld>
            <a:endParaRPr lang="uk-UA" altLang="uk-UA" sz="2000">
              <a:solidFill>
                <a:schemeClr val="bg1"/>
              </a:solidFill>
              <a:latin typeface="HeliosLight"/>
            </a:endParaRPr>
          </a:p>
        </p:txBody>
      </p:sp>
      <p:sp>
        <p:nvSpPr>
          <p:cNvPr id="7" name="Овал 6"/>
          <p:cNvSpPr/>
          <p:nvPr/>
        </p:nvSpPr>
        <p:spPr>
          <a:xfrm>
            <a:off x="-262997" y="243506"/>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1835696" y="34254"/>
            <a:ext cx="5143536" cy="461665"/>
          </a:xfrm>
          <a:prstGeom prst="rect">
            <a:avLst/>
          </a:prstGeom>
        </p:spPr>
        <p:txBody>
          <a:bodyPr wrap="square">
            <a:spAutoFit/>
          </a:bodyPr>
          <a:lstStyle/>
          <a:p>
            <a:pPr algn="ctr"/>
            <a:r>
              <a:rPr lang="uk-UA" sz="2400" dirty="0" smtClean="0">
                <a:latin typeface="HeliosLight"/>
              </a:rPr>
              <a:t>Вимоги </a:t>
            </a:r>
            <a:r>
              <a:rPr lang="uk-UA" sz="2400" dirty="0">
                <a:latin typeface="HeliosLight"/>
              </a:rPr>
              <a:t>до </a:t>
            </a:r>
            <a:r>
              <a:rPr lang="uk-UA" sz="2400" dirty="0">
                <a:solidFill>
                  <a:srgbClr val="6699FF"/>
                </a:solidFill>
                <a:latin typeface="HeliosLight"/>
              </a:rPr>
              <a:t>голови </a:t>
            </a:r>
            <a:r>
              <a:rPr lang="uk-UA" sz="2400" dirty="0" smtClean="0">
                <a:latin typeface="HeliosLight"/>
              </a:rPr>
              <a:t>разової </a:t>
            </a:r>
            <a:r>
              <a:rPr lang="uk-UA" sz="2400" dirty="0">
                <a:latin typeface="HeliosLight"/>
              </a:rPr>
              <a:t>СВР</a:t>
            </a:r>
            <a:r>
              <a:rPr lang="uk-UA" sz="2400" dirty="0" smtClean="0">
                <a:solidFill>
                  <a:srgbClr val="003399"/>
                </a:solidFill>
                <a:latin typeface="HeliosLight"/>
              </a:rPr>
              <a:t>:</a:t>
            </a:r>
            <a:endParaRPr lang="uk-UA" sz="2400" dirty="0">
              <a:solidFill>
                <a:srgbClr val="003399"/>
              </a:solidFill>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2577157596"/>
              </p:ext>
            </p:extLst>
          </p:nvPr>
        </p:nvGraphicFramePr>
        <p:xfrm>
          <a:off x="285720" y="534574"/>
          <a:ext cx="8572560" cy="5783580"/>
        </p:xfrm>
        <a:graphic>
          <a:graphicData uri="http://schemas.openxmlformats.org/drawingml/2006/table">
            <a:tbl>
              <a:tblPr>
                <a:tableStyleId>{D113A9D2-9D6B-4929-AA2D-F23B5EE8CBE7}</a:tableStyleId>
              </a:tblPr>
              <a:tblGrid>
                <a:gridCol w="8572560"/>
              </a:tblGrid>
              <a:tr h="5495835">
                <a:tc>
                  <a:txBody>
                    <a:bodyPr/>
                    <a:lstStyle/>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Штатний НПП ЗВО, де утворюється СВР.</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Науковий ступінь доктора наук</a:t>
                      </a: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650" b="1" kern="1200" dirty="0" smtClean="0">
                          <a:solidFill>
                            <a:srgbClr val="003399"/>
                          </a:solidFill>
                          <a:latin typeface="+mj-lt"/>
                          <a:ea typeface="+mn-ea"/>
                          <a:cs typeface="+mn-cs"/>
                        </a:rPr>
                        <a:t>Компетентний </a:t>
                      </a:r>
                      <a:r>
                        <a:rPr lang="uk-UA" sz="1650" b="1" kern="1200" dirty="0">
                          <a:solidFill>
                            <a:srgbClr val="003399"/>
                          </a:solidFill>
                          <a:latin typeface="+mj-lt"/>
                          <a:ea typeface="+mn-ea"/>
                          <a:cs typeface="+mn-cs"/>
                        </a:rPr>
                        <a:t>вчений </a:t>
                      </a:r>
                      <a:r>
                        <a:rPr lang="uk-UA" sz="1650" b="1" kern="1200" dirty="0" smtClean="0">
                          <a:solidFill>
                            <a:srgbClr val="003399"/>
                          </a:solidFill>
                          <a:latin typeface="+mj-lt"/>
                          <a:ea typeface="+mn-ea"/>
                          <a:cs typeface="+mn-cs"/>
                        </a:rPr>
                        <a:t>за тематикою дослідження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Наявність ≥ 3 публікацій за останніх п’ять років (</a:t>
                      </a:r>
                      <a:r>
                        <a:rPr kumimoji="0" lang="uk-UA" sz="1650" b="1" i="0" u="none" strike="noStrike" kern="1200" cap="none" spc="0" normalizeH="0" baseline="0" dirty="0" smtClean="0">
                          <a:ln>
                            <a:noFill/>
                          </a:ln>
                          <a:solidFill>
                            <a:srgbClr val="003399"/>
                          </a:solidFill>
                          <a:effectLst/>
                          <a:uLnTx/>
                          <a:uFillTx/>
                          <a:latin typeface="Calibri Light"/>
                          <a:ea typeface="+mn-ea"/>
                          <a:cs typeface="+mn-cs"/>
                        </a:rPr>
                        <a:t>після присудження ступеня доктора філософії (кандидата наук)) </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за </a:t>
                      </a:r>
                      <a:r>
                        <a:rPr kumimoji="0" lang="uk-UA" sz="1650" b="1" i="0" u="none" strike="noStrike" kern="1200" cap="none" spc="0" normalizeH="0" baseline="0" dirty="0" smtClean="0">
                          <a:ln>
                            <a:noFill/>
                          </a:ln>
                          <a:solidFill>
                            <a:srgbClr val="003399"/>
                          </a:solidFill>
                          <a:effectLst/>
                          <a:uLnTx/>
                          <a:uFillTx/>
                          <a:latin typeface="Calibri Light"/>
                          <a:ea typeface="+mn-ea"/>
                          <a:cs typeface="+mn-cs"/>
                        </a:rPr>
                        <a:t>тематикою дослідження Здобувача </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(зараховуються </a:t>
                      </a:r>
                      <a:r>
                        <a:rPr kumimoji="0" lang="uk-UA" sz="1650" b="1" i="0" u="none" strike="noStrike" kern="1200" cap="none" spc="0" normalizeH="0" baseline="0" dirty="0" smtClean="0">
                          <a:ln>
                            <a:noFill/>
                          </a:ln>
                          <a:solidFill>
                            <a:srgbClr val="003399"/>
                          </a:solidFill>
                          <a:effectLst/>
                          <a:uLnTx/>
                          <a:uFillTx/>
                          <a:latin typeface="Calibri Light"/>
                          <a:ea typeface="+mn-ea"/>
                          <a:cs typeface="+mn-cs"/>
                        </a:rPr>
                        <a:t>одноосібні монографії (одноосібні розділи у колективних монографіях)</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статті у наукових фахових виданнях України, статті у періодичних наукових виданнях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Web</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of</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Science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Core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Collection</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та/або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Scopus</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1" u="none" strike="noStrike" kern="1200" cap="none" spc="0" normalizeH="0" baseline="0" dirty="0" smtClean="0">
                          <a:ln>
                            <a:noFill/>
                          </a:ln>
                          <a:solidFill>
                            <a:srgbClr val="003399"/>
                          </a:solidFill>
                          <a:effectLst/>
                          <a:uLnTx/>
                          <a:uFillTx/>
                          <a:latin typeface="Calibri Light"/>
                          <a:ea typeface="+mn-ea"/>
                          <a:cs typeface="+mn-cs"/>
                        </a:rPr>
                        <a:t>Одноосібна монографія загальним обсягом не менше 5 авторських аркушів або наукова публікація у періодичному науковому виданні Q1—Q3 = 2 наукові публікації.</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8 разів на рік</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науковий керівник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Ректор</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є співавтором наукових публікацій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має реального чи потенційного конфлікту інтересів щодо Здобувача (зокрема, не є його близькою особою) та/або його наукового керівника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притягувався до академічної відповідальності за порушення академічної доброчесності</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lang="uk-UA" sz="1650" b="1" kern="1200" dirty="0" smtClean="0">
                          <a:solidFill>
                            <a:srgbClr val="003399"/>
                          </a:solidFill>
                          <a:latin typeface="+mj-lt"/>
                          <a:ea typeface="+mn-ea"/>
                          <a:cs typeface="+mn-cs"/>
                        </a:rPr>
                        <a:t>Не 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650" b="1" kern="1200" dirty="0" smtClean="0">
                          <a:solidFill>
                            <a:srgbClr val="003399"/>
                          </a:solidFill>
                          <a:latin typeface="+mj-lt"/>
                          <a:ea typeface="+mn-ea"/>
                          <a:cs typeface="+mn-cs"/>
                        </a:rPr>
                        <a:t>&gt; 3 </a:t>
                      </a:r>
                      <a:r>
                        <a:rPr lang="uk-UA" sz="1650" b="1" kern="1200" dirty="0">
                          <a:solidFill>
                            <a:srgbClr val="003399"/>
                          </a:solidFill>
                          <a:latin typeface="+mj-lt"/>
                          <a:ea typeface="+mn-ea"/>
                          <a:cs typeface="+mn-cs"/>
                        </a:rPr>
                        <a:t>років після здобуття наукового ступеня кандидата </a:t>
                      </a:r>
                      <a:r>
                        <a:rPr lang="uk-UA" sz="1650" b="1" kern="1200" dirty="0" smtClean="0">
                          <a:solidFill>
                            <a:srgbClr val="003399"/>
                          </a:solidFill>
                          <a:latin typeface="+mj-lt"/>
                          <a:ea typeface="+mn-ea"/>
                          <a:cs typeface="+mn-cs"/>
                        </a:rPr>
                        <a:t>наук</a:t>
                      </a:r>
                      <a:endParaRPr lang="uk-UA" sz="1650" b="1" kern="1200" dirty="0">
                        <a:solidFill>
                          <a:srgbClr val="003399"/>
                        </a:solidFill>
                        <a:latin typeface="+mj-lt"/>
                        <a:ea typeface="+mn-ea"/>
                        <a:cs typeface="+mn-cs"/>
                      </a:endParaRPr>
                    </a:p>
                    <a:p>
                      <a:pPr marL="342900" lvl="0" indent="-342900" algn="just" defTabSz="685800" rtl="0" eaLnBrk="1" latinLnBrk="0" hangingPunct="1">
                        <a:lnSpc>
                          <a:spcPct val="100000"/>
                        </a:lnSpc>
                        <a:spcAft>
                          <a:spcPts val="0"/>
                        </a:spcAft>
                        <a:buFont typeface="Wingdings" pitchFamily="2" charset="2"/>
                        <a:buChar char="§"/>
                        <a:tabLst>
                          <a:tab pos="270510" algn="l"/>
                        </a:tabLst>
                      </a:pPr>
                      <a:r>
                        <a:rPr lang="uk-UA" sz="1650" b="1" kern="1200" dirty="0" smtClean="0">
                          <a:solidFill>
                            <a:srgbClr val="003399"/>
                          </a:solidFill>
                          <a:latin typeface="+mj-lt"/>
                          <a:ea typeface="+mn-ea"/>
                          <a:cs typeface="+mn-cs"/>
                        </a:rPr>
                        <a:t>Володіє мовою захисту дисертації в обсязі, достатньому для кваліфікованого проведення атестації Здобувача</a:t>
                      </a:r>
                    </a:p>
                  </a:txBody>
                  <a:tcPr marL="114300" marR="114300" marT="0" marB="0">
                    <a:solidFill>
                      <a:schemeClr val="bg1">
                        <a:lumMod val="85000"/>
                      </a:schemeClr>
                    </a:solidFill>
                  </a:tcPr>
                </a:tc>
              </a:tr>
            </a:tbl>
          </a:graphicData>
        </a:graphic>
      </p:graphicFrame>
      <p:sp>
        <p:nvSpPr>
          <p:cNvPr id="11" name="Прямокутник 10"/>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ПЛАШКА_01.jpg"/>
          <p:cNvPicPr>
            <a:picLocks noChangeAspect="1"/>
          </p:cNvPicPr>
          <p:nvPr/>
        </p:nvPicPr>
        <p:blipFill>
          <a:blip r:embed="rId2"/>
          <a:srcRect/>
          <a:stretch>
            <a:fillRect/>
          </a:stretch>
        </p:blipFill>
        <p:spPr bwMode="auto">
          <a:xfrm>
            <a:off x="0" y="6450013"/>
            <a:ext cx="9144000" cy="407987"/>
          </a:xfrm>
          <a:prstGeom prst="rect">
            <a:avLst/>
          </a:prstGeom>
          <a:noFill/>
          <a:ln w="9525">
            <a:noFill/>
            <a:miter lim="800000"/>
            <a:headEnd/>
            <a:tailEnd/>
          </a:ln>
        </p:spPr>
      </p:pic>
      <p:cxnSp>
        <p:nvCxnSpPr>
          <p:cNvPr id="8" name="Прямая соединительная линия 13"/>
          <p:cNvCxnSpPr/>
          <p:nvPr/>
        </p:nvCxnSpPr>
        <p:spPr>
          <a:xfrm>
            <a:off x="71438" y="765176"/>
            <a:ext cx="8582025" cy="0"/>
          </a:xfrm>
          <a:prstGeom prst="line">
            <a:avLst/>
          </a:prstGeom>
          <a:ln w="12700">
            <a:solidFill>
              <a:srgbClr val="00A1E4"/>
            </a:solidFill>
          </a:ln>
        </p:spPr>
        <p:style>
          <a:lnRef idx="1">
            <a:schemeClr val="accent1"/>
          </a:lnRef>
          <a:fillRef idx="0">
            <a:schemeClr val="accent1"/>
          </a:fillRef>
          <a:effectRef idx="0">
            <a:schemeClr val="accent1"/>
          </a:effectRef>
          <a:fontRef idx="minor">
            <a:schemeClr val="tx1"/>
          </a:fontRef>
        </p:style>
      </p:cxnSp>
      <p:sp>
        <p:nvSpPr>
          <p:cNvPr id="8196" name="Номер слайда 5"/>
          <p:cNvSpPr txBox="1">
            <a:spLocks/>
          </p:cNvSpPr>
          <p:nvPr/>
        </p:nvSpPr>
        <p:spPr bwMode="auto">
          <a:xfrm>
            <a:off x="71438" y="6500813"/>
            <a:ext cx="642910" cy="357187"/>
          </a:xfrm>
          <a:prstGeom prst="rect">
            <a:avLst/>
          </a:prstGeom>
          <a:noFill/>
          <a:ln w="9525">
            <a:noFill/>
            <a:miter lim="800000"/>
            <a:headEnd/>
            <a:tailEnd/>
          </a:ln>
        </p:spPr>
        <p:txBody>
          <a:bodyPr anchor="ctr"/>
          <a:lstStyle/>
          <a:p>
            <a:pPr eaLnBrk="1" hangingPunct="1"/>
            <a:fld id="{6E99CA43-12D4-498F-AB15-626581E3BA6F}" type="slidenum">
              <a:rPr lang="uk-UA" altLang="uk-UA" sz="2000">
                <a:solidFill>
                  <a:schemeClr val="bg1"/>
                </a:solidFill>
                <a:latin typeface="HeliosLight"/>
              </a:rPr>
              <a:pPr eaLnBrk="1" hangingPunct="1"/>
              <a:t>9</a:t>
            </a:fld>
            <a:endParaRPr lang="uk-UA" altLang="uk-UA" sz="2000">
              <a:solidFill>
                <a:schemeClr val="bg1"/>
              </a:solidFill>
              <a:latin typeface="HeliosLight"/>
            </a:endParaRPr>
          </a:p>
        </p:txBody>
      </p:sp>
      <p:sp>
        <p:nvSpPr>
          <p:cNvPr id="7" name="Овал 6"/>
          <p:cNvSpPr/>
          <p:nvPr/>
        </p:nvSpPr>
        <p:spPr>
          <a:xfrm>
            <a:off x="-290543" y="512764"/>
            <a:ext cx="504825" cy="504825"/>
          </a:xfrm>
          <a:prstGeom prst="ellipse">
            <a:avLst/>
          </a:prstGeom>
          <a:solidFill>
            <a:srgbClr val="00A1E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b="0"/>
          </a:p>
        </p:txBody>
      </p:sp>
      <p:sp>
        <p:nvSpPr>
          <p:cNvPr id="9" name="Прямокутник 8"/>
          <p:cNvSpPr/>
          <p:nvPr/>
        </p:nvSpPr>
        <p:spPr>
          <a:xfrm>
            <a:off x="971600" y="145130"/>
            <a:ext cx="7429552" cy="461665"/>
          </a:xfrm>
          <a:prstGeom prst="rect">
            <a:avLst/>
          </a:prstGeom>
        </p:spPr>
        <p:txBody>
          <a:bodyPr wrap="square">
            <a:spAutoFit/>
          </a:bodyPr>
          <a:lstStyle/>
          <a:p>
            <a:pPr algn="ctr"/>
            <a:r>
              <a:rPr lang="uk-UA" sz="2400" dirty="0" smtClean="0">
                <a:latin typeface="HeliosLight"/>
              </a:rPr>
              <a:t>Вимоги до </a:t>
            </a:r>
            <a:r>
              <a:rPr lang="uk-UA" sz="2400" dirty="0" smtClean="0">
                <a:solidFill>
                  <a:srgbClr val="6699FF"/>
                </a:solidFill>
                <a:latin typeface="HeliosLight"/>
              </a:rPr>
              <a:t>рецензентів</a:t>
            </a:r>
            <a:r>
              <a:rPr lang="uk-UA" sz="2400" dirty="0" smtClean="0">
                <a:latin typeface="HeliosLight"/>
              </a:rPr>
              <a:t> разової СВР:</a:t>
            </a:r>
            <a:endParaRPr lang="uk-UA" sz="2400" dirty="0">
              <a:latin typeface="HeliosLight"/>
            </a:endParaRPr>
          </a:p>
        </p:txBody>
      </p:sp>
      <p:graphicFrame>
        <p:nvGraphicFramePr>
          <p:cNvPr id="10" name="Таблиця 9"/>
          <p:cNvGraphicFramePr>
            <a:graphicFrameLocks noGrp="1"/>
          </p:cNvGraphicFramePr>
          <p:nvPr>
            <p:extLst>
              <p:ext uri="{D42A27DB-BD31-4B8C-83A1-F6EECF244321}">
                <p14:modId xmlns:p14="http://schemas.microsoft.com/office/powerpoint/2010/main" val="849850502"/>
              </p:ext>
            </p:extLst>
          </p:nvPr>
        </p:nvGraphicFramePr>
        <p:xfrm>
          <a:off x="204204" y="803832"/>
          <a:ext cx="8643966" cy="5600700"/>
        </p:xfrm>
        <a:graphic>
          <a:graphicData uri="http://schemas.openxmlformats.org/drawingml/2006/table">
            <a:tbl>
              <a:tblPr>
                <a:tableStyleId>{D113A9D2-9D6B-4929-AA2D-F23B5EE8CBE7}</a:tableStyleId>
              </a:tblPr>
              <a:tblGrid>
                <a:gridCol w="8643966"/>
              </a:tblGrid>
              <a:tr h="5357088">
                <a:tc>
                  <a:txBody>
                    <a:bodyPr/>
                    <a:lstStyle/>
                    <a:p>
                      <a:pPr marL="342900" lvl="0" indent="-342900" algn="just">
                        <a:lnSpc>
                          <a:spcPct val="100000"/>
                        </a:lnSpc>
                        <a:spcAft>
                          <a:spcPts val="0"/>
                        </a:spcAft>
                        <a:buFont typeface="Wingdings" pitchFamily="2" charset="2"/>
                        <a:buChar char="§"/>
                        <a:tabLst>
                          <a:tab pos="270510" algn="l"/>
                        </a:tabLst>
                      </a:pPr>
                      <a:r>
                        <a:rPr kumimoji="0" lang="uk-UA" sz="1650" b="1" i="0" u="none" strike="noStrike" kern="1200" cap="none" spc="0" normalizeH="0" baseline="0" dirty="0" smtClean="0">
                          <a:ln>
                            <a:noFill/>
                          </a:ln>
                          <a:solidFill>
                            <a:srgbClr val="003399"/>
                          </a:solidFill>
                          <a:effectLst/>
                          <a:uLnTx/>
                          <a:uFillTx/>
                          <a:latin typeface="Calibri Light"/>
                          <a:ea typeface="+mn-ea"/>
                          <a:cs typeface="+mn-cs"/>
                        </a:rPr>
                        <a:t>Штатний </a:t>
                      </a:r>
                      <a:r>
                        <a:rPr kumimoji="0" lang="uk-UA" sz="1650" b="1" i="0" u="none" strike="noStrike" kern="1200" cap="none" spc="0" normalizeH="0" baseline="0" dirty="0">
                          <a:ln>
                            <a:noFill/>
                          </a:ln>
                          <a:solidFill>
                            <a:srgbClr val="003399"/>
                          </a:solidFill>
                          <a:effectLst/>
                          <a:uLnTx/>
                          <a:uFillTx/>
                          <a:latin typeface="Calibri Light"/>
                          <a:ea typeface="+mn-ea"/>
                          <a:cs typeface="+mn-cs"/>
                        </a:rPr>
                        <a:t>НПП ЗВО, де утворюється </a:t>
                      </a:r>
                      <a:r>
                        <a:rPr kumimoji="0" lang="uk-UA" sz="1650" b="1" i="0" u="none" strike="noStrike" kern="1200" cap="none" spc="0" normalizeH="0" baseline="0" dirty="0" smtClean="0">
                          <a:ln>
                            <a:noFill/>
                          </a:ln>
                          <a:solidFill>
                            <a:srgbClr val="003399"/>
                          </a:solidFill>
                          <a:effectLst/>
                          <a:uLnTx/>
                          <a:uFillTx/>
                          <a:latin typeface="Calibri Light"/>
                          <a:ea typeface="+mn-ea"/>
                          <a:cs typeface="+mn-cs"/>
                        </a:rPr>
                        <a:t>СВР</a:t>
                      </a:r>
                      <a:endParaRPr kumimoji="0" lang="uk-UA" sz="1650" b="1" i="0" u="none" strike="noStrike" kern="1200" cap="none" spc="0" normalizeH="0" baseline="0" dirty="0">
                        <a:ln>
                          <a:noFill/>
                        </a:ln>
                        <a:solidFill>
                          <a:srgbClr val="003399"/>
                        </a:solidFill>
                        <a:effectLst/>
                        <a:uLnTx/>
                        <a:uFillTx/>
                        <a:latin typeface="Calibri Light"/>
                        <a:ea typeface="+mn-ea"/>
                        <a:cs typeface="+mn-cs"/>
                      </a:endParaRPr>
                    </a:p>
                    <a:p>
                      <a:pPr marL="342900" lvl="0" indent="-342900" algn="just">
                        <a:lnSpc>
                          <a:spcPct val="100000"/>
                        </a:lnSpc>
                        <a:spcAft>
                          <a:spcPts val="0"/>
                        </a:spcAft>
                        <a:buFont typeface="Wingdings" pitchFamily="2" charset="2"/>
                        <a:buChar char="§"/>
                        <a:tabLst>
                          <a:tab pos="270510" algn="l"/>
                        </a:tabLst>
                      </a:pPr>
                      <a:r>
                        <a:rPr kumimoji="0" lang="uk-UA" sz="1650" b="1" i="0" u="none" strike="noStrike" kern="1200" cap="none" spc="0" normalizeH="0" baseline="0" dirty="0" smtClean="0">
                          <a:ln>
                            <a:noFill/>
                          </a:ln>
                          <a:solidFill>
                            <a:srgbClr val="003399"/>
                          </a:solidFill>
                          <a:effectLst/>
                          <a:uLnTx/>
                          <a:uFillTx/>
                          <a:latin typeface="Calibri Light"/>
                          <a:ea typeface="+mn-ea"/>
                          <a:cs typeface="+mn-cs"/>
                        </a:rPr>
                        <a:t>Доктор наук/кандидат наук/доктор філософії </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Наявність ≥ 3 публікацій за останніх п’ять років (після присудження ступеня доктора філософії (кандидата наук)) за тематикою дослідження Здобувача (зараховуються одноосібні монографії (одноосібні розділи у колективних монографіях), статті у наукових фахових виданнях України, статті у періодичних наукових виданнях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Web</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of</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Science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Core</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Collection</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та/або </a:t>
                      </a:r>
                      <a:r>
                        <a:rPr kumimoji="0" lang="uk-UA" sz="1650" b="1" i="0" u="none" strike="noStrike" kern="1200" cap="none" spc="0" normalizeH="0" baseline="0" noProof="0" dirty="0" err="1" smtClean="0">
                          <a:ln>
                            <a:noFill/>
                          </a:ln>
                          <a:solidFill>
                            <a:srgbClr val="003399"/>
                          </a:solidFill>
                          <a:effectLst/>
                          <a:uLnTx/>
                          <a:uFillTx/>
                          <a:latin typeface="Calibri Light"/>
                          <a:ea typeface="+mn-ea"/>
                          <a:cs typeface="+mn-cs"/>
                        </a:rPr>
                        <a:t>Scopus</a:t>
                      </a: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a:t>
                      </a:r>
                      <a:r>
                        <a:rPr kumimoji="0" lang="uk-UA" sz="1650" b="1" i="1" u="none" strike="noStrike" kern="1200" cap="none" spc="0" normalizeH="0" baseline="0" noProof="0" dirty="0" smtClean="0">
                          <a:ln>
                            <a:noFill/>
                          </a:ln>
                          <a:solidFill>
                            <a:srgbClr val="003399"/>
                          </a:solidFill>
                          <a:effectLst/>
                          <a:uLnTx/>
                          <a:uFillTx/>
                          <a:latin typeface="Calibri Light"/>
                          <a:ea typeface="+mn-ea"/>
                          <a:cs typeface="+mn-cs"/>
                        </a:rPr>
                        <a:t>Одноосібна монографія загальним обсягом не менше 5 авторських аркушів або наукова публікація у періодичному науковому виданні Q1—Q3 = 2 наукові публікації.</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 8 разів на рік</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науковий керівник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Ректор</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є співавтором наукових публікацій Здобувача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має реального чи потенційного конфлікту інтересів щодо Здобувача (зокрема, не є його близькою особою) та/або його наукового керівника</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притягувався до академічної відповідальності за порушення академічної доброчесності</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Не 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&gt; 3 років після здобуття наукового ступеня кандидата наук</a:t>
                      </a:r>
                    </a:p>
                    <a:p>
                      <a:pPr marL="342900" marR="0" lvl="0" indent="-342900" algn="just" defTabSz="685800" rtl="0" eaLnBrk="1" fontAlgn="auto" latinLnBrk="0" hangingPunct="1">
                        <a:lnSpc>
                          <a:spcPct val="100000"/>
                        </a:lnSpc>
                        <a:spcBef>
                          <a:spcPts val="0"/>
                        </a:spcBef>
                        <a:spcAft>
                          <a:spcPts val="0"/>
                        </a:spcAft>
                        <a:buClrTx/>
                        <a:buSzTx/>
                        <a:buFont typeface="Wingdings" pitchFamily="2" charset="2"/>
                        <a:buChar char="§"/>
                        <a:tabLst>
                          <a:tab pos="270510" algn="l"/>
                        </a:tabLst>
                        <a:defRPr/>
                      </a:pPr>
                      <a:r>
                        <a:rPr kumimoji="0" lang="uk-UA" sz="1650" b="1" i="0" u="none" strike="noStrike" kern="1200" cap="none" spc="0" normalizeH="0" baseline="0" noProof="0" dirty="0" smtClean="0">
                          <a:ln>
                            <a:noFill/>
                          </a:ln>
                          <a:solidFill>
                            <a:srgbClr val="003399"/>
                          </a:solidFill>
                          <a:effectLst/>
                          <a:uLnTx/>
                          <a:uFillTx/>
                          <a:latin typeface="Calibri Light"/>
                          <a:ea typeface="+mn-ea"/>
                          <a:cs typeface="+mn-cs"/>
                        </a:rPr>
                        <a:t>Володіє мовою захисту дисертації в обсязі, достатньому для кваліфікованого проведення атестації Здобувача</a:t>
                      </a:r>
                    </a:p>
                    <a:p>
                      <a:pPr marL="342900" lvl="0" indent="-342900" algn="just">
                        <a:lnSpc>
                          <a:spcPct val="100000"/>
                        </a:lnSpc>
                        <a:spcAft>
                          <a:spcPts val="0"/>
                        </a:spcAft>
                        <a:buFont typeface="Wingdings" pitchFamily="2" charset="2"/>
                        <a:buChar char="§"/>
                        <a:tabLst>
                          <a:tab pos="270510" algn="l"/>
                        </a:tabLst>
                      </a:pPr>
                      <a:endParaRPr lang="uk-UA" sz="2100" b="1" dirty="0" smtClean="0">
                        <a:solidFill>
                          <a:srgbClr val="003399"/>
                        </a:solidFill>
                        <a:latin typeface="+mj-lt"/>
                      </a:endParaRPr>
                    </a:p>
                  </a:txBody>
                  <a:tcPr marL="114300" marR="114300" marT="0" marB="0">
                    <a:solidFill>
                      <a:schemeClr val="bg1">
                        <a:lumMod val="85000"/>
                      </a:schemeClr>
                    </a:solidFill>
                  </a:tcPr>
                </a:tc>
              </a:tr>
            </a:tbl>
          </a:graphicData>
        </a:graphic>
      </p:graphicFrame>
      <p:sp>
        <p:nvSpPr>
          <p:cNvPr id="11" name="Прямокутник 10"/>
          <p:cNvSpPr/>
          <p:nvPr/>
        </p:nvSpPr>
        <p:spPr>
          <a:xfrm>
            <a:off x="785786" y="6488668"/>
            <a:ext cx="7072362" cy="338554"/>
          </a:xfrm>
          <a:prstGeom prst="rect">
            <a:avLst/>
          </a:prstGeom>
        </p:spPr>
        <p:txBody>
          <a:bodyPr wrap="square">
            <a:spAutoFit/>
          </a:bodyPr>
          <a:lstStyle/>
          <a:p>
            <a:r>
              <a:rPr lang="uk-UA" altLang="uk-UA" sz="1600" dirty="0" smtClean="0">
                <a:solidFill>
                  <a:schemeClr val="bg1"/>
                </a:solidFill>
                <a:effectLst>
                  <a:outerShdw blurRad="38100" dist="38100" dir="2700000" algn="tl">
                    <a:srgbClr val="000000"/>
                  </a:outerShdw>
                </a:effectLst>
                <a:latin typeface="HeliosLight"/>
                <a:cs typeface="Times New Roman" pitchFamily="18" charset="0"/>
              </a:rPr>
              <a:t>Про присудження наукового ступеня доктора філософії</a:t>
            </a:r>
            <a:endParaRPr lang="uk-UA" sz="1600" dirty="0">
              <a:latin typeface="HeliosLight"/>
            </a:endParaRPr>
          </a:p>
        </p:txBody>
      </p:sp>
    </p:spTree>
  </p:cSld>
  <p:clrMapOvr>
    <a:masterClrMapping/>
  </p:clrMapOvr>
  <p:transition spd="med">
    <p:cover/>
  </p:transition>
  <p:timing>
    <p:tnLst>
      <p:par>
        <p:cT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P_Temp_Prez">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33597</TotalTime>
  <Words>3623</Words>
  <Application>Microsoft Office PowerPoint</Application>
  <PresentationFormat>Екран (4:3)</PresentationFormat>
  <Paragraphs>370</Paragraphs>
  <Slides>27</Slides>
  <Notes>1</Notes>
  <HiddenSlides>0</HiddenSlides>
  <MMClips>0</MMClips>
  <ScaleCrop>false</ScaleCrop>
  <HeadingPairs>
    <vt:vector size="6" baseType="variant">
      <vt:variant>
        <vt:lpstr>Використані шрифти</vt:lpstr>
      </vt:variant>
      <vt:variant>
        <vt:i4>9</vt:i4>
      </vt:variant>
      <vt:variant>
        <vt:lpstr>Тема</vt:lpstr>
      </vt:variant>
      <vt:variant>
        <vt:i4>2</vt:i4>
      </vt:variant>
      <vt:variant>
        <vt:lpstr>Заголовки слайдів</vt:lpstr>
      </vt:variant>
      <vt:variant>
        <vt:i4>27</vt:i4>
      </vt:variant>
    </vt:vector>
  </HeadingPairs>
  <TitlesOfParts>
    <vt:vector size="38" baseType="lpstr">
      <vt:lpstr>-apple-system</vt:lpstr>
      <vt:lpstr>Arial</vt:lpstr>
      <vt:lpstr>Calibri</vt:lpstr>
      <vt:lpstr>Calibri Light</vt:lpstr>
      <vt:lpstr>HeliosCond</vt:lpstr>
      <vt:lpstr>HeliosExt</vt:lpstr>
      <vt:lpstr>HeliosLight</vt:lpstr>
      <vt:lpstr>Times New Roman</vt:lpstr>
      <vt:lpstr>Wingdings</vt:lpstr>
      <vt:lpstr>Тема Office</vt:lpstr>
      <vt:lpstr>LP_Temp_Prez</vt:lpstr>
      <vt:lpstr>Про присудження наукового ступеня доктора філософії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|Національний університет  «Львівська політехніка»</dc:title>
  <dc:creator>Admin</dc:creator>
  <cp:lastModifiedBy>Користувач Windows</cp:lastModifiedBy>
  <cp:revision>933</cp:revision>
  <cp:lastPrinted>2019-04-01T10:45:27Z</cp:lastPrinted>
  <dcterms:created xsi:type="dcterms:W3CDTF">2010-11-25T14:41:15Z</dcterms:created>
  <dcterms:modified xsi:type="dcterms:W3CDTF">2022-04-22T08:13:25Z</dcterms:modified>
</cp:coreProperties>
</file>