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handoutMasterIdLst>
    <p:handoutMasterId r:id="rId15"/>
  </p:handoutMasterIdLst>
  <p:sldIdLst>
    <p:sldId id="329" r:id="rId2"/>
    <p:sldId id="322" r:id="rId3"/>
    <p:sldId id="285" r:id="rId4"/>
    <p:sldId id="297" r:id="rId5"/>
    <p:sldId id="307" r:id="rId6"/>
    <p:sldId id="298" r:id="rId7"/>
    <p:sldId id="299" r:id="rId8"/>
    <p:sldId id="301" r:id="rId9"/>
    <p:sldId id="302" r:id="rId10"/>
    <p:sldId id="323" r:id="rId11"/>
    <p:sldId id="310" r:id="rId12"/>
    <p:sldId id="328" r:id="rId13"/>
  </p:sldIdLst>
  <p:sldSz cx="9144000" cy="5143500" type="screen16x9"/>
  <p:notesSz cx="6858000" cy="9144000"/>
  <p:defaultTextStyle>
    <a:defPPr>
      <a:defRPr lang="en-US"/>
    </a:defPPr>
    <a:lvl1pPr marL="0" algn="l" defTabSz="685530" rtl="0" eaLnBrk="1" latinLnBrk="0" hangingPunct="1">
      <a:defRPr sz="1300" kern="1200">
        <a:solidFill>
          <a:schemeClr val="tx1"/>
        </a:solidFill>
        <a:latin typeface="+mn-lt"/>
        <a:ea typeface="+mn-ea"/>
        <a:cs typeface="+mn-cs"/>
      </a:defRPr>
    </a:lvl1pPr>
    <a:lvl2pPr marL="342765" algn="l" defTabSz="685530" rtl="0" eaLnBrk="1" latinLnBrk="0" hangingPunct="1">
      <a:defRPr sz="1300" kern="1200">
        <a:solidFill>
          <a:schemeClr val="tx1"/>
        </a:solidFill>
        <a:latin typeface="+mn-lt"/>
        <a:ea typeface="+mn-ea"/>
        <a:cs typeface="+mn-cs"/>
      </a:defRPr>
    </a:lvl2pPr>
    <a:lvl3pPr marL="685530" algn="l" defTabSz="685530" rtl="0" eaLnBrk="1" latinLnBrk="0" hangingPunct="1">
      <a:defRPr sz="1300" kern="1200">
        <a:solidFill>
          <a:schemeClr val="tx1"/>
        </a:solidFill>
        <a:latin typeface="+mn-lt"/>
        <a:ea typeface="+mn-ea"/>
        <a:cs typeface="+mn-cs"/>
      </a:defRPr>
    </a:lvl3pPr>
    <a:lvl4pPr marL="1028296" algn="l" defTabSz="685530" rtl="0" eaLnBrk="1" latinLnBrk="0" hangingPunct="1">
      <a:defRPr sz="1300" kern="1200">
        <a:solidFill>
          <a:schemeClr val="tx1"/>
        </a:solidFill>
        <a:latin typeface="+mn-lt"/>
        <a:ea typeface="+mn-ea"/>
        <a:cs typeface="+mn-cs"/>
      </a:defRPr>
    </a:lvl4pPr>
    <a:lvl5pPr marL="1371061" algn="l" defTabSz="685530" rtl="0" eaLnBrk="1" latinLnBrk="0" hangingPunct="1">
      <a:defRPr sz="1300" kern="1200">
        <a:solidFill>
          <a:schemeClr val="tx1"/>
        </a:solidFill>
        <a:latin typeface="+mn-lt"/>
        <a:ea typeface="+mn-ea"/>
        <a:cs typeface="+mn-cs"/>
      </a:defRPr>
    </a:lvl5pPr>
    <a:lvl6pPr marL="1713827" algn="l" defTabSz="685530" rtl="0" eaLnBrk="1" latinLnBrk="0" hangingPunct="1">
      <a:defRPr sz="1300" kern="1200">
        <a:solidFill>
          <a:schemeClr val="tx1"/>
        </a:solidFill>
        <a:latin typeface="+mn-lt"/>
        <a:ea typeface="+mn-ea"/>
        <a:cs typeface="+mn-cs"/>
      </a:defRPr>
    </a:lvl6pPr>
    <a:lvl7pPr marL="2056592" algn="l" defTabSz="685530" rtl="0" eaLnBrk="1" latinLnBrk="0" hangingPunct="1">
      <a:defRPr sz="1300" kern="1200">
        <a:solidFill>
          <a:schemeClr val="tx1"/>
        </a:solidFill>
        <a:latin typeface="+mn-lt"/>
        <a:ea typeface="+mn-ea"/>
        <a:cs typeface="+mn-cs"/>
      </a:defRPr>
    </a:lvl7pPr>
    <a:lvl8pPr marL="2399357" algn="l" defTabSz="685530" rtl="0" eaLnBrk="1" latinLnBrk="0" hangingPunct="1">
      <a:defRPr sz="1300" kern="1200">
        <a:solidFill>
          <a:schemeClr val="tx1"/>
        </a:solidFill>
        <a:latin typeface="+mn-lt"/>
        <a:ea typeface="+mn-ea"/>
        <a:cs typeface="+mn-cs"/>
      </a:defRPr>
    </a:lvl8pPr>
    <a:lvl9pPr marL="2742122" algn="l" defTabSz="685530" rtl="0" eaLnBrk="1" latinLnBrk="0" hangingPunct="1">
      <a:defRPr sz="13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320" userDrawn="1">
          <p15:clr>
            <a:srgbClr val="A4A3A4"/>
          </p15:clr>
        </p15:guide>
        <p15:guide id="2" pos="7633" userDrawn="1">
          <p15:clr>
            <a:srgbClr val="A4A3A4"/>
          </p15:clr>
        </p15:guide>
        <p15:guide id="3" orient="horz" pos="1620">
          <p15:clr>
            <a:srgbClr val="A4A3A4"/>
          </p15:clr>
        </p15:guide>
        <p15:guide id="4" pos="2862">
          <p15:clr>
            <a:srgbClr val="A4A3A4"/>
          </p15:clr>
        </p15:guide>
        <p15:guide id="5" orient="horz" pos="3239">
          <p15:clr>
            <a:srgbClr val="A4A3A4"/>
          </p15:clr>
        </p15:guide>
        <p15:guide id="6">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1E4"/>
    <a:srgbClr val="B3E9FF"/>
    <a:srgbClr val="000000"/>
    <a:srgbClr val="A6CE39"/>
    <a:srgbClr val="2E3192"/>
    <a:srgbClr val="E6E7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69C7853C-536D-4A76-A0AE-DD22124D55A5}" styleName="Стиль із теми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Без стилю та сітки таблиці">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36" autoAdjust="0"/>
    <p:restoredTop sz="97371" autoAdjust="0"/>
  </p:normalViewPr>
  <p:slideViewPr>
    <p:cSldViewPr snapToGrid="0" snapToObjects="1" showGuides="1">
      <p:cViewPr varScale="1">
        <p:scale>
          <a:sx n="74" d="100"/>
          <a:sy n="74" d="100"/>
        </p:scale>
        <p:origin x="-96" y="-1236"/>
      </p:cViewPr>
      <p:guideLst>
        <p:guide orient="horz" pos="4320"/>
        <p:guide orient="horz" pos="1620"/>
        <p:guide orient="horz" pos="3239"/>
        <p:guide pos="7633"/>
        <p:guide pos="2862"/>
        <p:guide/>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showGuides="1">
      <p:cViewPr varScale="1">
        <p:scale>
          <a:sx n="91" d="100"/>
          <a:sy n="91" d="100"/>
        </p:scale>
        <p:origin x="328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lomiia Albota" userId="34b985d337c29eb5" providerId="LiveId" clId="{0A639821-2294-4378-95F6-6B45BB1F9188}"/>
    <pc:docChg chg="undo redo custSel modSld modSection">
      <pc:chgData name="Solomiia Albota" userId="34b985d337c29eb5" providerId="LiveId" clId="{0A639821-2294-4378-95F6-6B45BB1F9188}" dt="2021-04-18T07:34:08.508" v="4769" actId="20577"/>
      <pc:docMkLst>
        <pc:docMk/>
      </pc:docMkLst>
      <pc:sldChg chg="modSp mod">
        <pc:chgData name="Solomiia Albota" userId="34b985d337c29eb5" providerId="LiveId" clId="{0A639821-2294-4378-95F6-6B45BB1F9188}" dt="2021-04-18T07:28:56.248" v="4739" actId="20577"/>
        <pc:sldMkLst>
          <pc:docMk/>
          <pc:sldMk cId="159259470" sldId="258"/>
        </pc:sldMkLst>
        <pc:spChg chg="mod">
          <ac:chgData name="Solomiia Albota" userId="34b985d337c29eb5" providerId="LiveId" clId="{0A639821-2294-4378-95F6-6B45BB1F9188}" dt="2021-04-17T16:10:52.911" v="2336" actId="20577"/>
          <ac:spMkLst>
            <pc:docMk/>
            <pc:sldMk cId="159259470" sldId="258"/>
            <ac:spMk id="2" creationId="{00000000-0000-0000-0000-000000000000}"/>
          </ac:spMkLst>
        </pc:spChg>
        <pc:spChg chg="mod">
          <ac:chgData name="Solomiia Albota" userId="34b985d337c29eb5" providerId="LiveId" clId="{0A639821-2294-4378-95F6-6B45BB1F9188}" dt="2021-04-17T16:09:03.315" v="2325"/>
          <ac:spMkLst>
            <pc:docMk/>
            <pc:sldMk cId="159259470" sldId="258"/>
            <ac:spMk id="7" creationId="{00000000-0000-0000-0000-000000000000}"/>
          </ac:spMkLst>
        </pc:spChg>
        <pc:spChg chg="mod">
          <ac:chgData name="Solomiia Albota" userId="34b985d337c29eb5" providerId="LiveId" clId="{0A639821-2294-4378-95F6-6B45BB1F9188}" dt="2021-04-17T16:11:30.248" v="2360" actId="20577"/>
          <ac:spMkLst>
            <pc:docMk/>
            <pc:sldMk cId="159259470" sldId="258"/>
            <ac:spMk id="10" creationId="{00000000-0000-0000-0000-000000000000}"/>
          </ac:spMkLst>
        </pc:spChg>
        <pc:spChg chg="mod">
          <ac:chgData name="Solomiia Albota" userId="34b985d337c29eb5" providerId="LiveId" clId="{0A639821-2294-4378-95F6-6B45BB1F9188}" dt="2021-04-17T16:11:47.675" v="2377" actId="20577"/>
          <ac:spMkLst>
            <pc:docMk/>
            <pc:sldMk cId="159259470" sldId="258"/>
            <ac:spMk id="14" creationId="{00000000-0000-0000-0000-000000000000}"/>
          </ac:spMkLst>
        </pc:spChg>
        <pc:spChg chg="mod">
          <ac:chgData name="Solomiia Albota" userId="34b985d337c29eb5" providerId="LiveId" clId="{0A639821-2294-4378-95F6-6B45BB1F9188}" dt="2021-04-17T16:16:47.284" v="2421" actId="20577"/>
          <ac:spMkLst>
            <pc:docMk/>
            <pc:sldMk cId="159259470" sldId="258"/>
            <ac:spMk id="18" creationId="{00000000-0000-0000-0000-000000000000}"/>
          </ac:spMkLst>
        </pc:spChg>
        <pc:spChg chg="mod">
          <ac:chgData name="Solomiia Albota" userId="34b985d337c29eb5" providerId="LiveId" clId="{0A639821-2294-4378-95F6-6B45BB1F9188}" dt="2021-04-18T07:28:56.248" v="4739" actId="20577"/>
          <ac:spMkLst>
            <pc:docMk/>
            <pc:sldMk cId="159259470" sldId="258"/>
            <ac:spMk id="21" creationId="{00000000-0000-0000-0000-000000000000}"/>
          </ac:spMkLst>
        </pc:spChg>
        <pc:spChg chg="mod">
          <ac:chgData name="Solomiia Albota" userId="34b985d337c29eb5" providerId="LiveId" clId="{0A639821-2294-4378-95F6-6B45BB1F9188}" dt="2021-04-17T17:02:00.615" v="3830" actId="20577"/>
          <ac:spMkLst>
            <pc:docMk/>
            <pc:sldMk cId="159259470" sldId="258"/>
            <ac:spMk id="24" creationId="{00000000-0000-0000-0000-000000000000}"/>
          </ac:spMkLst>
        </pc:spChg>
      </pc:sldChg>
      <pc:sldChg chg="addSp modSp mod">
        <pc:chgData name="Solomiia Albota" userId="34b985d337c29eb5" providerId="LiveId" clId="{0A639821-2294-4378-95F6-6B45BB1F9188}" dt="2021-04-17T18:25:26.005" v="4633" actId="1076"/>
        <pc:sldMkLst>
          <pc:docMk/>
          <pc:sldMk cId="2344005203" sldId="281"/>
        </pc:sldMkLst>
        <pc:spChg chg="mod">
          <ac:chgData name="Solomiia Albota" userId="34b985d337c29eb5" providerId="LiveId" clId="{0A639821-2294-4378-95F6-6B45BB1F9188}" dt="2021-04-17T18:25:12.499" v="4631" actId="255"/>
          <ac:spMkLst>
            <pc:docMk/>
            <pc:sldMk cId="2344005203" sldId="281"/>
            <ac:spMk id="7" creationId="{00000000-0000-0000-0000-000000000000}"/>
          </ac:spMkLst>
        </pc:spChg>
        <pc:picChg chg="add mod">
          <ac:chgData name="Solomiia Albota" userId="34b985d337c29eb5" providerId="LiveId" clId="{0A639821-2294-4378-95F6-6B45BB1F9188}" dt="2021-04-17T18:25:26.005" v="4633" actId="1076"/>
          <ac:picMkLst>
            <pc:docMk/>
            <pc:sldMk cId="2344005203" sldId="281"/>
            <ac:picMk id="8" creationId="{CB84CB27-8D5D-4266-AD10-22B59DBF6A53}"/>
          </ac:picMkLst>
        </pc:picChg>
      </pc:sldChg>
      <pc:sldChg chg="modSp mod">
        <pc:chgData name="Solomiia Albota" userId="34b985d337c29eb5" providerId="LiveId" clId="{0A639821-2294-4378-95F6-6B45BB1F9188}" dt="2021-04-17T17:50:29.714" v="4328" actId="20577"/>
        <pc:sldMkLst>
          <pc:docMk/>
          <pc:sldMk cId="2761012454" sldId="283"/>
        </pc:sldMkLst>
        <pc:spChg chg="mod">
          <ac:chgData name="Solomiia Albota" userId="34b985d337c29eb5" providerId="LiveId" clId="{0A639821-2294-4378-95F6-6B45BB1F9188}" dt="2021-04-17T17:43:29.763" v="4214" actId="255"/>
          <ac:spMkLst>
            <pc:docMk/>
            <pc:sldMk cId="2761012454" sldId="283"/>
            <ac:spMk id="9" creationId="{00000000-0000-0000-0000-000000000000}"/>
          </ac:spMkLst>
        </pc:spChg>
        <pc:spChg chg="mod">
          <ac:chgData name="Solomiia Albota" userId="34b985d337c29eb5" providerId="LiveId" clId="{0A639821-2294-4378-95F6-6B45BB1F9188}" dt="2021-04-17T17:43:46.792" v="4216" actId="255"/>
          <ac:spMkLst>
            <pc:docMk/>
            <pc:sldMk cId="2761012454" sldId="283"/>
            <ac:spMk id="12" creationId="{00000000-0000-0000-0000-000000000000}"/>
          </ac:spMkLst>
        </pc:spChg>
        <pc:spChg chg="mod">
          <ac:chgData name="Solomiia Albota" userId="34b985d337c29eb5" providerId="LiveId" clId="{0A639821-2294-4378-95F6-6B45BB1F9188}" dt="2021-04-17T17:44:12.136" v="4222" actId="255"/>
          <ac:spMkLst>
            <pc:docMk/>
            <pc:sldMk cId="2761012454" sldId="283"/>
            <ac:spMk id="16" creationId="{00000000-0000-0000-0000-000000000000}"/>
          </ac:spMkLst>
        </pc:spChg>
        <pc:spChg chg="mod">
          <ac:chgData name="Solomiia Albota" userId="34b985d337c29eb5" providerId="LiveId" clId="{0A639821-2294-4378-95F6-6B45BB1F9188}" dt="2021-04-17T17:44:41" v="4227" actId="20577"/>
          <ac:spMkLst>
            <pc:docMk/>
            <pc:sldMk cId="2761012454" sldId="283"/>
            <ac:spMk id="19" creationId="{00000000-0000-0000-0000-000000000000}"/>
          </ac:spMkLst>
        </pc:spChg>
        <pc:spChg chg="mod">
          <ac:chgData name="Solomiia Albota" userId="34b985d337c29eb5" providerId="LiveId" clId="{0A639821-2294-4378-95F6-6B45BB1F9188}" dt="2021-04-17T17:45:11.793" v="4231" actId="255"/>
          <ac:spMkLst>
            <pc:docMk/>
            <pc:sldMk cId="2761012454" sldId="283"/>
            <ac:spMk id="22" creationId="{00000000-0000-0000-0000-000000000000}"/>
          </ac:spMkLst>
        </pc:spChg>
        <pc:spChg chg="mod">
          <ac:chgData name="Solomiia Albota" userId="34b985d337c29eb5" providerId="LiveId" clId="{0A639821-2294-4378-95F6-6B45BB1F9188}" dt="2021-04-17T17:50:29.714" v="4328" actId="20577"/>
          <ac:spMkLst>
            <pc:docMk/>
            <pc:sldMk cId="2761012454" sldId="283"/>
            <ac:spMk id="24" creationId="{00000000-0000-0000-0000-000000000000}"/>
          </ac:spMkLst>
        </pc:spChg>
        <pc:spChg chg="mod">
          <ac:chgData name="Solomiia Albota" userId="34b985d337c29eb5" providerId="LiveId" clId="{0A639821-2294-4378-95F6-6B45BB1F9188}" dt="2021-04-17T17:44:57.482" v="4229" actId="255"/>
          <ac:spMkLst>
            <pc:docMk/>
            <pc:sldMk cId="2761012454" sldId="283"/>
            <ac:spMk id="26" creationId="{00000000-0000-0000-0000-000000000000}"/>
          </ac:spMkLst>
        </pc:spChg>
        <pc:spChg chg="mod">
          <ac:chgData name="Solomiia Albota" userId="34b985d337c29eb5" providerId="LiveId" clId="{0A639821-2294-4378-95F6-6B45BB1F9188}" dt="2021-04-17T17:45:33.744" v="4233" actId="255"/>
          <ac:spMkLst>
            <pc:docMk/>
            <pc:sldMk cId="2761012454" sldId="283"/>
            <ac:spMk id="29" creationId="{00000000-0000-0000-0000-000000000000}"/>
          </ac:spMkLst>
        </pc:spChg>
        <pc:spChg chg="mod">
          <ac:chgData name="Solomiia Albota" userId="34b985d337c29eb5" providerId="LiveId" clId="{0A639821-2294-4378-95F6-6B45BB1F9188}" dt="2021-04-17T17:45:47.038" v="4235" actId="255"/>
          <ac:spMkLst>
            <pc:docMk/>
            <pc:sldMk cId="2761012454" sldId="283"/>
            <ac:spMk id="32" creationId="{00000000-0000-0000-0000-000000000000}"/>
          </ac:spMkLst>
        </pc:spChg>
        <pc:spChg chg="mod">
          <ac:chgData name="Solomiia Albota" userId="34b985d337c29eb5" providerId="LiveId" clId="{0A639821-2294-4378-95F6-6B45BB1F9188}" dt="2021-04-17T17:46:03.328" v="4239" actId="255"/>
          <ac:spMkLst>
            <pc:docMk/>
            <pc:sldMk cId="2761012454" sldId="283"/>
            <ac:spMk id="35" creationId="{00000000-0000-0000-0000-000000000000}"/>
          </ac:spMkLst>
        </pc:spChg>
        <pc:spChg chg="mod">
          <ac:chgData name="Solomiia Albota" userId="34b985d337c29eb5" providerId="LiveId" clId="{0A639821-2294-4378-95F6-6B45BB1F9188}" dt="2021-04-17T17:46:30.840" v="4243" actId="255"/>
          <ac:spMkLst>
            <pc:docMk/>
            <pc:sldMk cId="2761012454" sldId="283"/>
            <ac:spMk id="38" creationId="{00000000-0000-0000-0000-000000000000}"/>
          </ac:spMkLst>
        </pc:spChg>
        <pc:spChg chg="mod">
          <ac:chgData name="Solomiia Albota" userId="34b985d337c29eb5" providerId="LiveId" clId="{0A639821-2294-4378-95F6-6B45BB1F9188}" dt="2021-04-17T17:46:48.065" v="4249" actId="20577"/>
          <ac:spMkLst>
            <pc:docMk/>
            <pc:sldMk cId="2761012454" sldId="283"/>
            <ac:spMk id="41" creationId="{00000000-0000-0000-0000-000000000000}"/>
          </ac:spMkLst>
        </pc:spChg>
        <pc:spChg chg="mod">
          <ac:chgData name="Solomiia Albota" userId="34b985d337c29eb5" providerId="LiveId" clId="{0A639821-2294-4378-95F6-6B45BB1F9188}" dt="2021-04-17T17:47:03.670" v="4251" actId="255"/>
          <ac:spMkLst>
            <pc:docMk/>
            <pc:sldMk cId="2761012454" sldId="283"/>
            <ac:spMk id="44" creationId="{00000000-0000-0000-0000-000000000000}"/>
          </ac:spMkLst>
        </pc:spChg>
        <pc:spChg chg="mod">
          <ac:chgData name="Solomiia Albota" userId="34b985d337c29eb5" providerId="LiveId" clId="{0A639821-2294-4378-95F6-6B45BB1F9188}" dt="2021-04-17T17:47:43.392" v="4258" actId="255"/>
          <ac:spMkLst>
            <pc:docMk/>
            <pc:sldMk cId="2761012454" sldId="283"/>
            <ac:spMk id="47" creationId="{00000000-0000-0000-0000-000000000000}"/>
          </ac:spMkLst>
        </pc:spChg>
        <pc:spChg chg="mod">
          <ac:chgData name="Solomiia Albota" userId="34b985d337c29eb5" providerId="LiveId" clId="{0A639821-2294-4378-95F6-6B45BB1F9188}" dt="2021-04-17T17:48:05.397" v="4264" actId="255"/>
          <ac:spMkLst>
            <pc:docMk/>
            <pc:sldMk cId="2761012454" sldId="283"/>
            <ac:spMk id="50" creationId="{00000000-0000-0000-0000-000000000000}"/>
          </ac:spMkLst>
        </pc:spChg>
        <pc:spChg chg="mod">
          <ac:chgData name="Solomiia Albota" userId="34b985d337c29eb5" providerId="LiveId" clId="{0A639821-2294-4378-95F6-6B45BB1F9188}" dt="2021-04-17T17:48:19.919" v="4266" actId="255"/>
          <ac:spMkLst>
            <pc:docMk/>
            <pc:sldMk cId="2761012454" sldId="283"/>
            <ac:spMk id="52" creationId="{00000000-0000-0000-0000-000000000000}"/>
          </ac:spMkLst>
        </pc:spChg>
        <pc:spChg chg="mod">
          <ac:chgData name="Solomiia Albota" userId="34b985d337c29eb5" providerId="LiveId" clId="{0A639821-2294-4378-95F6-6B45BB1F9188}" dt="2021-04-17T17:49:30.254" v="4283" actId="255"/>
          <ac:spMkLst>
            <pc:docMk/>
            <pc:sldMk cId="2761012454" sldId="283"/>
            <ac:spMk id="53" creationId="{00000000-0000-0000-0000-000000000000}"/>
          </ac:spMkLst>
        </pc:spChg>
        <pc:spChg chg="mod">
          <ac:chgData name="Solomiia Albota" userId="34b985d337c29eb5" providerId="LiveId" clId="{0A639821-2294-4378-95F6-6B45BB1F9188}" dt="2021-04-17T17:49:49.286" v="4288" actId="20577"/>
          <ac:spMkLst>
            <pc:docMk/>
            <pc:sldMk cId="2761012454" sldId="283"/>
            <ac:spMk id="54" creationId="{00000000-0000-0000-0000-000000000000}"/>
          </ac:spMkLst>
        </pc:spChg>
        <pc:spChg chg="mod">
          <ac:chgData name="Solomiia Albota" userId="34b985d337c29eb5" providerId="LiveId" clId="{0A639821-2294-4378-95F6-6B45BB1F9188}" dt="2021-04-17T17:50:06.672" v="4290" actId="255"/>
          <ac:spMkLst>
            <pc:docMk/>
            <pc:sldMk cId="2761012454" sldId="283"/>
            <ac:spMk id="55" creationId="{00000000-0000-0000-0000-000000000000}"/>
          </ac:spMkLst>
        </pc:spChg>
        <pc:grpChg chg="mod">
          <ac:chgData name="Solomiia Albota" userId="34b985d337c29eb5" providerId="LiveId" clId="{0A639821-2294-4378-95F6-6B45BB1F9188}" dt="2021-04-17T17:48:57.525" v="4275" actId="1076"/>
          <ac:grpSpMkLst>
            <pc:docMk/>
            <pc:sldMk cId="2761012454" sldId="283"/>
            <ac:grpSpMk id="3" creationId="{00000000-0000-0000-0000-000000000000}"/>
          </ac:grpSpMkLst>
        </pc:grpChg>
      </pc:sldChg>
      <pc:sldChg chg="addSp modSp mod">
        <pc:chgData name="Solomiia Albota" userId="34b985d337c29eb5" providerId="LiveId" clId="{0A639821-2294-4378-95F6-6B45BB1F9188}" dt="2021-04-16T16:12:26.825" v="70" actId="1076"/>
        <pc:sldMkLst>
          <pc:docMk/>
          <pc:sldMk cId="3691742273" sldId="284"/>
        </pc:sldMkLst>
        <pc:spChg chg="mod">
          <ac:chgData name="Solomiia Albota" userId="34b985d337c29eb5" providerId="LiveId" clId="{0A639821-2294-4378-95F6-6B45BB1F9188}" dt="2021-04-16T16:12:01.256" v="67" actId="14100"/>
          <ac:spMkLst>
            <pc:docMk/>
            <pc:sldMk cId="3691742273" sldId="284"/>
            <ac:spMk id="11" creationId="{00000000-0000-0000-0000-000000000000}"/>
          </ac:spMkLst>
        </pc:spChg>
        <pc:picChg chg="mod">
          <ac:chgData name="Solomiia Albota" userId="34b985d337c29eb5" providerId="LiveId" clId="{0A639821-2294-4378-95F6-6B45BB1F9188}" dt="2021-04-16T16:12:06.395" v="68" actId="1076"/>
          <ac:picMkLst>
            <pc:docMk/>
            <pc:sldMk cId="3691742273" sldId="284"/>
            <ac:picMk id="4" creationId="{00000000-0000-0000-0000-000000000000}"/>
          </ac:picMkLst>
        </pc:picChg>
        <pc:picChg chg="mod">
          <ac:chgData name="Solomiia Albota" userId="34b985d337c29eb5" providerId="LiveId" clId="{0A639821-2294-4378-95F6-6B45BB1F9188}" dt="2021-04-16T16:12:26.825" v="70" actId="1076"/>
          <ac:picMkLst>
            <pc:docMk/>
            <pc:sldMk cId="3691742273" sldId="284"/>
            <ac:picMk id="5" creationId="{00000000-0000-0000-0000-000000000000}"/>
          </ac:picMkLst>
        </pc:picChg>
        <pc:picChg chg="add mod">
          <ac:chgData name="Solomiia Albota" userId="34b985d337c29eb5" providerId="LiveId" clId="{0A639821-2294-4378-95F6-6B45BB1F9188}" dt="2021-04-16T16:11:51.079" v="63" actId="1076"/>
          <ac:picMkLst>
            <pc:docMk/>
            <pc:sldMk cId="3691742273" sldId="284"/>
            <ac:picMk id="6" creationId="{DC065F32-7C48-4D01-87BB-ACD38CF33038}"/>
          </ac:picMkLst>
        </pc:picChg>
      </pc:sldChg>
      <pc:sldChg chg="modSp mod">
        <pc:chgData name="Solomiia Albota" userId="34b985d337c29eb5" providerId="LiveId" clId="{0A639821-2294-4378-95F6-6B45BB1F9188}" dt="2021-04-18T07:16:01.536" v="4680" actId="123"/>
        <pc:sldMkLst>
          <pc:docMk/>
          <pc:sldMk cId="2924732181" sldId="285"/>
        </pc:sldMkLst>
        <pc:spChg chg="mod">
          <ac:chgData name="Solomiia Albota" userId="34b985d337c29eb5" providerId="LiveId" clId="{0A639821-2294-4378-95F6-6B45BB1F9188}" dt="2021-04-18T07:16:01.536" v="4680" actId="123"/>
          <ac:spMkLst>
            <pc:docMk/>
            <pc:sldMk cId="2924732181" sldId="285"/>
            <ac:spMk id="4" creationId="{00000000-0000-0000-0000-000000000000}"/>
          </ac:spMkLst>
        </pc:spChg>
        <pc:spChg chg="mod">
          <ac:chgData name="Solomiia Albota" userId="34b985d337c29eb5" providerId="LiveId" clId="{0A639821-2294-4378-95F6-6B45BB1F9188}" dt="2021-04-16T17:21:25.746" v="423"/>
          <ac:spMkLst>
            <pc:docMk/>
            <pc:sldMk cId="2924732181" sldId="285"/>
            <ac:spMk id="5" creationId="{00000000-0000-0000-0000-000000000000}"/>
          </ac:spMkLst>
        </pc:spChg>
      </pc:sldChg>
      <pc:sldChg chg="addSp delSp modSp mod">
        <pc:chgData name="Solomiia Albota" userId="34b985d337c29eb5" providerId="LiveId" clId="{0A639821-2294-4378-95F6-6B45BB1F9188}" dt="2021-04-18T07:30:41.708" v="4750" actId="1076"/>
        <pc:sldMkLst>
          <pc:docMk/>
          <pc:sldMk cId="1141023168" sldId="286"/>
        </pc:sldMkLst>
        <pc:spChg chg="add del">
          <ac:chgData name="Solomiia Albota" userId="34b985d337c29eb5" providerId="LiveId" clId="{0A639821-2294-4378-95F6-6B45BB1F9188}" dt="2021-04-17T17:01:12.633" v="3821"/>
          <ac:spMkLst>
            <pc:docMk/>
            <pc:sldMk cId="1141023168" sldId="286"/>
            <ac:spMk id="2" creationId="{8DAFF473-F804-48E0-BBAE-3CC1209EC5ED}"/>
          </ac:spMkLst>
        </pc:spChg>
        <pc:spChg chg="add mod">
          <ac:chgData name="Solomiia Albota" userId="34b985d337c29eb5" providerId="LiveId" clId="{0A639821-2294-4378-95F6-6B45BB1F9188}" dt="2021-04-18T07:30:41.708" v="4750" actId="1076"/>
          <ac:spMkLst>
            <pc:docMk/>
            <pc:sldMk cId="1141023168" sldId="286"/>
            <ac:spMk id="4" creationId="{E14E88FF-3F46-4B3E-B6F0-5003D85F149E}"/>
          </ac:spMkLst>
        </pc:spChg>
        <pc:spChg chg="mod">
          <ac:chgData name="Solomiia Albota" userId="34b985d337c29eb5" providerId="LiveId" clId="{0A639821-2294-4378-95F6-6B45BB1F9188}" dt="2021-04-17T16:46:59.129" v="3446" actId="255"/>
          <ac:spMkLst>
            <pc:docMk/>
            <pc:sldMk cId="1141023168" sldId="286"/>
            <ac:spMk id="7" creationId="{00000000-0000-0000-0000-000000000000}"/>
          </ac:spMkLst>
        </pc:spChg>
        <pc:graphicFrameChg chg="mod modGraphic">
          <ac:chgData name="Solomiia Albota" userId="34b985d337c29eb5" providerId="LiveId" clId="{0A639821-2294-4378-95F6-6B45BB1F9188}" dt="2021-04-18T07:30:34.120" v="4749" actId="20577"/>
          <ac:graphicFrameMkLst>
            <pc:docMk/>
            <pc:sldMk cId="1141023168" sldId="286"/>
            <ac:graphicFrameMk id="10" creationId="{00000000-0000-0000-0000-000000000000}"/>
          </ac:graphicFrameMkLst>
        </pc:graphicFrameChg>
      </pc:sldChg>
      <pc:sldChg chg="modSp mod">
        <pc:chgData name="Solomiia Albota" userId="34b985d337c29eb5" providerId="LiveId" clId="{0A639821-2294-4378-95F6-6B45BB1F9188}" dt="2021-04-18T07:30:06.075" v="4745" actId="123"/>
        <pc:sldMkLst>
          <pc:docMk/>
          <pc:sldMk cId="2159866559" sldId="296"/>
        </pc:sldMkLst>
        <pc:spChg chg="mod">
          <ac:chgData name="Solomiia Albota" userId="34b985d337c29eb5" providerId="LiveId" clId="{0A639821-2294-4378-95F6-6B45BB1F9188}" dt="2021-04-18T07:30:06.075" v="4745" actId="123"/>
          <ac:spMkLst>
            <pc:docMk/>
            <pc:sldMk cId="2159866559" sldId="296"/>
            <ac:spMk id="4" creationId="{00000000-0000-0000-0000-000000000000}"/>
          </ac:spMkLst>
        </pc:spChg>
        <pc:spChg chg="mod">
          <ac:chgData name="Solomiia Albota" userId="34b985d337c29eb5" providerId="LiveId" clId="{0A639821-2294-4378-95F6-6B45BB1F9188}" dt="2021-04-17T16:17:59.320" v="2468" actId="20577"/>
          <ac:spMkLst>
            <pc:docMk/>
            <pc:sldMk cId="2159866559" sldId="296"/>
            <ac:spMk id="5" creationId="{00000000-0000-0000-0000-000000000000}"/>
          </ac:spMkLst>
        </pc:spChg>
      </pc:sldChg>
      <pc:sldChg chg="modSp mod">
        <pc:chgData name="Solomiia Albota" userId="34b985d337c29eb5" providerId="LiveId" clId="{0A639821-2294-4378-95F6-6B45BB1F9188}" dt="2021-04-18T07:15:52.814" v="4679" actId="123"/>
        <pc:sldMkLst>
          <pc:docMk/>
          <pc:sldMk cId="312718752" sldId="297"/>
        </pc:sldMkLst>
        <pc:spChg chg="mod">
          <ac:chgData name="Solomiia Albota" userId="34b985d337c29eb5" providerId="LiveId" clId="{0A639821-2294-4378-95F6-6B45BB1F9188}" dt="2021-04-18T07:15:52.814" v="4679" actId="123"/>
          <ac:spMkLst>
            <pc:docMk/>
            <pc:sldMk cId="312718752" sldId="297"/>
            <ac:spMk id="4" creationId="{00000000-0000-0000-0000-000000000000}"/>
          </ac:spMkLst>
        </pc:spChg>
        <pc:spChg chg="mod">
          <ac:chgData name="Solomiia Albota" userId="34b985d337c29eb5" providerId="LiveId" clId="{0A639821-2294-4378-95F6-6B45BB1F9188}" dt="2021-04-16T18:01:11.829" v="608"/>
          <ac:spMkLst>
            <pc:docMk/>
            <pc:sldMk cId="312718752" sldId="297"/>
            <ac:spMk id="5" creationId="{00000000-0000-0000-0000-000000000000}"/>
          </ac:spMkLst>
        </pc:spChg>
      </pc:sldChg>
      <pc:sldChg chg="modSp mod">
        <pc:chgData name="Solomiia Albota" userId="34b985d337c29eb5" providerId="LiveId" clId="{0A639821-2294-4378-95F6-6B45BB1F9188}" dt="2021-04-18T07:15:43.593" v="4678" actId="123"/>
        <pc:sldMkLst>
          <pc:docMk/>
          <pc:sldMk cId="3656790330" sldId="298"/>
        </pc:sldMkLst>
        <pc:spChg chg="mod">
          <ac:chgData name="Solomiia Albota" userId="34b985d337c29eb5" providerId="LiveId" clId="{0A639821-2294-4378-95F6-6B45BB1F9188}" dt="2021-04-18T07:15:43.593" v="4678" actId="123"/>
          <ac:spMkLst>
            <pc:docMk/>
            <pc:sldMk cId="3656790330" sldId="298"/>
            <ac:spMk id="4" creationId="{00000000-0000-0000-0000-000000000000}"/>
          </ac:spMkLst>
        </pc:spChg>
        <pc:spChg chg="mod">
          <ac:chgData name="Solomiia Albota" userId="34b985d337c29eb5" providerId="LiveId" clId="{0A639821-2294-4378-95F6-6B45BB1F9188}" dt="2021-04-17T07:37:45.949" v="885" actId="20577"/>
          <ac:spMkLst>
            <pc:docMk/>
            <pc:sldMk cId="3656790330" sldId="298"/>
            <ac:spMk id="5" creationId="{00000000-0000-0000-0000-000000000000}"/>
          </ac:spMkLst>
        </pc:spChg>
      </pc:sldChg>
      <pc:sldChg chg="modSp mod">
        <pc:chgData name="Solomiia Albota" userId="34b985d337c29eb5" providerId="LiveId" clId="{0A639821-2294-4378-95F6-6B45BB1F9188}" dt="2021-04-18T07:15:31.990" v="4677" actId="114"/>
        <pc:sldMkLst>
          <pc:docMk/>
          <pc:sldMk cId="2212244676" sldId="299"/>
        </pc:sldMkLst>
        <pc:spChg chg="mod">
          <ac:chgData name="Solomiia Albota" userId="34b985d337c29eb5" providerId="LiveId" clId="{0A639821-2294-4378-95F6-6B45BB1F9188}" dt="2021-04-18T07:15:31.990" v="4677" actId="114"/>
          <ac:spMkLst>
            <pc:docMk/>
            <pc:sldMk cId="2212244676" sldId="299"/>
            <ac:spMk id="4" creationId="{00000000-0000-0000-0000-000000000000}"/>
          </ac:spMkLst>
        </pc:spChg>
        <pc:spChg chg="mod">
          <ac:chgData name="Solomiia Albota" userId="34b985d337c29eb5" providerId="LiveId" clId="{0A639821-2294-4378-95F6-6B45BB1F9188}" dt="2021-04-17T07:47:56.710" v="1086" actId="20577"/>
          <ac:spMkLst>
            <pc:docMk/>
            <pc:sldMk cId="2212244676" sldId="299"/>
            <ac:spMk id="5" creationId="{00000000-0000-0000-0000-000000000000}"/>
          </ac:spMkLst>
        </pc:spChg>
      </pc:sldChg>
      <pc:sldChg chg="modSp mod">
        <pc:chgData name="Solomiia Albota" userId="34b985d337c29eb5" providerId="LiveId" clId="{0A639821-2294-4378-95F6-6B45BB1F9188}" dt="2021-04-18T07:20:37.941" v="4716" actId="20577"/>
        <pc:sldMkLst>
          <pc:docMk/>
          <pc:sldMk cId="1072545884" sldId="301"/>
        </pc:sldMkLst>
        <pc:spChg chg="mod">
          <ac:chgData name="Solomiia Albota" userId="34b985d337c29eb5" providerId="LiveId" clId="{0A639821-2294-4378-95F6-6B45BB1F9188}" dt="2021-04-18T07:20:37.941" v="4716" actId="20577"/>
          <ac:spMkLst>
            <pc:docMk/>
            <pc:sldMk cId="1072545884" sldId="301"/>
            <ac:spMk id="4" creationId="{00000000-0000-0000-0000-000000000000}"/>
          </ac:spMkLst>
        </pc:spChg>
        <pc:spChg chg="mod">
          <ac:chgData name="Solomiia Albota" userId="34b985d337c29eb5" providerId="LiveId" clId="{0A639821-2294-4378-95F6-6B45BB1F9188}" dt="2021-04-17T08:28:15.791" v="1249" actId="20577"/>
          <ac:spMkLst>
            <pc:docMk/>
            <pc:sldMk cId="1072545884" sldId="301"/>
            <ac:spMk id="6" creationId="{00000000-0000-0000-0000-000000000000}"/>
          </ac:spMkLst>
        </pc:spChg>
      </pc:sldChg>
      <pc:sldChg chg="modSp mod">
        <pc:chgData name="Solomiia Albota" userId="34b985d337c29eb5" providerId="LiveId" clId="{0A639821-2294-4378-95F6-6B45BB1F9188}" dt="2021-04-18T07:25:33.620" v="4731" actId="20577"/>
        <pc:sldMkLst>
          <pc:docMk/>
          <pc:sldMk cId="2762419108" sldId="302"/>
        </pc:sldMkLst>
        <pc:spChg chg="mod">
          <ac:chgData name="Solomiia Albota" userId="34b985d337c29eb5" providerId="LiveId" clId="{0A639821-2294-4378-95F6-6B45BB1F9188}" dt="2021-04-18T07:25:33.620" v="4731" actId="20577"/>
          <ac:spMkLst>
            <pc:docMk/>
            <pc:sldMk cId="2762419108" sldId="302"/>
            <ac:spMk id="4" creationId="{00000000-0000-0000-0000-000000000000}"/>
          </ac:spMkLst>
        </pc:spChg>
        <pc:spChg chg="mod">
          <ac:chgData name="Solomiia Albota" userId="34b985d337c29eb5" providerId="LiveId" clId="{0A639821-2294-4378-95F6-6B45BB1F9188}" dt="2021-04-17T15:09:26.321" v="1644" actId="20577"/>
          <ac:spMkLst>
            <pc:docMk/>
            <pc:sldMk cId="2762419108" sldId="302"/>
            <ac:spMk id="5" creationId="{00000000-0000-0000-0000-000000000000}"/>
          </ac:spMkLst>
        </pc:spChg>
      </pc:sldChg>
      <pc:sldChg chg="modSp mod">
        <pc:chgData name="Solomiia Albota" userId="34b985d337c29eb5" providerId="LiveId" clId="{0A639821-2294-4378-95F6-6B45BB1F9188}" dt="2021-04-18T07:32:10.884" v="4763" actId="20577"/>
        <pc:sldMkLst>
          <pc:docMk/>
          <pc:sldMk cId="3364593129" sldId="303"/>
        </pc:sldMkLst>
        <pc:spChg chg="mod">
          <ac:chgData name="Solomiia Albota" userId="34b985d337c29eb5" providerId="LiveId" clId="{0A639821-2294-4378-95F6-6B45BB1F9188}" dt="2021-04-18T07:31:29.914" v="4753" actId="20577"/>
          <ac:spMkLst>
            <pc:docMk/>
            <pc:sldMk cId="3364593129" sldId="303"/>
            <ac:spMk id="2" creationId="{00000000-0000-0000-0000-000000000000}"/>
          </ac:spMkLst>
        </pc:spChg>
        <pc:spChg chg="mod">
          <ac:chgData name="Solomiia Albota" userId="34b985d337c29eb5" providerId="LiveId" clId="{0A639821-2294-4378-95F6-6B45BB1F9188}" dt="2021-04-17T17:22:55.697" v="4081" actId="20577"/>
          <ac:spMkLst>
            <pc:docMk/>
            <pc:sldMk cId="3364593129" sldId="303"/>
            <ac:spMk id="7" creationId="{00000000-0000-0000-0000-000000000000}"/>
          </ac:spMkLst>
        </pc:spChg>
        <pc:spChg chg="mod">
          <ac:chgData name="Solomiia Albota" userId="34b985d337c29eb5" providerId="LiveId" clId="{0A639821-2294-4378-95F6-6B45BB1F9188}" dt="2021-04-18T07:31:40.143" v="4755" actId="20577"/>
          <ac:spMkLst>
            <pc:docMk/>
            <pc:sldMk cId="3364593129" sldId="303"/>
            <ac:spMk id="10" creationId="{00000000-0000-0000-0000-000000000000}"/>
          </ac:spMkLst>
        </pc:spChg>
        <pc:spChg chg="mod">
          <ac:chgData name="Solomiia Albota" userId="34b985d337c29eb5" providerId="LiveId" clId="{0A639821-2294-4378-95F6-6B45BB1F9188}" dt="2021-04-17T17:08:52.445" v="3852" actId="20577"/>
          <ac:spMkLst>
            <pc:docMk/>
            <pc:sldMk cId="3364593129" sldId="303"/>
            <ac:spMk id="14" creationId="{00000000-0000-0000-0000-000000000000}"/>
          </ac:spMkLst>
        </pc:spChg>
        <pc:spChg chg="mod">
          <ac:chgData name="Solomiia Albota" userId="34b985d337c29eb5" providerId="LiveId" clId="{0A639821-2294-4378-95F6-6B45BB1F9188}" dt="2021-04-18T07:32:10.884" v="4763" actId="20577"/>
          <ac:spMkLst>
            <pc:docMk/>
            <pc:sldMk cId="3364593129" sldId="303"/>
            <ac:spMk id="18" creationId="{00000000-0000-0000-0000-000000000000}"/>
          </ac:spMkLst>
        </pc:spChg>
        <pc:spChg chg="mod">
          <ac:chgData name="Solomiia Albota" userId="34b985d337c29eb5" providerId="LiveId" clId="{0A639821-2294-4378-95F6-6B45BB1F9188}" dt="2021-04-17T17:13:23.828" v="3946" actId="20577"/>
          <ac:spMkLst>
            <pc:docMk/>
            <pc:sldMk cId="3364593129" sldId="303"/>
            <ac:spMk id="21" creationId="{00000000-0000-0000-0000-000000000000}"/>
          </ac:spMkLst>
        </pc:spChg>
        <pc:spChg chg="mod">
          <ac:chgData name="Solomiia Albota" userId="34b985d337c29eb5" providerId="LiveId" clId="{0A639821-2294-4378-95F6-6B45BB1F9188}" dt="2021-04-17T17:11:43.665" v="3900" actId="20577"/>
          <ac:spMkLst>
            <pc:docMk/>
            <pc:sldMk cId="3364593129" sldId="303"/>
            <ac:spMk id="24" creationId="{00000000-0000-0000-0000-000000000000}"/>
          </ac:spMkLst>
        </pc:spChg>
      </pc:sldChg>
      <pc:sldChg chg="modSp mod">
        <pc:chgData name="Solomiia Albota" userId="34b985d337c29eb5" providerId="LiveId" clId="{0A639821-2294-4378-95F6-6B45BB1F9188}" dt="2021-04-17T17:33:54.956" v="4199"/>
        <pc:sldMkLst>
          <pc:docMk/>
          <pc:sldMk cId="2044021015" sldId="304"/>
        </pc:sldMkLst>
        <pc:spChg chg="mod">
          <ac:chgData name="Solomiia Albota" userId="34b985d337c29eb5" providerId="LiveId" clId="{0A639821-2294-4378-95F6-6B45BB1F9188}" dt="2021-04-17T17:24:11.200" v="4109" actId="6549"/>
          <ac:spMkLst>
            <pc:docMk/>
            <pc:sldMk cId="2044021015" sldId="304"/>
            <ac:spMk id="2" creationId="{00000000-0000-0000-0000-000000000000}"/>
          </ac:spMkLst>
        </pc:spChg>
        <pc:spChg chg="mod">
          <ac:chgData name="Solomiia Albota" userId="34b985d337c29eb5" providerId="LiveId" clId="{0A639821-2294-4378-95F6-6B45BB1F9188}" dt="2021-04-17T17:22:48.964" v="4077" actId="20577"/>
          <ac:spMkLst>
            <pc:docMk/>
            <pc:sldMk cId="2044021015" sldId="304"/>
            <ac:spMk id="7" creationId="{00000000-0000-0000-0000-000000000000}"/>
          </ac:spMkLst>
        </pc:spChg>
        <pc:spChg chg="mod">
          <ac:chgData name="Solomiia Albota" userId="34b985d337c29eb5" providerId="LiveId" clId="{0A639821-2294-4378-95F6-6B45BB1F9188}" dt="2021-04-17T17:32:47.519" v="4175" actId="20577"/>
          <ac:spMkLst>
            <pc:docMk/>
            <pc:sldMk cId="2044021015" sldId="304"/>
            <ac:spMk id="10" creationId="{00000000-0000-0000-0000-000000000000}"/>
          </ac:spMkLst>
        </pc:spChg>
        <pc:spChg chg="mod">
          <ac:chgData name="Solomiia Albota" userId="34b985d337c29eb5" providerId="LiveId" clId="{0A639821-2294-4378-95F6-6B45BB1F9188}" dt="2021-04-17T17:22:00.166" v="4071" actId="20577"/>
          <ac:spMkLst>
            <pc:docMk/>
            <pc:sldMk cId="2044021015" sldId="304"/>
            <ac:spMk id="12" creationId="{00000000-0000-0000-0000-000000000000}"/>
          </ac:spMkLst>
        </pc:spChg>
        <pc:spChg chg="mod">
          <ac:chgData name="Solomiia Albota" userId="34b985d337c29eb5" providerId="LiveId" clId="{0A639821-2294-4378-95F6-6B45BB1F9188}" dt="2021-04-17T17:33:08.757" v="4193" actId="20577"/>
          <ac:spMkLst>
            <pc:docMk/>
            <pc:sldMk cId="2044021015" sldId="304"/>
            <ac:spMk id="14" creationId="{00000000-0000-0000-0000-000000000000}"/>
          </ac:spMkLst>
        </pc:spChg>
        <pc:spChg chg="mod">
          <ac:chgData name="Solomiia Albota" userId="34b985d337c29eb5" providerId="LiveId" clId="{0A639821-2294-4378-95F6-6B45BB1F9188}" dt="2021-04-17T17:33:26.093" v="4195" actId="20577"/>
          <ac:spMkLst>
            <pc:docMk/>
            <pc:sldMk cId="2044021015" sldId="304"/>
            <ac:spMk id="18" creationId="{00000000-0000-0000-0000-000000000000}"/>
          </ac:spMkLst>
        </pc:spChg>
        <pc:spChg chg="mod">
          <ac:chgData name="Solomiia Albota" userId="34b985d337c29eb5" providerId="LiveId" clId="{0A639821-2294-4378-95F6-6B45BB1F9188}" dt="2021-04-17T17:33:54.956" v="4199"/>
          <ac:spMkLst>
            <pc:docMk/>
            <pc:sldMk cId="2044021015" sldId="304"/>
            <ac:spMk id="21" creationId="{00000000-0000-0000-0000-000000000000}"/>
          </ac:spMkLst>
        </pc:spChg>
        <pc:spChg chg="mod">
          <ac:chgData name="Solomiia Albota" userId="34b985d337c29eb5" providerId="LiveId" clId="{0A639821-2294-4378-95F6-6B45BB1F9188}" dt="2021-04-17T17:33:39.901" v="4198"/>
          <ac:spMkLst>
            <pc:docMk/>
            <pc:sldMk cId="2044021015" sldId="304"/>
            <ac:spMk id="24" creationId="{00000000-0000-0000-0000-000000000000}"/>
          </ac:spMkLst>
        </pc:spChg>
      </pc:sldChg>
      <pc:sldChg chg="modSp mod">
        <pc:chgData name="Solomiia Albota" userId="34b985d337c29eb5" providerId="LiveId" clId="{0A639821-2294-4378-95F6-6B45BB1F9188}" dt="2021-04-18T07:33:32.568" v="4765" actId="114"/>
        <pc:sldMkLst>
          <pc:docMk/>
          <pc:sldMk cId="2308408200" sldId="305"/>
        </pc:sldMkLst>
        <pc:spChg chg="mod">
          <ac:chgData name="Solomiia Albota" userId="34b985d337c29eb5" providerId="LiveId" clId="{0A639821-2294-4378-95F6-6B45BB1F9188}" dt="2021-04-17T17:52:04.889" v="4419"/>
          <ac:spMkLst>
            <pc:docMk/>
            <pc:sldMk cId="2308408200" sldId="305"/>
            <ac:spMk id="2" creationId="{00000000-0000-0000-0000-000000000000}"/>
          </ac:spMkLst>
        </pc:spChg>
        <pc:spChg chg="mod">
          <ac:chgData name="Solomiia Albota" userId="34b985d337c29eb5" providerId="LiveId" clId="{0A639821-2294-4378-95F6-6B45BB1F9188}" dt="2021-04-17T17:51:52.591" v="4418" actId="1076"/>
          <ac:spMkLst>
            <pc:docMk/>
            <pc:sldMk cId="2308408200" sldId="305"/>
            <ac:spMk id="7" creationId="{00000000-0000-0000-0000-000000000000}"/>
          </ac:spMkLst>
        </pc:spChg>
        <pc:spChg chg="mod">
          <ac:chgData name="Solomiia Albota" userId="34b985d337c29eb5" providerId="LiveId" clId="{0A639821-2294-4378-95F6-6B45BB1F9188}" dt="2021-04-18T07:33:27.246" v="4764" actId="114"/>
          <ac:spMkLst>
            <pc:docMk/>
            <pc:sldMk cId="2308408200" sldId="305"/>
            <ac:spMk id="10" creationId="{00000000-0000-0000-0000-000000000000}"/>
          </ac:spMkLst>
        </pc:spChg>
        <pc:spChg chg="mod">
          <ac:chgData name="Solomiia Albota" userId="34b985d337c29eb5" providerId="LiveId" clId="{0A639821-2294-4378-95F6-6B45BB1F9188}" dt="2021-04-18T07:33:32.568" v="4765" actId="114"/>
          <ac:spMkLst>
            <pc:docMk/>
            <pc:sldMk cId="2308408200" sldId="305"/>
            <ac:spMk id="14" creationId="{00000000-0000-0000-0000-000000000000}"/>
          </ac:spMkLst>
        </pc:spChg>
        <pc:spChg chg="mod">
          <ac:chgData name="Solomiia Albota" userId="34b985d337c29eb5" providerId="LiveId" clId="{0A639821-2294-4378-95F6-6B45BB1F9188}" dt="2021-04-17T17:54:23.457" v="4446"/>
          <ac:spMkLst>
            <pc:docMk/>
            <pc:sldMk cId="2308408200" sldId="305"/>
            <ac:spMk id="18" creationId="{00000000-0000-0000-0000-000000000000}"/>
          </ac:spMkLst>
        </pc:spChg>
        <pc:spChg chg="mod">
          <ac:chgData name="Solomiia Albota" userId="34b985d337c29eb5" providerId="LiveId" clId="{0A639821-2294-4378-95F6-6B45BB1F9188}" dt="2021-04-17T17:54:47.584" v="4448"/>
          <ac:spMkLst>
            <pc:docMk/>
            <pc:sldMk cId="2308408200" sldId="305"/>
            <ac:spMk id="21" creationId="{00000000-0000-0000-0000-000000000000}"/>
          </ac:spMkLst>
        </pc:spChg>
        <pc:spChg chg="mod">
          <ac:chgData name="Solomiia Albota" userId="34b985d337c29eb5" providerId="LiveId" clId="{0A639821-2294-4378-95F6-6B45BB1F9188}" dt="2021-04-17T17:54:37.038" v="4447"/>
          <ac:spMkLst>
            <pc:docMk/>
            <pc:sldMk cId="2308408200" sldId="305"/>
            <ac:spMk id="24" creationId="{00000000-0000-0000-0000-000000000000}"/>
          </ac:spMkLst>
        </pc:spChg>
      </pc:sldChg>
      <pc:sldChg chg="addSp modSp mod">
        <pc:chgData name="Solomiia Albota" userId="34b985d337c29eb5" providerId="LiveId" clId="{0A639821-2294-4378-95F6-6B45BB1F9188}" dt="2021-04-18T07:26:47.758" v="4734" actId="1076"/>
        <pc:sldMkLst>
          <pc:docMk/>
          <pc:sldMk cId="2464277227" sldId="310"/>
        </pc:sldMkLst>
        <pc:spChg chg="add mod">
          <ac:chgData name="Solomiia Albota" userId="34b985d337c29eb5" providerId="LiveId" clId="{0A639821-2294-4378-95F6-6B45BB1F9188}" dt="2021-04-17T16:01:55.056" v="2166" actId="1076"/>
          <ac:spMkLst>
            <pc:docMk/>
            <pc:sldMk cId="2464277227" sldId="310"/>
            <ac:spMk id="2" creationId="{5BD12CA8-63DD-46EC-9219-5F4F01B849F2}"/>
          </ac:spMkLst>
        </pc:spChg>
        <pc:spChg chg="mod">
          <ac:chgData name="Solomiia Albota" userId="34b985d337c29eb5" providerId="LiveId" clId="{0A639821-2294-4378-95F6-6B45BB1F9188}" dt="2021-04-17T15:56:43.933" v="2104" actId="20577"/>
          <ac:spMkLst>
            <pc:docMk/>
            <pc:sldMk cId="2464277227" sldId="310"/>
            <ac:spMk id="3" creationId="{00000000-0000-0000-0000-000000000000}"/>
          </ac:spMkLst>
        </pc:spChg>
        <pc:spChg chg="mod">
          <ac:chgData name="Solomiia Albota" userId="34b985d337c29eb5" providerId="LiveId" clId="{0A639821-2294-4378-95F6-6B45BB1F9188}" dt="2021-04-17T16:02:50.489" v="2218" actId="1076"/>
          <ac:spMkLst>
            <pc:docMk/>
            <pc:sldMk cId="2464277227" sldId="310"/>
            <ac:spMk id="8" creationId="{00000000-0000-0000-0000-000000000000}"/>
          </ac:spMkLst>
        </pc:spChg>
        <pc:spChg chg="add mod">
          <ac:chgData name="Solomiia Albota" userId="34b985d337c29eb5" providerId="LiveId" clId="{0A639821-2294-4378-95F6-6B45BB1F9188}" dt="2021-04-17T16:02:16.943" v="2191" actId="20577"/>
          <ac:spMkLst>
            <pc:docMk/>
            <pc:sldMk cId="2464277227" sldId="310"/>
            <ac:spMk id="12" creationId="{0F26ECCF-F016-47E0-BBE4-3698BB50EB37}"/>
          </ac:spMkLst>
        </pc:spChg>
        <pc:spChg chg="mod">
          <ac:chgData name="Solomiia Albota" userId="34b985d337c29eb5" providerId="LiveId" clId="{0A639821-2294-4378-95F6-6B45BB1F9188}" dt="2021-04-17T15:53:19.034" v="2038" actId="20578"/>
          <ac:spMkLst>
            <pc:docMk/>
            <pc:sldMk cId="2464277227" sldId="310"/>
            <ac:spMk id="13" creationId="{00000000-0000-0000-0000-000000000000}"/>
          </ac:spMkLst>
        </pc:spChg>
        <pc:spChg chg="mod">
          <ac:chgData name="Solomiia Albota" userId="34b985d337c29eb5" providerId="LiveId" clId="{0A639821-2294-4378-95F6-6B45BB1F9188}" dt="2021-04-17T15:53:19.034" v="2038" actId="20578"/>
          <ac:spMkLst>
            <pc:docMk/>
            <pc:sldMk cId="2464277227" sldId="310"/>
            <ac:spMk id="14" creationId="{00000000-0000-0000-0000-000000000000}"/>
          </ac:spMkLst>
        </pc:spChg>
        <pc:spChg chg="mod">
          <ac:chgData name="Solomiia Albota" userId="34b985d337c29eb5" providerId="LiveId" clId="{0A639821-2294-4378-95F6-6B45BB1F9188}" dt="2021-04-17T15:54:11.113" v="2055" actId="14100"/>
          <ac:spMkLst>
            <pc:docMk/>
            <pc:sldMk cId="2464277227" sldId="310"/>
            <ac:spMk id="15" creationId="{00000000-0000-0000-0000-000000000000}"/>
          </ac:spMkLst>
        </pc:spChg>
        <pc:spChg chg="add mod">
          <ac:chgData name="Solomiia Albota" userId="34b985d337c29eb5" providerId="LiveId" clId="{0A639821-2294-4378-95F6-6B45BB1F9188}" dt="2021-04-17T16:02:45.667" v="2217" actId="20577"/>
          <ac:spMkLst>
            <pc:docMk/>
            <pc:sldMk cId="2464277227" sldId="310"/>
            <ac:spMk id="17" creationId="{62C359AD-666B-43B2-A7B3-5228B9397C34}"/>
          </ac:spMkLst>
        </pc:spChg>
        <pc:spChg chg="add mod">
          <ac:chgData name="Solomiia Albota" userId="34b985d337c29eb5" providerId="LiveId" clId="{0A639821-2294-4378-95F6-6B45BB1F9188}" dt="2021-04-18T07:26:47.758" v="4734" actId="1076"/>
          <ac:spMkLst>
            <pc:docMk/>
            <pc:sldMk cId="2464277227" sldId="310"/>
            <ac:spMk id="18" creationId="{EBFF694D-E571-4A46-9EC0-58E90D6E613E}"/>
          </ac:spMkLst>
        </pc:spChg>
        <pc:spChg chg="add mod">
          <ac:chgData name="Solomiia Albota" userId="34b985d337c29eb5" providerId="LiveId" clId="{0A639821-2294-4378-95F6-6B45BB1F9188}" dt="2021-04-17T16:04:44.510" v="2280" actId="1076"/>
          <ac:spMkLst>
            <pc:docMk/>
            <pc:sldMk cId="2464277227" sldId="310"/>
            <ac:spMk id="19" creationId="{91F4D125-4F62-4133-B4C5-8135463B2896}"/>
          </ac:spMkLst>
        </pc:spChg>
        <pc:spChg chg="mod">
          <ac:chgData name="Solomiia Albota" userId="34b985d337c29eb5" providerId="LiveId" clId="{0A639821-2294-4378-95F6-6B45BB1F9188}" dt="2021-04-17T15:46:25.752" v="1961"/>
          <ac:spMkLst>
            <pc:docMk/>
            <pc:sldMk cId="2464277227" sldId="310"/>
            <ac:spMk id="20" creationId="{00000000-0000-0000-0000-000000000000}"/>
          </ac:spMkLst>
        </pc:spChg>
        <pc:spChg chg="add mod">
          <ac:chgData name="Solomiia Albota" userId="34b985d337c29eb5" providerId="LiveId" clId="{0A639821-2294-4378-95F6-6B45BB1F9188}" dt="2021-04-17T16:05:03.761" v="2303" actId="20577"/>
          <ac:spMkLst>
            <pc:docMk/>
            <pc:sldMk cId="2464277227" sldId="310"/>
            <ac:spMk id="21" creationId="{8871AAAA-EB03-4A99-8745-0A0CD4D47F58}"/>
          </ac:spMkLst>
        </pc:spChg>
        <pc:spChg chg="add mod">
          <ac:chgData name="Solomiia Albota" userId="34b985d337c29eb5" providerId="LiveId" clId="{0A639821-2294-4378-95F6-6B45BB1F9188}" dt="2021-04-17T16:05:19.357" v="2324" actId="20577"/>
          <ac:spMkLst>
            <pc:docMk/>
            <pc:sldMk cId="2464277227" sldId="310"/>
            <ac:spMk id="22" creationId="{BCACECB4-0C7D-435D-8788-36A7EA950CD6}"/>
          </ac:spMkLst>
        </pc:spChg>
        <pc:grpChg chg="mod">
          <ac:chgData name="Solomiia Albota" userId="34b985d337c29eb5" providerId="LiveId" clId="{0A639821-2294-4378-95F6-6B45BB1F9188}" dt="2021-04-17T16:02:50.489" v="2218" actId="1076"/>
          <ac:grpSpMkLst>
            <pc:docMk/>
            <pc:sldMk cId="2464277227" sldId="310"/>
            <ac:grpSpMk id="11" creationId="{00000000-0000-0000-0000-000000000000}"/>
          </ac:grpSpMkLst>
        </pc:grpChg>
        <pc:grpChg chg="mod">
          <ac:chgData name="Solomiia Albota" userId="34b985d337c29eb5" providerId="LiveId" clId="{0A639821-2294-4378-95F6-6B45BB1F9188}" dt="2021-04-17T15:55:39.617" v="2069" actId="14100"/>
          <ac:grpSpMkLst>
            <pc:docMk/>
            <pc:sldMk cId="2464277227" sldId="310"/>
            <ac:grpSpMk id="16" creationId="{00000000-0000-0000-0000-000000000000}"/>
          </ac:grpSpMkLst>
        </pc:grpChg>
        <pc:picChg chg="mod">
          <ac:chgData name="Solomiia Albota" userId="34b985d337c29eb5" providerId="LiveId" clId="{0A639821-2294-4378-95F6-6B45BB1F9188}" dt="2021-04-17T16:02:50.489" v="2218" actId="1076"/>
          <ac:picMkLst>
            <pc:docMk/>
            <pc:sldMk cId="2464277227" sldId="310"/>
            <ac:picMk id="2050" creationId="{00000000-0000-0000-0000-000000000000}"/>
          </ac:picMkLst>
        </pc:picChg>
      </pc:sldChg>
      <pc:sldChg chg="modSp mod">
        <pc:chgData name="Solomiia Albota" userId="34b985d337c29eb5" providerId="LiveId" clId="{0A639821-2294-4378-95F6-6B45BB1F9188}" dt="2021-04-17T17:19:37.280" v="4044"/>
        <pc:sldMkLst>
          <pc:docMk/>
          <pc:sldMk cId="1208064086" sldId="311"/>
        </pc:sldMkLst>
        <pc:spChg chg="mod">
          <ac:chgData name="Solomiia Albota" userId="34b985d337c29eb5" providerId="LiveId" clId="{0A639821-2294-4378-95F6-6B45BB1F9188}" dt="2021-04-17T17:15:52.273" v="3974" actId="20577"/>
          <ac:spMkLst>
            <pc:docMk/>
            <pc:sldMk cId="1208064086" sldId="311"/>
            <ac:spMk id="2" creationId="{00000000-0000-0000-0000-000000000000}"/>
          </ac:spMkLst>
        </pc:spChg>
        <pc:spChg chg="mod">
          <ac:chgData name="Solomiia Albota" userId="34b985d337c29eb5" providerId="LiveId" clId="{0A639821-2294-4378-95F6-6B45BB1F9188}" dt="2021-04-17T17:14:51.552" v="3965" actId="6549"/>
          <ac:spMkLst>
            <pc:docMk/>
            <pc:sldMk cId="1208064086" sldId="311"/>
            <ac:spMk id="7" creationId="{00000000-0000-0000-0000-000000000000}"/>
          </ac:spMkLst>
        </pc:spChg>
        <pc:spChg chg="mod">
          <ac:chgData name="Solomiia Albota" userId="34b985d337c29eb5" providerId="LiveId" clId="{0A639821-2294-4378-95F6-6B45BB1F9188}" dt="2021-04-17T17:16:05.145" v="3981" actId="20577"/>
          <ac:spMkLst>
            <pc:docMk/>
            <pc:sldMk cId="1208064086" sldId="311"/>
            <ac:spMk id="10" creationId="{00000000-0000-0000-0000-000000000000}"/>
          </ac:spMkLst>
        </pc:spChg>
        <pc:spChg chg="mod">
          <ac:chgData name="Solomiia Albota" userId="34b985d337c29eb5" providerId="LiveId" clId="{0A639821-2294-4378-95F6-6B45BB1F9188}" dt="2021-04-17T17:16:15.537" v="3982"/>
          <ac:spMkLst>
            <pc:docMk/>
            <pc:sldMk cId="1208064086" sldId="311"/>
            <ac:spMk id="14" creationId="{00000000-0000-0000-0000-000000000000}"/>
          </ac:spMkLst>
        </pc:spChg>
        <pc:spChg chg="mod">
          <ac:chgData name="Solomiia Albota" userId="34b985d337c29eb5" providerId="LiveId" clId="{0A639821-2294-4378-95F6-6B45BB1F9188}" dt="2021-04-17T17:17:55.689" v="4014" actId="20577"/>
          <ac:spMkLst>
            <pc:docMk/>
            <pc:sldMk cId="1208064086" sldId="311"/>
            <ac:spMk id="18" creationId="{00000000-0000-0000-0000-000000000000}"/>
          </ac:spMkLst>
        </pc:spChg>
        <pc:spChg chg="mod">
          <ac:chgData name="Solomiia Albota" userId="34b985d337c29eb5" providerId="LiveId" clId="{0A639821-2294-4378-95F6-6B45BB1F9188}" dt="2021-04-17T17:18:32.069" v="4040"/>
          <ac:spMkLst>
            <pc:docMk/>
            <pc:sldMk cId="1208064086" sldId="311"/>
            <ac:spMk id="21" creationId="{00000000-0000-0000-0000-000000000000}"/>
          </ac:spMkLst>
        </pc:spChg>
        <pc:spChg chg="mod">
          <ac:chgData name="Solomiia Albota" userId="34b985d337c29eb5" providerId="LiveId" clId="{0A639821-2294-4378-95F6-6B45BB1F9188}" dt="2021-04-17T17:18:22.462" v="4039" actId="20577"/>
          <ac:spMkLst>
            <pc:docMk/>
            <pc:sldMk cId="1208064086" sldId="311"/>
            <ac:spMk id="24" creationId="{00000000-0000-0000-0000-000000000000}"/>
          </ac:spMkLst>
        </pc:spChg>
        <pc:spChg chg="mod">
          <ac:chgData name="Solomiia Albota" userId="34b985d337c29eb5" providerId="LiveId" clId="{0A639821-2294-4378-95F6-6B45BB1F9188}" dt="2021-04-17T17:19:37.280" v="4044"/>
          <ac:spMkLst>
            <pc:docMk/>
            <pc:sldMk cId="1208064086" sldId="311"/>
            <ac:spMk id="60" creationId="{00000000-0000-0000-0000-000000000000}"/>
          </ac:spMkLst>
        </pc:spChg>
        <pc:spChg chg="mod">
          <ac:chgData name="Solomiia Albota" userId="34b985d337c29eb5" providerId="LiveId" clId="{0A639821-2294-4378-95F6-6B45BB1F9188}" dt="2021-04-17T17:19:15.884" v="4043"/>
          <ac:spMkLst>
            <pc:docMk/>
            <pc:sldMk cId="1208064086" sldId="311"/>
            <ac:spMk id="62" creationId="{00000000-0000-0000-0000-000000000000}"/>
          </ac:spMkLst>
        </pc:spChg>
        <pc:spChg chg="mod">
          <ac:chgData name="Solomiia Albota" userId="34b985d337c29eb5" providerId="LiveId" clId="{0A639821-2294-4378-95F6-6B45BB1F9188}" dt="2021-04-17T17:19:05.900" v="4042"/>
          <ac:spMkLst>
            <pc:docMk/>
            <pc:sldMk cId="1208064086" sldId="311"/>
            <ac:spMk id="64" creationId="{00000000-0000-0000-0000-000000000000}"/>
          </ac:spMkLst>
        </pc:spChg>
        <pc:spChg chg="mod">
          <ac:chgData name="Solomiia Albota" userId="34b985d337c29eb5" providerId="LiveId" clId="{0A639821-2294-4378-95F6-6B45BB1F9188}" dt="2021-04-17T17:18:56.918" v="4041"/>
          <ac:spMkLst>
            <pc:docMk/>
            <pc:sldMk cId="1208064086" sldId="311"/>
            <ac:spMk id="66" creationId="{00000000-0000-0000-0000-000000000000}"/>
          </ac:spMkLst>
        </pc:spChg>
      </pc:sldChg>
      <pc:sldChg chg="modSp mod">
        <pc:chgData name="Solomiia Albota" userId="34b985d337c29eb5" providerId="LiveId" clId="{0A639821-2294-4378-95F6-6B45BB1F9188}" dt="2021-04-18T07:34:08.508" v="4769" actId="20577"/>
        <pc:sldMkLst>
          <pc:docMk/>
          <pc:sldMk cId="2854799370" sldId="318"/>
        </pc:sldMkLst>
        <pc:spChg chg="mod">
          <ac:chgData name="Solomiia Albota" userId="34b985d337c29eb5" providerId="LiveId" clId="{0A639821-2294-4378-95F6-6B45BB1F9188}" dt="2021-04-17T18:13:51.184" v="4584"/>
          <ac:spMkLst>
            <pc:docMk/>
            <pc:sldMk cId="2854799370" sldId="318"/>
            <ac:spMk id="2" creationId="{00000000-0000-0000-0000-000000000000}"/>
          </ac:spMkLst>
        </pc:spChg>
        <pc:spChg chg="mod">
          <ac:chgData name="Solomiia Albota" userId="34b985d337c29eb5" providerId="LiveId" clId="{0A639821-2294-4378-95F6-6B45BB1F9188}" dt="2021-04-17T17:55:57.572" v="4487" actId="122"/>
          <ac:spMkLst>
            <pc:docMk/>
            <pc:sldMk cId="2854799370" sldId="318"/>
            <ac:spMk id="7" creationId="{00000000-0000-0000-0000-000000000000}"/>
          </ac:spMkLst>
        </pc:spChg>
        <pc:spChg chg="mod">
          <ac:chgData name="Solomiia Albota" userId="34b985d337c29eb5" providerId="LiveId" clId="{0A639821-2294-4378-95F6-6B45BB1F9188}" dt="2021-04-17T17:56:13.928" v="4516" actId="20577"/>
          <ac:spMkLst>
            <pc:docMk/>
            <pc:sldMk cId="2854799370" sldId="318"/>
            <ac:spMk id="8" creationId="{00000000-0000-0000-0000-000000000000}"/>
          </ac:spMkLst>
        </pc:spChg>
        <pc:spChg chg="mod">
          <ac:chgData name="Solomiia Albota" userId="34b985d337c29eb5" providerId="LiveId" clId="{0A639821-2294-4378-95F6-6B45BB1F9188}" dt="2021-04-17T18:13:57.048" v="4585"/>
          <ac:spMkLst>
            <pc:docMk/>
            <pc:sldMk cId="2854799370" sldId="318"/>
            <ac:spMk id="10" creationId="{00000000-0000-0000-0000-000000000000}"/>
          </ac:spMkLst>
        </pc:spChg>
        <pc:spChg chg="mod">
          <ac:chgData name="Solomiia Albota" userId="34b985d337c29eb5" providerId="LiveId" clId="{0A639821-2294-4378-95F6-6B45BB1F9188}" dt="2021-04-17T18:05:48.129" v="4540" actId="20577"/>
          <ac:spMkLst>
            <pc:docMk/>
            <pc:sldMk cId="2854799370" sldId="318"/>
            <ac:spMk id="12" creationId="{00000000-0000-0000-0000-000000000000}"/>
          </ac:spMkLst>
        </pc:spChg>
        <pc:spChg chg="mod">
          <ac:chgData name="Solomiia Albota" userId="34b985d337c29eb5" providerId="LiveId" clId="{0A639821-2294-4378-95F6-6B45BB1F9188}" dt="2021-04-17T18:13:11.753" v="4581" actId="6549"/>
          <ac:spMkLst>
            <pc:docMk/>
            <pc:sldMk cId="2854799370" sldId="318"/>
            <ac:spMk id="14" creationId="{00000000-0000-0000-0000-000000000000}"/>
          </ac:spMkLst>
        </pc:spChg>
        <pc:spChg chg="mod">
          <ac:chgData name="Solomiia Albota" userId="34b985d337c29eb5" providerId="LiveId" clId="{0A639821-2294-4378-95F6-6B45BB1F9188}" dt="2021-04-17T17:56:01.156" v="4492" actId="20577"/>
          <ac:spMkLst>
            <pc:docMk/>
            <pc:sldMk cId="2854799370" sldId="318"/>
            <ac:spMk id="15" creationId="{00000000-0000-0000-0000-000000000000}"/>
          </ac:spMkLst>
        </pc:spChg>
        <pc:spChg chg="mod">
          <ac:chgData name="Solomiia Albota" userId="34b985d337c29eb5" providerId="LiveId" clId="{0A639821-2294-4378-95F6-6B45BB1F9188}" dt="2021-04-17T18:13:37.158" v="4582"/>
          <ac:spMkLst>
            <pc:docMk/>
            <pc:sldMk cId="2854799370" sldId="318"/>
            <ac:spMk id="18" creationId="{00000000-0000-0000-0000-000000000000}"/>
          </ac:spMkLst>
        </pc:spChg>
        <pc:spChg chg="mod">
          <ac:chgData name="Solomiia Albota" userId="34b985d337c29eb5" providerId="LiveId" clId="{0A639821-2294-4378-95F6-6B45BB1F9188}" dt="2021-04-17T17:56:05.545" v="4499" actId="20577"/>
          <ac:spMkLst>
            <pc:docMk/>
            <pc:sldMk cId="2854799370" sldId="318"/>
            <ac:spMk id="19" creationId="{00000000-0000-0000-0000-000000000000}"/>
          </ac:spMkLst>
        </pc:spChg>
        <pc:spChg chg="mod">
          <ac:chgData name="Solomiia Albota" userId="34b985d337c29eb5" providerId="LiveId" clId="{0A639821-2294-4378-95F6-6B45BB1F9188}" dt="2021-04-17T18:14:26.053" v="4588"/>
          <ac:spMkLst>
            <pc:docMk/>
            <pc:sldMk cId="2854799370" sldId="318"/>
            <ac:spMk id="21" creationId="{00000000-0000-0000-0000-000000000000}"/>
          </ac:spMkLst>
        </pc:spChg>
        <pc:spChg chg="mod">
          <ac:chgData name="Solomiia Albota" userId="34b985d337c29eb5" providerId="LiveId" clId="{0A639821-2294-4378-95F6-6B45BB1F9188}" dt="2021-04-17T18:09:13.808" v="4556" actId="20577"/>
          <ac:spMkLst>
            <pc:docMk/>
            <pc:sldMk cId="2854799370" sldId="318"/>
            <ac:spMk id="22" creationId="{00000000-0000-0000-0000-000000000000}"/>
          </ac:spMkLst>
        </pc:spChg>
        <pc:spChg chg="mod">
          <ac:chgData name="Solomiia Albota" userId="34b985d337c29eb5" providerId="LiveId" clId="{0A639821-2294-4378-95F6-6B45BB1F9188}" dt="2021-04-17T18:13:04.207" v="4578" actId="114"/>
          <ac:spMkLst>
            <pc:docMk/>
            <pc:sldMk cId="2854799370" sldId="318"/>
            <ac:spMk id="24" creationId="{00000000-0000-0000-0000-000000000000}"/>
          </ac:spMkLst>
        </pc:spChg>
        <pc:spChg chg="mod">
          <ac:chgData name="Solomiia Albota" userId="34b985d337c29eb5" providerId="LiveId" clId="{0A639821-2294-4378-95F6-6B45BB1F9188}" dt="2021-04-17T17:56:03.382" v="4495" actId="20577"/>
          <ac:spMkLst>
            <pc:docMk/>
            <pc:sldMk cId="2854799370" sldId="318"/>
            <ac:spMk id="25" creationId="{00000000-0000-0000-0000-000000000000}"/>
          </ac:spMkLst>
        </pc:spChg>
        <pc:spChg chg="mod">
          <ac:chgData name="Solomiia Albota" userId="34b985d337c29eb5" providerId="LiveId" clId="{0A639821-2294-4378-95F6-6B45BB1F9188}" dt="2021-04-17T18:13:45.430" v="4583"/>
          <ac:spMkLst>
            <pc:docMk/>
            <pc:sldMk cId="2854799370" sldId="318"/>
            <ac:spMk id="31" creationId="{00000000-0000-0000-0000-000000000000}"/>
          </ac:spMkLst>
        </pc:spChg>
        <pc:spChg chg="mod">
          <ac:chgData name="Solomiia Albota" userId="34b985d337c29eb5" providerId="LiveId" clId="{0A639821-2294-4378-95F6-6B45BB1F9188}" dt="2021-04-17T17:56:09.962" v="4507" actId="20577"/>
          <ac:spMkLst>
            <pc:docMk/>
            <pc:sldMk cId="2854799370" sldId="318"/>
            <ac:spMk id="32" creationId="{00000000-0000-0000-0000-000000000000}"/>
          </ac:spMkLst>
        </pc:spChg>
        <pc:spChg chg="mod">
          <ac:chgData name="Solomiia Albota" userId="34b985d337c29eb5" providerId="LiveId" clId="{0A639821-2294-4378-95F6-6B45BB1F9188}" dt="2021-04-18T07:34:08.508" v="4769" actId="20577"/>
          <ac:spMkLst>
            <pc:docMk/>
            <pc:sldMk cId="2854799370" sldId="318"/>
            <ac:spMk id="34" creationId="{00000000-0000-0000-0000-000000000000}"/>
          </ac:spMkLst>
        </pc:spChg>
        <pc:spChg chg="mod">
          <ac:chgData name="Solomiia Albota" userId="34b985d337c29eb5" providerId="LiveId" clId="{0A639821-2294-4378-95F6-6B45BB1F9188}" dt="2021-04-17T18:10:38.037" v="4575" actId="20577"/>
          <ac:spMkLst>
            <pc:docMk/>
            <pc:sldMk cId="2854799370" sldId="318"/>
            <ac:spMk id="35" creationId="{00000000-0000-0000-0000-000000000000}"/>
          </ac:spMkLst>
        </pc:spChg>
        <pc:spChg chg="mod">
          <ac:chgData name="Solomiia Albota" userId="34b985d337c29eb5" providerId="LiveId" clId="{0A639821-2294-4378-95F6-6B45BB1F9188}" dt="2021-04-17T18:14:10.694" v="4587" actId="114"/>
          <ac:spMkLst>
            <pc:docMk/>
            <pc:sldMk cId="2854799370" sldId="318"/>
            <ac:spMk id="40" creationId="{00000000-0000-0000-0000-000000000000}"/>
          </ac:spMkLst>
        </pc:spChg>
        <pc:spChg chg="mod">
          <ac:chgData name="Solomiia Albota" userId="34b985d337c29eb5" providerId="LiveId" clId="{0A639821-2294-4378-95F6-6B45BB1F9188}" dt="2021-04-17T18:05:51.824" v="4548" actId="20577"/>
          <ac:spMkLst>
            <pc:docMk/>
            <pc:sldMk cId="2854799370" sldId="318"/>
            <ac:spMk id="41" creationId="{00000000-0000-0000-0000-000000000000}"/>
          </ac:spMkLst>
        </pc:spChg>
      </pc:sldChg>
      <pc:sldChg chg="modSp mod">
        <pc:chgData name="Solomiia Albota" userId="34b985d337c29eb5" providerId="LiveId" clId="{0A639821-2294-4378-95F6-6B45BB1F9188}" dt="2021-04-16T17:45:12.161" v="431" actId="20577"/>
        <pc:sldMkLst>
          <pc:docMk/>
          <pc:sldMk cId="2375445662" sldId="322"/>
        </pc:sldMkLst>
        <pc:spChg chg="mod">
          <ac:chgData name="Solomiia Albota" userId="34b985d337c29eb5" providerId="LiveId" clId="{0A639821-2294-4378-95F6-6B45BB1F9188}" dt="2021-04-16T17:02:15.104" v="238" actId="20577"/>
          <ac:spMkLst>
            <pc:docMk/>
            <pc:sldMk cId="2375445662" sldId="322"/>
            <ac:spMk id="2" creationId="{00000000-0000-0000-0000-000000000000}"/>
          </ac:spMkLst>
        </pc:spChg>
        <pc:spChg chg="mod">
          <ac:chgData name="Solomiia Albota" userId="34b985d337c29eb5" providerId="LiveId" clId="{0A639821-2294-4378-95F6-6B45BB1F9188}" dt="2021-04-16T17:02:34.529" v="240" actId="1076"/>
          <ac:spMkLst>
            <pc:docMk/>
            <pc:sldMk cId="2375445662" sldId="322"/>
            <ac:spMk id="8" creationId="{00000000-0000-0000-0000-000000000000}"/>
          </ac:spMkLst>
        </pc:spChg>
        <pc:spChg chg="mod">
          <ac:chgData name="Solomiia Albota" userId="34b985d337c29eb5" providerId="LiveId" clId="{0A639821-2294-4378-95F6-6B45BB1F9188}" dt="2021-04-16T17:03:17.246" v="260" actId="20577"/>
          <ac:spMkLst>
            <pc:docMk/>
            <pc:sldMk cId="2375445662" sldId="322"/>
            <ac:spMk id="10" creationId="{00000000-0000-0000-0000-000000000000}"/>
          </ac:spMkLst>
        </pc:spChg>
        <pc:spChg chg="mod">
          <ac:chgData name="Solomiia Albota" userId="34b985d337c29eb5" providerId="LiveId" clId="{0A639821-2294-4378-95F6-6B45BB1F9188}" dt="2021-04-16T17:03:22.239" v="276"/>
          <ac:spMkLst>
            <pc:docMk/>
            <pc:sldMk cId="2375445662" sldId="322"/>
            <ac:spMk id="14" creationId="{00000000-0000-0000-0000-000000000000}"/>
          </ac:spMkLst>
        </pc:spChg>
        <pc:spChg chg="mod">
          <ac:chgData name="Solomiia Albota" userId="34b985d337c29eb5" providerId="LiveId" clId="{0A639821-2294-4378-95F6-6B45BB1F9188}" dt="2021-04-16T17:03:31.580" v="294" actId="20577"/>
          <ac:spMkLst>
            <pc:docMk/>
            <pc:sldMk cId="2375445662" sldId="322"/>
            <ac:spMk id="18" creationId="{00000000-0000-0000-0000-000000000000}"/>
          </ac:spMkLst>
        </pc:spChg>
        <pc:spChg chg="mod">
          <ac:chgData name="Solomiia Albota" userId="34b985d337c29eb5" providerId="LiveId" clId="{0A639821-2294-4378-95F6-6B45BB1F9188}" dt="2021-04-16T17:03:47.302" v="325"/>
          <ac:spMkLst>
            <pc:docMk/>
            <pc:sldMk cId="2375445662" sldId="322"/>
            <ac:spMk id="21" creationId="{00000000-0000-0000-0000-000000000000}"/>
          </ac:spMkLst>
        </pc:spChg>
        <pc:spChg chg="mod">
          <ac:chgData name="Solomiia Albota" userId="34b985d337c29eb5" providerId="LiveId" clId="{0A639821-2294-4378-95F6-6B45BB1F9188}" dt="2021-04-16T17:03:36.204" v="310"/>
          <ac:spMkLst>
            <pc:docMk/>
            <pc:sldMk cId="2375445662" sldId="322"/>
            <ac:spMk id="24" creationId="{00000000-0000-0000-0000-000000000000}"/>
          </ac:spMkLst>
        </pc:spChg>
        <pc:spChg chg="mod">
          <ac:chgData name="Solomiia Albota" userId="34b985d337c29eb5" providerId="LiveId" clId="{0A639821-2294-4378-95F6-6B45BB1F9188}" dt="2021-04-16T16:49:49.554" v="137" actId="20577"/>
          <ac:spMkLst>
            <pc:docMk/>
            <pc:sldMk cId="2375445662" sldId="322"/>
            <ac:spMk id="35" creationId="{00000000-0000-0000-0000-000000000000}"/>
          </ac:spMkLst>
        </pc:spChg>
        <pc:spChg chg="mod">
          <ac:chgData name="Solomiia Albota" userId="34b985d337c29eb5" providerId="LiveId" clId="{0A639821-2294-4378-95F6-6B45BB1F9188}" dt="2021-04-16T17:45:04.303" v="427" actId="20577"/>
          <ac:spMkLst>
            <pc:docMk/>
            <pc:sldMk cId="2375445662" sldId="322"/>
            <ac:spMk id="36" creationId="{00000000-0000-0000-0000-000000000000}"/>
          </ac:spMkLst>
        </pc:spChg>
        <pc:spChg chg="mod">
          <ac:chgData name="Solomiia Albota" userId="34b985d337c29eb5" providerId="LiveId" clId="{0A639821-2294-4378-95F6-6B45BB1F9188}" dt="2021-04-16T16:58:35.101" v="204" actId="20578"/>
          <ac:spMkLst>
            <pc:docMk/>
            <pc:sldMk cId="2375445662" sldId="322"/>
            <ac:spMk id="37" creationId="{00000000-0000-0000-0000-000000000000}"/>
          </ac:spMkLst>
        </pc:spChg>
        <pc:spChg chg="mod">
          <ac:chgData name="Solomiia Albota" userId="34b985d337c29eb5" providerId="LiveId" clId="{0A639821-2294-4378-95F6-6B45BB1F9188}" dt="2021-04-16T17:45:12.161" v="431" actId="20577"/>
          <ac:spMkLst>
            <pc:docMk/>
            <pc:sldMk cId="2375445662" sldId="322"/>
            <ac:spMk id="38" creationId="{00000000-0000-0000-0000-000000000000}"/>
          </ac:spMkLst>
        </pc:spChg>
        <pc:spChg chg="mod">
          <ac:chgData name="Solomiia Albota" userId="34b985d337c29eb5" providerId="LiveId" clId="{0A639821-2294-4378-95F6-6B45BB1F9188}" dt="2021-04-16T17:06:45.394" v="385"/>
          <ac:spMkLst>
            <pc:docMk/>
            <pc:sldMk cId="2375445662" sldId="322"/>
            <ac:spMk id="40" creationId="{00000000-0000-0000-0000-000000000000}"/>
          </ac:spMkLst>
        </pc:spChg>
        <pc:spChg chg="mod">
          <ac:chgData name="Solomiia Albota" userId="34b985d337c29eb5" providerId="LiveId" clId="{0A639821-2294-4378-95F6-6B45BB1F9188}" dt="2021-04-16T17:06:58.986" v="422" actId="20577"/>
          <ac:spMkLst>
            <pc:docMk/>
            <pc:sldMk cId="2375445662" sldId="322"/>
            <ac:spMk id="44" creationId="{00000000-0000-0000-0000-000000000000}"/>
          </ac:spMkLst>
        </pc:spChg>
        <pc:spChg chg="mod">
          <ac:chgData name="Solomiia Albota" userId="34b985d337c29eb5" providerId="LiveId" clId="{0A639821-2294-4378-95F6-6B45BB1F9188}" dt="2021-04-16T16:54:12.976" v="201"/>
          <ac:spMkLst>
            <pc:docMk/>
            <pc:sldMk cId="2375445662" sldId="322"/>
            <ac:spMk id="60" creationId="{00000000-0000-0000-0000-000000000000}"/>
          </ac:spMkLst>
        </pc:spChg>
        <pc:spChg chg="mod">
          <ac:chgData name="Solomiia Albota" userId="34b985d337c29eb5" providerId="LiveId" clId="{0A639821-2294-4378-95F6-6B45BB1F9188}" dt="2021-04-16T16:53:58.939" v="200" actId="20577"/>
          <ac:spMkLst>
            <pc:docMk/>
            <pc:sldMk cId="2375445662" sldId="322"/>
            <ac:spMk id="62" creationId="{00000000-0000-0000-0000-000000000000}"/>
          </ac:spMkLst>
        </pc:spChg>
        <pc:spChg chg="mod">
          <ac:chgData name="Solomiia Albota" userId="34b985d337c29eb5" providerId="LiveId" clId="{0A639821-2294-4378-95F6-6B45BB1F9188}" dt="2021-04-16T16:52:56.608" v="148"/>
          <ac:spMkLst>
            <pc:docMk/>
            <pc:sldMk cId="2375445662" sldId="322"/>
            <ac:spMk id="64" creationId="{00000000-0000-0000-0000-000000000000}"/>
          </ac:spMkLst>
        </pc:spChg>
        <pc:spChg chg="mod">
          <ac:chgData name="Solomiia Albota" userId="34b985d337c29eb5" providerId="LiveId" clId="{0A639821-2294-4378-95F6-6B45BB1F9188}" dt="2021-04-16T16:52:47.239" v="147"/>
          <ac:spMkLst>
            <pc:docMk/>
            <pc:sldMk cId="2375445662" sldId="322"/>
            <ac:spMk id="66" creationId="{00000000-0000-0000-0000-000000000000}"/>
          </ac:spMkLst>
        </pc:spChg>
        <pc:grpChg chg="mod">
          <ac:chgData name="Solomiia Albota" userId="34b985d337c29eb5" providerId="LiveId" clId="{0A639821-2294-4378-95F6-6B45BB1F9188}" dt="2021-04-16T16:58:35.101" v="204" actId="20578"/>
          <ac:grpSpMkLst>
            <pc:docMk/>
            <pc:sldMk cId="2375445662" sldId="322"/>
            <ac:grpSpMk id="11" creationId="{00000000-0000-0000-0000-000000000000}"/>
          </ac:grpSpMkLst>
        </pc:grpChg>
      </pc:sldChg>
      <pc:sldChg chg="modSp mod">
        <pc:chgData name="Solomiia Albota" userId="34b985d337c29eb5" providerId="LiveId" clId="{0A639821-2294-4378-95F6-6B45BB1F9188}" dt="2021-04-18T07:25:54.056" v="4733" actId="20577"/>
        <pc:sldMkLst>
          <pc:docMk/>
          <pc:sldMk cId="2291220292" sldId="323"/>
        </pc:sldMkLst>
        <pc:spChg chg="mod">
          <ac:chgData name="Solomiia Albota" userId="34b985d337c29eb5" providerId="LiveId" clId="{0A639821-2294-4378-95F6-6B45BB1F9188}" dt="2021-04-18T07:25:54.056" v="4733" actId="20577"/>
          <ac:spMkLst>
            <pc:docMk/>
            <pc:sldMk cId="2291220292" sldId="323"/>
            <ac:spMk id="4" creationId="{00000000-0000-0000-0000-000000000000}"/>
          </ac:spMkLst>
        </pc:spChg>
        <pc:spChg chg="mod">
          <ac:chgData name="Solomiia Albota" userId="34b985d337c29eb5" providerId="LiveId" clId="{0A639821-2294-4378-95F6-6B45BB1F9188}" dt="2021-04-17T15:30:19.117" v="1808" actId="20577"/>
          <ac:spMkLst>
            <pc:docMk/>
            <pc:sldMk cId="2291220292" sldId="323"/>
            <ac:spMk id="6" creationId="{00000000-0000-0000-0000-000000000000}"/>
          </ac:spMkLst>
        </pc:spChg>
      </pc:sldChg>
    </pc:docChg>
  </pc:docChgLst>
  <pc:docChgLst>
    <pc:chgData name="Solomiia Albota" userId="34b985d337c29eb5" providerId="LiveId" clId="{55EC3395-A926-4CEE-A314-F69455FC0061}"/>
    <pc:docChg chg="undo redo custSel modSld">
      <pc:chgData name="Solomiia Albota" userId="34b985d337c29eb5" providerId="LiveId" clId="{55EC3395-A926-4CEE-A314-F69455FC0061}" dt="2021-04-21T10:12:23.782" v="422" actId="1076"/>
      <pc:docMkLst>
        <pc:docMk/>
      </pc:docMkLst>
      <pc:sldChg chg="addSp delSp modSp mod">
        <pc:chgData name="Solomiia Albota" userId="34b985d337c29eb5" providerId="LiveId" clId="{55EC3395-A926-4CEE-A314-F69455FC0061}" dt="2021-04-21T10:05:31.277" v="173" actId="20577"/>
        <pc:sldMkLst>
          <pc:docMk/>
          <pc:sldMk cId="159259470" sldId="258"/>
        </pc:sldMkLst>
        <pc:spChg chg="mod">
          <ac:chgData name="Solomiia Albota" userId="34b985d337c29eb5" providerId="LiveId" clId="{55EC3395-A926-4CEE-A314-F69455FC0061}" dt="2021-04-21T10:05:31.277" v="173" actId="20577"/>
          <ac:spMkLst>
            <pc:docMk/>
            <pc:sldMk cId="159259470" sldId="258"/>
            <ac:spMk id="17" creationId="{00000000-0000-0000-0000-000000000000}"/>
          </ac:spMkLst>
        </pc:spChg>
        <pc:spChg chg="del">
          <ac:chgData name="Solomiia Albota" userId="34b985d337c29eb5" providerId="LiveId" clId="{55EC3395-A926-4CEE-A314-F69455FC0061}" dt="2021-04-21T10:05:05.296" v="126" actId="21"/>
          <ac:spMkLst>
            <pc:docMk/>
            <pc:sldMk cId="159259470" sldId="258"/>
            <ac:spMk id="23" creationId="{AB52C42C-4460-43A8-B2FF-A112D21E2209}"/>
          </ac:spMkLst>
        </pc:spChg>
        <pc:spChg chg="add del mod">
          <ac:chgData name="Solomiia Albota" userId="34b985d337c29eb5" providerId="LiveId" clId="{55EC3395-A926-4CEE-A314-F69455FC0061}" dt="2021-04-21T10:05:12.194" v="128"/>
          <ac:spMkLst>
            <pc:docMk/>
            <pc:sldMk cId="159259470" sldId="258"/>
            <ac:spMk id="31" creationId="{BE81C6FF-8952-4AC1-B23C-D879CC6F527F}"/>
          </ac:spMkLst>
        </pc:spChg>
      </pc:sldChg>
      <pc:sldChg chg="delSp modSp mod">
        <pc:chgData name="Solomiia Albota" userId="34b985d337c29eb5" providerId="LiveId" clId="{55EC3395-A926-4CEE-A314-F69455FC0061}" dt="2021-04-21T10:08:50.778" v="395" actId="478"/>
        <pc:sldMkLst>
          <pc:docMk/>
          <pc:sldMk cId="2344005203" sldId="281"/>
        </pc:sldMkLst>
        <pc:picChg chg="del mod">
          <ac:chgData name="Solomiia Albota" userId="34b985d337c29eb5" providerId="LiveId" clId="{55EC3395-A926-4CEE-A314-F69455FC0061}" dt="2021-04-21T10:08:50.778" v="395" actId="478"/>
          <ac:picMkLst>
            <pc:docMk/>
            <pc:sldMk cId="2344005203" sldId="281"/>
            <ac:picMk id="4" creationId="{00000000-0000-0000-0000-000000000000}"/>
          </ac:picMkLst>
        </pc:picChg>
        <pc:picChg chg="mod">
          <ac:chgData name="Solomiia Albota" userId="34b985d337c29eb5" providerId="LiveId" clId="{55EC3395-A926-4CEE-A314-F69455FC0061}" dt="2021-04-21T10:08:48.838" v="394" actId="1076"/>
          <ac:picMkLst>
            <pc:docMk/>
            <pc:sldMk cId="2344005203" sldId="281"/>
            <ac:picMk id="8" creationId="{CB84CB27-8D5D-4266-AD10-22B59DBF6A53}"/>
          </ac:picMkLst>
        </pc:picChg>
      </pc:sldChg>
      <pc:sldChg chg="delSp modSp mod">
        <pc:chgData name="Solomiia Albota" userId="34b985d337c29eb5" providerId="LiveId" clId="{55EC3395-A926-4CEE-A314-F69455FC0061}" dt="2021-04-21T10:12:23.782" v="422" actId="1076"/>
        <pc:sldMkLst>
          <pc:docMk/>
          <pc:sldMk cId="3691742273" sldId="284"/>
        </pc:sldMkLst>
        <pc:spChg chg="mod">
          <ac:chgData name="Solomiia Albota" userId="34b985d337c29eb5" providerId="LiveId" clId="{55EC3395-A926-4CEE-A314-F69455FC0061}" dt="2021-04-21T10:12:23.782" v="422" actId="1076"/>
          <ac:spMkLst>
            <pc:docMk/>
            <pc:sldMk cId="3691742273" sldId="284"/>
            <ac:spMk id="3" creationId="{00000000-0000-0000-0000-000000000000}"/>
          </ac:spMkLst>
        </pc:spChg>
        <pc:spChg chg="mod">
          <ac:chgData name="Solomiia Albota" userId="34b985d337c29eb5" providerId="LiveId" clId="{55EC3395-A926-4CEE-A314-F69455FC0061}" dt="2021-04-21T10:09:34.516" v="407" actId="1076"/>
          <ac:spMkLst>
            <pc:docMk/>
            <pc:sldMk cId="3691742273" sldId="284"/>
            <ac:spMk id="11" creationId="{00000000-0000-0000-0000-000000000000}"/>
          </ac:spMkLst>
        </pc:spChg>
        <pc:picChg chg="del mod">
          <ac:chgData name="Solomiia Albota" userId="34b985d337c29eb5" providerId="LiveId" clId="{55EC3395-A926-4CEE-A314-F69455FC0061}" dt="2021-04-21T10:09:07.337" v="398" actId="478"/>
          <ac:picMkLst>
            <pc:docMk/>
            <pc:sldMk cId="3691742273" sldId="284"/>
            <ac:picMk id="4" creationId="{00000000-0000-0000-0000-000000000000}"/>
          </ac:picMkLst>
        </pc:picChg>
        <pc:picChg chg="mod">
          <ac:chgData name="Solomiia Albota" userId="34b985d337c29eb5" providerId="LiveId" clId="{55EC3395-A926-4CEE-A314-F69455FC0061}" dt="2021-04-21T10:12:17.272" v="420" actId="1076"/>
          <ac:picMkLst>
            <pc:docMk/>
            <pc:sldMk cId="3691742273" sldId="284"/>
            <ac:picMk id="6" creationId="{DC065F32-7C48-4D01-87BB-ACD38CF33038}"/>
          </ac:picMkLst>
        </pc:picChg>
      </pc:sldChg>
      <pc:sldChg chg="delSp modSp mod">
        <pc:chgData name="Solomiia Albota" userId="34b985d337c29eb5" providerId="LiveId" clId="{55EC3395-A926-4CEE-A314-F69455FC0061}" dt="2021-04-21T10:06:26.679" v="239" actId="20577"/>
        <pc:sldMkLst>
          <pc:docMk/>
          <pc:sldMk cId="1141023168" sldId="286"/>
        </pc:sldMkLst>
        <pc:spChg chg="del">
          <ac:chgData name="Solomiia Albota" userId="34b985d337c29eb5" providerId="LiveId" clId="{55EC3395-A926-4CEE-A314-F69455FC0061}" dt="2021-04-21T10:05:43.041" v="174" actId="21"/>
          <ac:spMkLst>
            <pc:docMk/>
            <pc:sldMk cId="1141023168" sldId="286"/>
            <ac:spMk id="4" creationId="{E14E88FF-3F46-4B3E-B6F0-5003D85F149E}"/>
          </ac:spMkLst>
        </pc:spChg>
        <pc:spChg chg="mod">
          <ac:chgData name="Solomiia Albota" userId="34b985d337c29eb5" providerId="LiveId" clId="{55EC3395-A926-4CEE-A314-F69455FC0061}" dt="2021-04-21T10:06:26.679" v="239" actId="20577"/>
          <ac:spMkLst>
            <pc:docMk/>
            <pc:sldMk cId="1141023168" sldId="286"/>
            <ac:spMk id="9" creationId="{00000000-0000-0000-0000-000000000000}"/>
          </ac:spMkLst>
        </pc:spChg>
      </pc:sldChg>
      <pc:sldChg chg="modSp mod">
        <pc:chgData name="Solomiia Albota" userId="34b985d337c29eb5" providerId="LiveId" clId="{55EC3395-A926-4CEE-A314-F69455FC0061}" dt="2021-04-21T06:47:51.059" v="28" actId="20577"/>
        <pc:sldMkLst>
          <pc:docMk/>
          <pc:sldMk cId="312718752" sldId="297"/>
        </pc:sldMkLst>
        <pc:spChg chg="mod">
          <ac:chgData name="Solomiia Albota" userId="34b985d337c29eb5" providerId="LiveId" clId="{55EC3395-A926-4CEE-A314-F69455FC0061}" dt="2021-04-21T06:47:51.059" v="28" actId="20577"/>
          <ac:spMkLst>
            <pc:docMk/>
            <pc:sldMk cId="312718752" sldId="297"/>
            <ac:spMk id="4" creationId="{00000000-0000-0000-0000-000000000000}"/>
          </ac:spMkLst>
        </pc:spChg>
      </pc:sldChg>
      <pc:sldChg chg="modSp mod">
        <pc:chgData name="Solomiia Albota" userId="34b985d337c29eb5" providerId="LiveId" clId="{55EC3395-A926-4CEE-A314-F69455FC0061}" dt="2021-04-21T07:05:03.089" v="45" actId="207"/>
        <pc:sldMkLst>
          <pc:docMk/>
          <pc:sldMk cId="2212244676" sldId="299"/>
        </pc:sldMkLst>
        <pc:spChg chg="mod">
          <ac:chgData name="Solomiia Albota" userId="34b985d337c29eb5" providerId="LiveId" clId="{55EC3395-A926-4CEE-A314-F69455FC0061}" dt="2021-04-21T07:05:03.089" v="45" actId="207"/>
          <ac:spMkLst>
            <pc:docMk/>
            <pc:sldMk cId="2212244676" sldId="299"/>
            <ac:spMk id="4" creationId="{00000000-0000-0000-0000-000000000000}"/>
          </ac:spMkLst>
        </pc:spChg>
        <pc:picChg chg="mod">
          <ac:chgData name="Solomiia Albota" userId="34b985d337c29eb5" providerId="LiveId" clId="{55EC3395-A926-4CEE-A314-F69455FC0061}" dt="2021-04-21T06:55:12.629" v="29" actId="1076"/>
          <ac:picMkLst>
            <pc:docMk/>
            <pc:sldMk cId="2212244676" sldId="299"/>
            <ac:picMk id="2" creationId="{00000000-0000-0000-0000-000000000000}"/>
          </ac:picMkLst>
        </pc:picChg>
      </pc:sldChg>
      <pc:sldChg chg="modSp mod">
        <pc:chgData name="Solomiia Albota" userId="34b985d337c29eb5" providerId="LiveId" clId="{55EC3395-A926-4CEE-A314-F69455FC0061}" dt="2021-04-20T18:07:26.815" v="1" actId="20577"/>
        <pc:sldMkLst>
          <pc:docMk/>
          <pc:sldMk cId="1072545884" sldId="301"/>
        </pc:sldMkLst>
        <pc:spChg chg="mod">
          <ac:chgData name="Solomiia Albota" userId="34b985d337c29eb5" providerId="LiveId" clId="{55EC3395-A926-4CEE-A314-F69455FC0061}" dt="2021-04-20T18:07:26.815" v="1" actId="20577"/>
          <ac:spMkLst>
            <pc:docMk/>
            <pc:sldMk cId="1072545884" sldId="301"/>
            <ac:spMk id="4" creationId="{00000000-0000-0000-0000-000000000000}"/>
          </ac:spMkLst>
        </pc:spChg>
      </pc:sldChg>
      <pc:sldChg chg="delSp modSp mod">
        <pc:chgData name="Solomiia Albota" userId="34b985d337c29eb5" providerId="LiveId" clId="{55EC3395-A926-4CEE-A314-F69455FC0061}" dt="2021-04-21T10:06:55.141" v="277" actId="20577"/>
        <pc:sldMkLst>
          <pc:docMk/>
          <pc:sldMk cId="3364593129" sldId="303"/>
        </pc:sldMkLst>
        <pc:spChg chg="mod">
          <ac:chgData name="Solomiia Albota" userId="34b985d337c29eb5" providerId="LiveId" clId="{55EC3395-A926-4CEE-A314-F69455FC0061}" dt="2021-04-21T10:06:55.141" v="277" actId="20577"/>
          <ac:spMkLst>
            <pc:docMk/>
            <pc:sldMk cId="3364593129" sldId="303"/>
            <ac:spMk id="17" creationId="{00000000-0000-0000-0000-000000000000}"/>
          </ac:spMkLst>
        </pc:spChg>
        <pc:spChg chg="del">
          <ac:chgData name="Solomiia Albota" userId="34b985d337c29eb5" providerId="LiveId" clId="{55EC3395-A926-4CEE-A314-F69455FC0061}" dt="2021-04-21T10:06:40.953" v="240" actId="21"/>
          <ac:spMkLst>
            <pc:docMk/>
            <pc:sldMk cId="3364593129" sldId="303"/>
            <ac:spMk id="23" creationId="{6FA887C8-3192-4204-B9C6-A9A9D6C359FE}"/>
          </ac:spMkLst>
        </pc:spChg>
      </pc:sldChg>
      <pc:sldChg chg="delSp modSp mod">
        <pc:chgData name="Solomiia Albota" userId="34b985d337c29eb5" providerId="LiveId" clId="{55EC3395-A926-4CEE-A314-F69455FC0061}" dt="2021-04-21T10:07:47.721" v="353" actId="20577"/>
        <pc:sldMkLst>
          <pc:docMk/>
          <pc:sldMk cId="2044021015" sldId="304"/>
        </pc:sldMkLst>
        <pc:spChg chg="mod">
          <ac:chgData name="Solomiia Albota" userId="34b985d337c29eb5" providerId="LiveId" clId="{55EC3395-A926-4CEE-A314-F69455FC0061}" dt="2021-04-21T10:07:47.721" v="353" actId="20577"/>
          <ac:spMkLst>
            <pc:docMk/>
            <pc:sldMk cId="2044021015" sldId="304"/>
            <ac:spMk id="17" creationId="{00000000-0000-0000-0000-000000000000}"/>
          </ac:spMkLst>
        </pc:spChg>
        <pc:spChg chg="del">
          <ac:chgData name="Solomiia Albota" userId="34b985d337c29eb5" providerId="LiveId" clId="{55EC3395-A926-4CEE-A314-F69455FC0061}" dt="2021-04-21T10:07:37.622" v="316" actId="21"/>
          <ac:spMkLst>
            <pc:docMk/>
            <pc:sldMk cId="2044021015" sldId="304"/>
            <ac:spMk id="30" creationId="{41D555DA-B427-4D6C-8F26-73CDBA30F349}"/>
          </ac:spMkLst>
        </pc:spChg>
      </pc:sldChg>
      <pc:sldChg chg="delSp modSp mod">
        <pc:chgData name="Solomiia Albota" userId="34b985d337c29eb5" providerId="LiveId" clId="{55EC3395-A926-4CEE-A314-F69455FC0061}" dt="2021-04-21T10:08:13.075" v="391" actId="20577"/>
        <pc:sldMkLst>
          <pc:docMk/>
          <pc:sldMk cId="2308408200" sldId="305"/>
        </pc:sldMkLst>
        <pc:spChg chg="mod">
          <ac:chgData name="Solomiia Albota" userId="34b985d337c29eb5" providerId="LiveId" clId="{55EC3395-A926-4CEE-A314-F69455FC0061}" dt="2021-04-21T10:08:13.075" v="391" actId="20577"/>
          <ac:spMkLst>
            <pc:docMk/>
            <pc:sldMk cId="2308408200" sldId="305"/>
            <ac:spMk id="17" creationId="{00000000-0000-0000-0000-000000000000}"/>
          </ac:spMkLst>
        </pc:spChg>
        <pc:spChg chg="del">
          <ac:chgData name="Solomiia Albota" userId="34b985d337c29eb5" providerId="LiveId" clId="{55EC3395-A926-4CEE-A314-F69455FC0061}" dt="2021-04-21T10:08:02.224" v="354" actId="21"/>
          <ac:spMkLst>
            <pc:docMk/>
            <pc:sldMk cId="2308408200" sldId="305"/>
            <ac:spMk id="30" creationId="{60930DA8-D608-4B9D-97B8-26158B6E699F}"/>
          </ac:spMkLst>
        </pc:spChg>
      </pc:sldChg>
      <pc:sldChg chg="modSp mod">
        <pc:chgData name="Solomiia Albota" userId="34b985d337c29eb5" providerId="LiveId" clId="{55EC3395-A926-4CEE-A314-F69455FC0061}" dt="2021-04-20T18:14:02.378" v="13" actId="20577"/>
        <pc:sldMkLst>
          <pc:docMk/>
          <pc:sldMk cId="2464277227" sldId="310"/>
        </pc:sldMkLst>
        <pc:spChg chg="mod">
          <ac:chgData name="Solomiia Albota" userId="34b985d337c29eb5" providerId="LiveId" clId="{55EC3395-A926-4CEE-A314-F69455FC0061}" dt="2021-04-20T18:14:02.378" v="13" actId="20577"/>
          <ac:spMkLst>
            <pc:docMk/>
            <pc:sldMk cId="2464277227" sldId="310"/>
            <ac:spMk id="3" creationId="{00000000-0000-0000-0000-000000000000}"/>
          </ac:spMkLst>
        </pc:spChg>
      </pc:sldChg>
      <pc:sldChg chg="delSp modSp mod">
        <pc:chgData name="Solomiia Albota" userId="34b985d337c29eb5" providerId="LiveId" clId="{55EC3395-A926-4CEE-A314-F69455FC0061}" dt="2021-04-21T10:07:20.676" v="315" actId="20577"/>
        <pc:sldMkLst>
          <pc:docMk/>
          <pc:sldMk cId="1208064086" sldId="311"/>
        </pc:sldMkLst>
        <pc:spChg chg="mod">
          <ac:chgData name="Solomiia Albota" userId="34b985d337c29eb5" providerId="LiveId" clId="{55EC3395-A926-4CEE-A314-F69455FC0061}" dt="2021-04-21T10:07:20.676" v="315" actId="20577"/>
          <ac:spMkLst>
            <pc:docMk/>
            <pc:sldMk cId="1208064086" sldId="311"/>
            <ac:spMk id="17" creationId="{00000000-0000-0000-0000-000000000000}"/>
          </ac:spMkLst>
        </pc:spChg>
        <pc:spChg chg="del">
          <ac:chgData name="Solomiia Albota" userId="34b985d337c29eb5" providerId="LiveId" clId="{55EC3395-A926-4CEE-A314-F69455FC0061}" dt="2021-04-21T10:07:09.338" v="278" actId="21"/>
          <ac:spMkLst>
            <pc:docMk/>
            <pc:sldMk cId="1208064086" sldId="311"/>
            <ac:spMk id="35" creationId="{8E2E1F31-BC1F-4498-8BF6-E9C7D9ED9E96}"/>
          </ac:spMkLst>
        </pc:spChg>
      </pc:sldChg>
      <pc:sldChg chg="delSp modSp mod">
        <pc:chgData name="Solomiia Albota" userId="34b985d337c29eb5" providerId="LiveId" clId="{55EC3395-A926-4CEE-A314-F69455FC0061}" dt="2021-04-21T10:04:37.889" v="125" actId="21"/>
        <pc:sldMkLst>
          <pc:docMk/>
          <pc:sldMk cId="2854799370" sldId="318"/>
        </pc:sldMkLst>
        <pc:spChg chg="mod">
          <ac:chgData name="Solomiia Albota" userId="34b985d337c29eb5" providerId="LiveId" clId="{55EC3395-A926-4CEE-A314-F69455FC0061}" dt="2021-04-21T10:04:32.227" v="124" actId="20577"/>
          <ac:spMkLst>
            <pc:docMk/>
            <pc:sldMk cId="2854799370" sldId="318"/>
            <ac:spMk id="17" creationId="{00000000-0000-0000-0000-000000000000}"/>
          </ac:spMkLst>
        </pc:spChg>
        <pc:spChg chg="del">
          <ac:chgData name="Solomiia Albota" userId="34b985d337c29eb5" providerId="LiveId" clId="{55EC3395-A926-4CEE-A314-F69455FC0061}" dt="2021-04-21T10:04:37.889" v="125" actId="21"/>
          <ac:spMkLst>
            <pc:docMk/>
            <pc:sldMk cId="2854799370" sldId="318"/>
            <ac:spMk id="36" creationId="{8DC06DA4-6638-4A5B-997F-E7C46A089DF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CFFC7C-0376-E44D-ACA0-D60DC10B59F7}" type="datetimeFigureOut">
              <a:rPr lang="en-US" smtClean="0"/>
              <a:t>2/1/2024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856CEB7-CA9E-364F-BFA0-4F3CF7BA902C}" type="slidenum">
              <a:rPr lang="en-US" smtClean="0"/>
              <a:t>‹№›</a:t>
            </a:fld>
            <a:endParaRPr lang="en-US"/>
          </a:p>
        </p:txBody>
      </p:sp>
    </p:spTree>
    <p:extLst>
      <p:ext uri="{BB962C8B-B14F-4D97-AF65-F5344CB8AC3E}">
        <p14:creationId xmlns:p14="http://schemas.microsoft.com/office/powerpoint/2010/main" val="1986287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990824-AAFA-48DE-B943-DF3C7D4789A1}" type="datetimeFigureOut">
              <a:rPr lang="uk-UA" smtClean="0"/>
              <a:t>01.02.2024</a:t>
            </a:fld>
            <a:endParaRPr lang="uk-UA"/>
          </a:p>
        </p:txBody>
      </p:sp>
      <p:sp>
        <p:nvSpPr>
          <p:cNvPr id="4" name="Місце для зображення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F8E712-21E5-41CF-B553-D8E46DFAD13A}" type="slidenum">
              <a:rPr lang="uk-UA" smtClean="0"/>
              <a:t>‹№›</a:t>
            </a:fld>
            <a:endParaRPr lang="uk-UA"/>
          </a:p>
        </p:txBody>
      </p:sp>
    </p:spTree>
    <p:extLst>
      <p:ext uri="{BB962C8B-B14F-4D97-AF65-F5344CB8AC3E}">
        <p14:creationId xmlns:p14="http://schemas.microsoft.com/office/powerpoint/2010/main" val="3280188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118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lide with Placeholder">
    <p:spTree>
      <p:nvGrpSpPr>
        <p:cNvPr id="1" name=""/>
        <p:cNvGrpSpPr/>
        <p:nvPr/>
      </p:nvGrpSpPr>
      <p:grpSpPr>
        <a:xfrm>
          <a:off x="0" y="0"/>
          <a:ext cx="0" cy="0"/>
          <a:chOff x="0" y="0"/>
          <a:chExt cx="0" cy="0"/>
        </a:xfrm>
      </p:grpSpPr>
      <p:sp>
        <p:nvSpPr>
          <p:cNvPr id="7" name="Picture Placeholder 5"/>
          <p:cNvSpPr>
            <a:spLocks noGrp="1"/>
          </p:cNvSpPr>
          <p:nvPr>
            <p:ph type="pic" sz="quarter" idx="10"/>
          </p:nvPr>
        </p:nvSpPr>
        <p:spPr>
          <a:xfrm>
            <a:off x="0" y="0"/>
            <a:ext cx="2901180" cy="5143500"/>
          </a:xfrm>
        </p:spPr>
        <p:txBody>
          <a:bodyPr>
            <a:normAutofit/>
          </a:bodyPr>
          <a:lstStyle>
            <a:lvl1pPr>
              <a:defRPr sz="1100"/>
            </a:lvl1pPr>
          </a:lstStyle>
          <a:p>
            <a:r>
              <a:rPr lang="uk-UA"/>
              <a:t>Клацніть піктограму, щоб додати зображення</a:t>
            </a:r>
            <a:endParaRPr lang="en-US"/>
          </a:p>
        </p:txBody>
      </p:sp>
    </p:spTree>
    <p:extLst>
      <p:ext uri="{BB962C8B-B14F-4D97-AF65-F5344CB8AC3E}">
        <p14:creationId xmlns:p14="http://schemas.microsoft.com/office/powerpoint/2010/main" val="49698774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Slide with Placeholder">
    <p:spTree>
      <p:nvGrpSpPr>
        <p:cNvPr id="1" name=""/>
        <p:cNvGrpSpPr/>
        <p:nvPr/>
      </p:nvGrpSpPr>
      <p:grpSpPr>
        <a:xfrm>
          <a:off x="0" y="0"/>
          <a:ext cx="0" cy="0"/>
          <a:chOff x="0" y="0"/>
          <a:chExt cx="0" cy="0"/>
        </a:xfrm>
      </p:grpSpPr>
      <p:sp>
        <p:nvSpPr>
          <p:cNvPr id="7" name="Picture Placeholder 5"/>
          <p:cNvSpPr>
            <a:spLocks noGrp="1"/>
          </p:cNvSpPr>
          <p:nvPr>
            <p:ph type="pic" sz="quarter" idx="10"/>
          </p:nvPr>
        </p:nvSpPr>
        <p:spPr>
          <a:xfrm>
            <a:off x="6242820" y="0"/>
            <a:ext cx="2901180" cy="5143500"/>
          </a:xfrm>
        </p:spPr>
        <p:txBody>
          <a:bodyPr>
            <a:normAutofit/>
          </a:bodyPr>
          <a:lstStyle>
            <a:lvl1pPr>
              <a:defRPr sz="1100"/>
            </a:lvl1pPr>
          </a:lstStyle>
          <a:p>
            <a:r>
              <a:rPr lang="uk-UA"/>
              <a:t>Клацніть піктограму, щоб додати зображення</a:t>
            </a:r>
            <a:endParaRPr lang="en-US"/>
          </a:p>
        </p:txBody>
      </p:sp>
    </p:spTree>
    <p:extLst>
      <p:ext uri="{BB962C8B-B14F-4D97-AF65-F5344CB8AC3E}">
        <p14:creationId xmlns:p14="http://schemas.microsoft.com/office/powerpoint/2010/main" val="135951218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_Placeholder">
    <p:spTree>
      <p:nvGrpSpPr>
        <p:cNvPr id="1" name=""/>
        <p:cNvGrpSpPr/>
        <p:nvPr/>
      </p:nvGrpSpPr>
      <p:grpSpPr>
        <a:xfrm>
          <a:off x="0" y="0"/>
          <a:ext cx="0" cy="0"/>
          <a:chOff x="0" y="0"/>
          <a:chExt cx="0" cy="0"/>
        </a:xfrm>
      </p:grpSpPr>
      <p:sp>
        <p:nvSpPr>
          <p:cNvPr id="11" name="Picture Placeholder 2"/>
          <p:cNvSpPr>
            <a:spLocks noGrp="1"/>
          </p:cNvSpPr>
          <p:nvPr>
            <p:ph type="pic" sz="quarter" idx="11"/>
          </p:nvPr>
        </p:nvSpPr>
        <p:spPr>
          <a:xfrm>
            <a:off x="658248" y="2275655"/>
            <a:ext cx="2365335" cy="2374569"/>
          </a:xfrm>
        </p:spPr>
        <p:txBody>
          <a:bodyPr>
            <a:normAutofit/>
          </a:bodyPr>
          <a:lstStyle>
            <a:lvl1pPr>
              <a:defRPr sz="1100"/>
            </a:lvl1pPr>
          </a:lstStyle>
          <a:p>
            <a:r>
              <a:rPr lang="uk-UA"/>
              <a:t>Клацніть піктограму, щоб додати зображення</a:t>
            </a:r>
            <a:endParaRPr lang="en-US"/>
          </a:p>
        </p:txBody>
      </p:sp>
      <p:sp>
        <p:nvSpPr>
          <p:cNvPr id="12" name="Picture Placeholder 2"/>
          <p:cNvSpPr>
            <a:spLocks noGrp="1"/>
          </p:cNvSpPr>
          <p:nvPr>
            <p:ph type="pic" sz="quarter" idx="12"/>
          </p:nvPr>
        </p:nvSpPr>
        <p:spPr>
          <a:xfrm>
            <a:off x="3404646" y="2275655"/>
            <a:ext cx="2365335" cy="2374569"/>
          </a:xfrm>
        </p:spPr>
        <p:txBody>
          <a:bodyPr>
            <a:normAutofit/>
          </a:bodyPr>
          <a:lstStyle>
            <a:lvl1pPr>
              <a:defRPr sz="1100"/>
            </a:lvl1pPr>
          </a:lstStyle>
          <a:p>
            <a:r>
              <a:rPr lang="uk-UA"/>
              <a:t>Клацніть піктограму, щоб додати зображення</a:t>
            </a:r>
            <a:endParaRPr lang="en-US"/>
          </a:p>
        </p:txBody>
      </p:sp>
      <p:sp>
        <p:nvSpPr>
          <p:cNvPr id="13" name="Picture Placeholder 2"/>
          <p:cNvSpPr>
            <a:spLocks noGrp="1"/>
          </p:cNvSpPr>
          <p:nvPr>
            <p:ph type="pic" sz="quarter" idx="13"/>
          </p:nvPr>
        </p:nvSpPr>
        <p:spPr>
          <a:xfrm>
            <a:off x="6151043" y="2275655"/>
            <a:ext cx="2365335" cy="2374569"/>
          </a:xfrm>
        </p:spPr>
        <p:txBody>
          <a:bodyPr>
            <a:normAutofit/>
          </a:bodyPr>
          <a:lstStyle>
            <a:lvl1pPr>
              <a:defRPr sz="1100"/>
            </a:lvl1pPr>
          </a:lstStyle>
          <a:p>
            <a:r>
              <a:rPr lang="uk-UA"/>
              <a:t>Клацніть піктограму, щоб додати зображення</a:t>
            </a:r>
            <a:endParaRPr lang="en-US"/>
          </a:p>
        </p:txBody>
      </p:sp>
    </p:spTree>
    <p:extLst>
      <p:ext uri="{BB962C8B-B14F-4D97-AF65-F5344CB8AC3E}">
        <p14:creationId xmlns:p14="http://schemas.microsoft.com/office/powerpoint/2010/main" val="102178481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Placeholder">
    <p:spTree>
      <p:nvGrpSpPr>
        <p:cNvPr id="1" name=""/>
        <p:cNvGrpSpPr/>
        <p:nvPr/>
      </p:nvGrpSpPr>
      <p:grpSpPr>
        <a:xfrm>
          <a:off x="0" y="0"/>
          <a:ext cx="0" cy="0"/>
          <a:chOff x="0" y="0"/>
          <a:chExt cx="0" cy="0"/>
        </a:xfrm>
      </p:grpSpPr>
      <p:sp>
        <p:nvSpPr>
          <p:cNvPr id="4" name="Picture Placeholder 2"/>
          <p:cNvSpPr>
            <a:spLocks noGrp="1"/>
          </p:cNvSpPr>
          <p:nvPr>
            <p:ph type="pic" sz="quarter" idx="11"/>
          </p:nvPr>
        </p:nvSpPr>
        <p:spPr>
          <a:xfrm>
            <a:off x="0" y="3095626"/>
            <a:ext cx="9144001" cy="2047875"/>
          </a:xfrm>
        </p:spPr>
        <p:txBody>
          <a:bodyPr>
            <a:normAutofit/>
          </a:bodyPr>
          <a:lstStyle>
            <a:lvl1pPr>
              <a:defRPr sz="1100"/>
            </a:lvl1pPr>
          </a:lstStyle>
          <a:p>
            <a:r>
              <a:rPr lang="uk-UA"/>
              <a:t>Клацніть піктограму, щоб додати зображення</a:t>
            </a:r>
            <a:endParaRPr lang="en-US"/>
          </a:p>
        </p:txBody>
      </p:sp>
    </p:spTree>
    <p:extLst>
      <p:ext uri="{BB962C8B-B14F-4D97-AF65-F5344CB8AC3E}">
        <p14:creationId xmlns:p14="http://schemas.microsoft.com/office/powerpoint/2010/main" val="1794292538"/>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34275" tIns="17137" rIns="34275" bIns="17137" rtlCol="0" anchor="ctr">
            <a:normAutofit/>
          </a:bodyPr>
          <a:lstStyle/>
          <a:p>
            <a:r>
              <a:rPr lang="uk-UA"/>
              <a:t>Зразок заголовка</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34275" tIns="17137" rIns="34275" bIns="17137" rtlCol="0">
            <a:normAutofit/>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Tree>
    <p:extLst>
      <p:ext uri="{BB962C8B-B14F-4D97-AF65-F5344CB8AC3E}">
        <p14:creationId xmlns:p14="http://schemas.microsoft.com/office/powerpoint/2010/main" val="1784639529"/>
      </p:ext>
    </p:extLst>
  </p:cSld>
  <p:clrMap bg1="lt1" tx1="dk1" bg2="lt2" tx2="dk2" accent1="accent1" accent2="accent2" accent3="accent3" accent4="accent4" accent5="accent5" accent6="accent6" hlink="hlink" folHlink="folHlink"/>
  <p:sldLayoutIdLst>
    <p:sldLayoutId id="2147483667" r:id="rId1"/>
    <p:sldLayoutId id="2147483672" r:id="rId2"/>
    <p:sldLayoutId id="2147483673" r:id="rId3"/>
    <p:sldLayoutId id="2147483679" r:id="rId4"/>
    <p:sldLayoutId id="2147483680" r:id="rId5"/>
  </p:sldLayoutIdLst>
  <p:txStyles>
    <p:titleStyle>
      <a:lvl1pPr algn="l" defTabSz="685496" rtl="0" eaLnBrk="1" latinLnBrk="0" hangingPunct="1">
        <a:lnSpc>
          <a:spcPct val="90000"/>
        </a:lnSpc>
        <a:spcBef>
          <a:spcPct val="0"/>
        </a:spcBef>
        <a:buNone/>
        <a:defRPr sz="2500" b="0" i="0" kern="1200">
          <a:solidFill>
            <a:schemeClr val="tx1"/>
          </a:solidFill>
          <a:latin typeface="Montserrat Light" charset="0"/>
          <a:ea typeface="Montserrat Light" charset="0"/>
          <a:cs typeface="Montserrat Light" charset="0"/>
        </a:defRPr>
      </a:lvl1pPr>
    </p:titleStyle>
    <p:bodyStyle>
      <a:lvl1pPr marL="0" indent="0" algn="l" defTabSz="685496" rtl="0" eaLnBrk="1" latinLnBrk="0" hangingPunct="1">
        <a:lnSpc>
          <a:spcPct val="90000"/>
        </a:lnSpc>
        <a:spcBef>
          <a:spcPts val="750"/>
        </a:spcBef>
        <a:buFont typeface="Arial" panose="020B0604020202020204" pitchFamily="34" charset="0"/>
        <a:buNone/>
        <a:defRPr sz="1600" b="0" i="0" kern="1200">
          <a:solidFill>
            <a:schemeClr val="tx1"/>
          </a:solidFill>
          <a:latin typeface="Montserrat Light" charset="0"/>
          <a:ea typeface="Montserrat Light" charset="0"/>
          <a:cs typeface="Montserrat Light" charset="0"/>
        </a:defRPr>
      </a:lvl1pPr>
      <a:lvl2pPr marL="342749" indent="0" algn="l" defTabSz="685496" rtl="0" eaLnBrk="1" latinLnBrk="0" hangingPunct="1">
        <a:lnSpc>
          <a:spcPct val="90000"/>
        </a:lnSpc>
        <a:spcBef>
          <a:spcPts val="375"/>
        </a:spcBef>
        <a:buFont typeface="Arial" panose="020B0604020202020204" pitchFamily="34" charset="0"/>
        <a:buNone/>
        <a:defRPr sz="1300" b="0" i="0" kern="1200">
          <a:solidFill>
            <a:schemeClr val="tx1"/>
          </a:solidFill>
          <a:latin typeface="Montserrat Light" charset="0"/>
          <a:ea typeface="Montserrat Light" charset="0"/>
          <a:cs typeface="Montserrat Light" charset="0"/>
        </a:defRPr>
      </a:lvl2pPr>
      <a:lvl3pPr marL="685496" indent="0" algn="l" defTabSz="685496" rtl="0" eaLnBrk="1" latinLnBrk="0" hangingPunct="1">
        <a:lnSpc>
          <a:spcPct val="90000"/>
        </a:lnSpc>
        <a:spcBef>
          <a:spcPts val="375"/>
        </a:spcBef>
        <a:buFont typeface="Arial" panose="020B0604020202020204" pitchFamily="34" charset="0"/>
        <a:buNone/>
        <a:defRPr sz="1100" b="0" i="0" kern="1200">
          <a:solidFill>
            <a:schemeClr val="tx1"/>
          </a:solidFill>
          <a:latin typeface="Montserrat Light" charset="0"/>
          <a:ea typeface="Montserrat Light" charset="0"/>
          <a:cs typeface="Montserrat Light" charset="0"/>
        </a:defRPr>
      </a:lvl3pPr>
      <a:lvl4pPr marL="1028245" indent="0" algn="l" defTabSz="685496" rtl="0" eaLnBrk="1" latinLnBrk="0" hangingPunct="1">
        <a:lnSpc>
          <a:spcPct val="90000"/>
        </a:lnSpc>
        <a:spcBef>
          <a:spcPts val="375"/>
        </a:spcBef>
        <a:buFont typeface="Arial" panose="020B0604020202020204" pitchFamily="34" charset="0"/>
        <a:buNone/>
        <a:defRPr sz="900" b="0" i="0" kern="1200">
          <a:solidFill>
            <a:schemeClr val="tx1"/>
          </a:solidFill>
          <a:latin typeface="Montserrat Light" charset="0"/>
          <a:ea typeface="Montserrat Light" charset="0"/>
          <a:cs typeface="Montserrat Light" charset="0"/>
        </a:defRPr>
      </a:lvl4pPr>
      <a:lvl5pPr marL="1370992" indent="0" algn="l" defTabSz="685496" rtl="0" eaLnBrk="1" latinLnBrk="0" hangingPunct="1">
        <a:lnSpc>
          <a:spcPct val="90000"/>
        </a:lnSpc>
        <a:spcBef>
          <a:spcPts val="375"/>
        </a:spcBef>
        <a:buFont typeface="Arial" panose="020B0604020202020204" pitchFamily="34" charset="0"/>
        <a:buNone/>
        <a:defRPr sz="900" b="0" i="0" kern="1200">
          <a:solidFill>
            <a:schemeClr val="tx1"/>
          </a:solidFill>
          <a:latin typeface="Montserrat Light" charset="0"/>
          <a:ea typeface="Montserrat Light" charset="0"/>
          <a:cs typeface="Montserrat Light" charset="0"/>
        </a:defRPr>
      </a:lvl5pPr>
      <a:lvl6pPr marL="1885115" indent="-171374" algn="l" defTabSz="68549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6pPr>
      <a:lvl7pPr marL="2227863" indent="-171374" algn="l" defTabSz="68549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7pPr>
      <a:lvl8pPr marL="2570611" indent="-171374" algn="l" defTabSz="68549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8pPr>
      <a:lvl9pPr marL="2913360" indent="-171374" algn="l" defTabSz="685496"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85496" rtl="0" eaLnBrk="1" latinLnBrk="0" hangingPunct="1">
        <a:defRPr sz="1300" kern="1200">
          <a:solidFill>
            <a:schemeClr val="tx1"/>
          </a:solidFill>
          <a:latin typeface="+mn-lt"/>
          <a:ea typeface="+mn-ea"/>
          <a:cs typeface="+mn-cs"/>
        </a:defRPr>
      </a:lvl1pPr>
      <a:lvl2pPr marL="342749" algn="l" defTabSz="685496" rtl="0" eaLnBrk="1" latinLnBrk="0" hangingPunct="1">
        <a:defRPr sz="1300" kern="1200">
          <a:solidFill>
            <a:schemeClr val="tx1"/>
          </a:solidFill>
          <a:latin typeface="+mn-lt"/>
          <a:ea typeface="+mn-ea"/>
          <a:cs typeface="+mn-cs"/>
        </a:defRPr>
      </a:lvl2pPr>
      <a:lvl3pPr marL="685496" algn="l" defTabSz="685496" rtl="0" eaLnBrk="1" latinLnBrk="0" hangingPunct="1">
        <a:defRPr sz="1300" kern="1200">
          <a:solidFill>
            <a:schemeClr val="tx1"/>
          </a:solidFill>
          <a:latin typeface="+mn-lt"/>
          <a:ea typeface="+mn-ea"/>
          <a:cs typeface="+mn-cs"/>
        </a:defRPr>
      </a:lvl3pPr>
      <a:lvl4pPr marL="1028245" algn="l" defTabSz="685496" rtl="0" eaLnBrk="1" latinLnBrk="0" hangingPunct="1">
        <a:defRPr sz="1300" kern="1200">
          <a:solidFill>
            <a:schemeClr val="tx1"/>
          </a:solidFill>
          <a:latin typeface="+mn-lt"/>
          <a:ea typeface="+mn-ea"/>
          <a:cs typeface="+mn-cs"/>
        </a:defRPr>
      </a:lvl4pPr>
      <a:lvl5pPr marL="1370992" algn="l" defTabSz="685496" rtl="0" eaLnBrk="1" latinLnBrk="0" hangingPunct="1">
        <a:defRPr sz="1300" kern="1200">
          <a:solidFill>
            <a:schemeClr val="tx1"/>
          </a:solidFill>
          <a:latin typeface="+mn-lt"/>
          <a:ea typeface="+mn-ea"/>
          <a:cs typeface="+mn-cs"/>
        </a:defRPr>
      </a:lvl5pPr>
      <a:lvl6pPr marL="1713741" algn="l" defTabSz="685496" rtl="0" eaLnBrk="1" latinLnBrk="0" hangingPunct="1">
        <a:defRPr sz="1300" kern="1200">
          <a:solidFill>
            <a:schemeClr val="tx1"/>
          </a:solidFill>
          <a:latin typeface="+mn-lt"/>
          <a:ea typeface="+mn-ea"/>
          <a:cs typeface="+mn-cs"/>
        </a:defRPr>
      </a:lvl6pPr>
      <a:lvl7pPr marL="2056489" algn="l" defTabSz="685496" rtl="0" eaLnBrk="1" latinLnBrk="0" hangingPunct="1">
        <a:defRPr sz="1300" kern="1200">
          <a:solidFill>
            <a:schemeClr val="tx1"/>
          </a:solidFill>
          <a:latin typeface="+mn-lt"/>
          <a:ea typeface="+mn-ea"/>
          <a:cs typeface="+mn-cs"/>
        </a:defRPr>
      </a:lvl7pPr>
      <a:lvl8pPr marL="2399237" algn="l" defTabSz="685496" rtl="0" eaLnBrk="1" latinLnBrk="0" hangingPunct="1">
        <a:defRPr sz="1300" kern="1200">
          <a:solidFill>
            <a:schemeClr val="tx1"/>
          </a:solidFill>
          <a:latin typeface="+mn-lt"/>
          <a:ea typeface="+mn-ea"/>
          <a:cs typeface="+mn-cs"/>
        </a:defRPr>
      </a:lvl8pPr>
      <a:lvl9pPr marL="2741985" algn="l" defTabSz="685496"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5.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увати 1"/>
          <p:cNvGrpSpPr/>
          <p:nvPr/>
        </p:nvGrpSpPr>
        <p:grpSpPr>
          <a:xfrm>
            <a:off x="361023" y="142078"/>
            <a:ext cx="8421954" cy="4859345"/>
            <a:chOff x="361023" y="144815"/>
            <a:chExt cx="8421954" cy="4859345"/>
          </a:xfrm>
        </p:grpSpPr>
        <p:grpSp>
          <p:nvGrpSpPr>
            <p:cNvPr id="6" name="Групувати 5"/>
            <p:cNvGrpSpPr/>
            <p:nvPr/>
          </p:nvGrpSpPr>
          <p:grpSpPr>
            <a:xfrm>
              <a:off x="801211" y="791731"/>
              <a:ext cx="7541579" cy="4212429"/>
              <a:chOff x="799942" y="171449"/>
              <a:chExt cx="7541579" cy="4212429"/>
            </a:xfrm>
          </p:grpSpPr>
          <p:pic>
            <p:nvPicPr>
              <p:cNvPr id="3" name="Picture 2" descr="Історичне фото Львівської політехніки"/>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25000"/>
                        </a14:imgEffect>
                        <a14:imgEffect>
                          <a14:saturation sat="0"/>
                        </a14:imgEffect>
                      </a14:imgLayer>
                    </a14:imgProps>
                  </a:ext>
                  <a:ext uri="{28A0092B-C50C-407E-A947-70E740481C1C}">
                    <a14:useLocalDpi xmlns:a14="http://schemas.microsoft.com/office/drawing/2010/main"/>
                  </a:ext>
                </a:extLst>
              </a:blip>
              <a:srcRect/>
              <a:stretch/>
            </p:blipFill>
            <p:spPr bwMode="auto">
              <a:xfrm>
                <a:off x="4500116" y="171449"/>
                <a:ext cx="3841405" cy="421242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Национальный университет «Львовская политехника» — Википедия"/>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799942" y="171450"/>
                <a:ext cx="3758268" cy="4212428"/>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Rectangle 10"/>
            <p:cNvSpPr/>
            <p:nvPr/>
          </p:nvSpPr>
          <p:spPr>
            <a:xfrm>
              <a:off x="361023" y="144815"/>
              <a:ext cx="8421954" cy="646915"/>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wrap="square" lIns="91384" tIns="45692" rIns="91384" bIns="45692" rtlCol="0" anchor="ctr">
              <a:spAutoFit/>
            </a:bodyPr>
            <a:lstStyle/>
            <a:p>
              <a:pPr algn="ctr">
                <a:lnSpc>
                  <a:spcPct val="114000"/>
                </a:lnSpc>
                <a:tabLst>
                  <a:tab pos="126745" algn="l"/>
                </a:tabLst>
              </a:pPr>
              <a:r>
                <a:rPr lang="en-GB" sz="3450" b="1" spc="200" dirty="0">
                  <a:solidFill>
                    <a:schemeClr val="tx1">
                      <a:lumMod val="75000"/>
                      <a:lumOff val="25000"/>
                    </a:schemeClr>
                  </a:solidFill>
                  <a:latin typeface="Arial" panose="020B0604020202020204" pitchFamily="34" charset="0"/>
                  <a:ea typeface="Montserrat Semi" charset="0"/>
                  <a:cs typeface="Arial" panose="020B0604020202020204" pitchFamily="34" charset="0"/>
                </a:rPr>
                <a:t>HISTORY OF LVIV POLYTECHNIC </a:t>
              </a:r>
              <a:endParaRPr lang="uk-UA" sz="3450" b="1" spc="200" dirty="0" smtClean="0">
                <a:solidFill>
                  <a:schemeClr val="tx1">
                    <a:lumMod val="75000"/>
                    <a:lumOff val="25000"/>
                  </a:schemeClr>
                </a:solidFill>
                <a:latin typeface="Arial" panose="020B0604020202020204" pitchFamily="34" charset="0"/>
                <a:ea typeface="Montserrat Semi" charset="0"/>
                <a:cs typeface="Arial" panose="020B0604020202020204" pitchFamily="34" charset="0"/>
              </a:endParaRPr>
            </a:p>
          </p:txBody>
        </p:sp>
      </p:grpSp>
    </p:spTree>
    <p:extLst>
      <p:ext uri="{BB962C8B-B14F-4D97-AF65-F5344CB8AC3E}">
        <p14:creationId xmlns:p14="http://schemas.microsoft.com/office/powerpoint/2010/main" val="106140465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0921" y="883107"/>
            <a:ext cx="4448176" cy="3202848"/>
          </a:xfrm>
          <a:prstGeom prst="rect">
            <a:avLst/>
          </a:prstGeom>
          <a:noFill/>
        </p:spPr>
        <p:txBody>
          <a:bodyPr wrap="square" lIns="34275" tIns="17137" rIns="34275" bIns="17137" rtlCol="0">
            <a:spAutoFit/>
          </a:bodyPr>
          <a:lstStyle/>
          <a:p>
            <a:pPr indent="361950">
              <a:lnSpc>
                <a:spcPct val="120000"/>
              </a:lnSpc>
              <a:spcAft>
                <a:spcPts val="600"/>
              </a:spcAft>
            </a:pP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In 2000, the University acquired a national status.</a:t>
            </a:r>
            <a:endPar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endParaRPr>
          </a:p>
          <a:p>
            <a:pPr indent="361950">
              <a:lnSpc>
                <a:spcPct val="120000"/>
              </a:lnSpc>
              <a:spcAft>
                <a:spcPts val="600"/>
              </a:spcAft>
            </a:pP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September 2001 was marked by the process of reorganization of </a:t>
            </a:r>
            <a:r>
              <a:rPr lang="en-US" sz="1200" dirty="0" err="1">
                <a:solidFill>
                  <a:schemeClr val="tx1">
                    <a:lumMod val="75000"/>
                    <a:lumOff val="25000"/>
                  </a:schemeClr>
                </a:solidFill>
                <a:latin typeface="Arial" panose="020B0604020202020204" pitchFamily="34" charset="0"/>
                <a:ea typeface="Montserrat Semi" charset="0"/>
                <a:cs typeface="Arial" panose="020B0604020202020204" pitchFamily="34" charset="0"/>
              </a:rPr>
              <a:t>Lviv</a:t>
            </a: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 Polytechnic structure: instead of 16 faculties, 12 educational and scientific institutes were established.</a:t>
            </a:r>
            <a:endPar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endParaRPr>
          </a:p>
          <a:p>
            <a:pPr indent="361950">
              <a:lnSpc>
                <a:spcPct val="120000"/>
              </a:lnSpc>
              <a:spcAft>
                <a:spcPts val="600"/>
              </a:spcAft>
            </a:pP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Since 2007, the university has been headed by Professor </a:t>
            </a:r>
            <a:r>
              <a:rPr lang="en-US" sz="1200" dirty="0" err="1">
                <a:solidFill>
                  <a:schemeClr val="tx1">
                    <a:lumMod val="75000"/>
                    <a:lumOff val="25000"/>
                  </a:schemeClr>
                </a:solidFill>
                <a:latin typeface="Arial" panose="020B0604020202020204" pitchFamily="34" charset="0"/>
                <a:ea typeface="Montserrat Semi" charset="0"/>
                <a:cs typeface="Arial" panose="020B0604020202020204" pitchFamily="34" charset="0"/>
              </a:rPr>
              <a:t>Yuriy</a:t>
            </a: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 </a:t>
            </a:r>
            <a:r>
              <a:rPr lang="en-US" sz="1200" dirty="0" err="1">
                <a:solidFill>
                  <a:schemeClr val="tx1">
                    <a:lumMod val="75000"/>
                    <a:lumOff val="25000"/>
                  </a:schemeClr>
                </a:solidFill>
                <a:latin typeface="Arial" panose="020B0604020202020204" pitchFamily="34" charset="0"/>
                <a:ea typeface="Montserrat Semi" charset="0"/>
                <a:cs typeface="Arial" panose="020B0604020202020204" pitchFamily="34" charset="0"/>
              </a:rPr>
              <a:t>Bobalo</a:t>
            </a: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a:t>
            </a:r>
            <a:endPar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endParaRPr>
          </a:p>
          <a:p>
            <a:pPr indent="361950">
              <a:lnSpc>
                <a:spcPct val="120000"/>
              </a:lnSpc>
              <a:spcAft>
                <a:spcPts val="600"/>
              </a:spcAft>
            </a:pP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On July 8, 2009, the Cabinet of Ministers of Ukraine granted </a:t>
            </a:r>
            <a:r>
              <a:rPr lang="en-US" sz="1200" b="1" dirty="0" err="1">
                <a:solidFill>
                  <a:schemeClr val="tx1">
                    <a:lumMod val="75000"/>
                    <a:lumOff val="25000"/>
                  </a:schemeClr>
                </a:solidFill>
                <a:latin typeface="Arial" panose="020B0604020202020204" pitchFamily="34" charset="0"/>
                <a:ea typeface="Montserrat Semi" charset="0"/>
                <a:cs typeface="Arial" panose="020B0604020202020204" pitchFamily="34" charset="0"/>
              </a:rPr>
              <a:t>Lviv</a:t>
            </a:r>
            <a:r>
              <a:rPr lang="en-US" sz="1200" b="1" dirty="0">
                <a:solidFill>
                  <a:schemeClr val="tx1">
                    <a:lumMod val="75000"/>
                    <a:lumOff val="25000"/>
                  </a:schemeClr>
                </a:solidFill>
                <a:latin typeface="Arial" panose="020B0604020202020204" pitchFamily="34" charset="0"/>
                <a:ea typeface="Montserrat Semi" charset="0"/>
                <a:cs typeface="Arial" panose="020B0604020202020204" pitchFamily="34" charset="0"/>
              </a:rPr>
              <a:t> Polytechnic National University </a:t>
            </a: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the status of a research national higher education institution.</a:t>
            </a:r>
            <a:endPar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endParaRPr>
          </a:p>
          <a:p>
            <a:pPr indent="361950">
              <a:lnSpc>
                <a:spcPct val="120000"/>
              </a:lnSpc>
              <a:spcAft>
                <a:spcPts val="600"/>
              </a:spcAft>
            </a:pP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In 2020, the University adopted a new strategic development plan for 5 years</a:t>
            </a:r>
            <a:r>
              <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 </a:t>
            </a: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covering ambitious plans and goals.</a:t>
            </a:r>
            <a:endPar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endParaRPr>
          </a:p>
        </p:txBody>
      </p:sp>
      <p:sp>
        <p:nvSpPr>
          <p:cNvPr id="6" name="TextBox 5"/>
          <p:cNvSpPr txBox="1"/>
          <p:nvPr/>
        </p:nvSpPr>
        <p:spPr>
          <a:xfrm>
            <a:off x="354696" y="198308"/>
            <a:ext cx="5888124" cy="403941"/>
          </a:xfrm>
          <a:prstGeom prst="rect">
            <a:avLst/>
          </a:prstGeom>
          <a:noFill/>
        </p:spPr>
        <p:txBody>
          <a:bodyPr wrap="square" lIns="34275" tIns="17137" rIns="34275" bIns="17137" rtlCol="0">
            <a:spAutoFit/>
          </a:bodyPr>
          <a:lstStyle/>
          <a:p>
            <a:r>
              <a:rPr lang="en-US" sz="2400" b="1" dirty="0">
                <a:solidFill>
                  <a:schemeClr val="tx1">
                    <a:lumMod val="75000"/>
                    <a:lumOff val="25000"/>
                  </a:schemeClr>
                </a:solidFill>
                <a:latin typeface="Arial" panose="020B0604020202020204" pitchFamily="34" charset="0"/>
                <a:ea typeface="Montserrat Light" charset="0"/>
                <a:cs typeface="Arial" panose="020B0604020202020204" pitchFamily="34" charset="0"/>
              </a:rPr>
              <a:t>21</a:t>
            </a:r>
            <a:r>
              <a:rPr lang="en-US" sz="2400" b="1" baseline="30000" dirty="0">
                <a:solidFill>
                  <a:schemeClr val="tx1">
                    <a:lumMod val="75000"/>
                    <a:lumOff val="25000"/>
                  </a:schemeClr>
                </a:solidFill>
                <a:latin typeface="Arial" panose="020B0604020202020204" pitchFamily="34" charset="0"/>
                <a:ea typeface="Montserrat Light" charset="0"/>
                <a:cs typeface="Arial" panose="020B0604020202020204" pitchFamily="34" charset="0"/>
              </a:rPr>
              <a:t>ST</a:t>
            </a:r>
            <a:r>
              <a:rPr lang="en-US" sz="2400" b="1" dirty="0">
                <a:solidFill>
                  <a:schemeClr val="tx1">
                    <a:lumMod val="75000"/>
                    <a:lumOff val="25000"/>
                  </a:schemeClr>
                </a:solidFill>
                <a:latin typeface="Arial" panose="020B0604020202020204" pitchFamily="34" charset="0"/>
                <a:ea typeface="Montserrat Light" charset="0"/>
                <a:cs typeface="Arial" panose="020B0604020202020204" pitchFamily="34" charset="0"/>
              </a:rPr>
              <a:t> CENTURY</a:t>
            </a:r>
            <a:endParaRPr lang="uk-UA" sz="2400" b="1" dirty="0">
              <a:solidFill>
                <a:srgbClr val="00A1E4"/>
              </a:solidFill>
              <a:latin typeface="Arial" panose="020B0604020202020204" pitchFamily="34" charset="0"/>
              <a:ea typeface="Montserrat Light" charset="0"/>
              <a:cs typeface="Arial" panose="020B0604020202020204" pitchFamily="34" charset="0"/>
            </a:endParaRPr>
          </a:p>
        </p:txBody>
      </p:sp>
      <p:pic>
        <p:nvPicPr>
          <p:cNvPr id="5" name="Місце для зображення 4"/>
          <p:cNvPicPr>
            <a:picLocks noGrp="1" noChangeAspect="1"/>
          </p:cNvPicPr>
          <p:nvPr>
            <p:ph type="pic" sz="quarter" idx="10"/>
          </p:nvPr>
        </p:nvPicPr>
        <p:blipFill>
          <a:blip r:embed="rId2"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29122029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Групувати 15"/>
          <p:cNvGrpSpPr/>
          <p:nvPr/>
        </p:nvGrpSpPr>
        <p:grpSpPr>
          <a:xfrm>
            <a:off x="0" y="789326"/>
            <a:ext cx="6851650" cy="3970882"/>
            <a:chOff x="-220980" y="250905"/>
            <a:chExt cx="6851650" cy="4112260"/>
          </a:xfrm>
        </p:grpSpPr>
        <p:sp>
          <p:nvSpPr>
            <p:cNvPr id="14" name="Прямокутник 13"/>
            <p:cNvSpPr/>
            <p:nvPr/>
          </p:nvSpPr>
          <p:spPr>
            <a:xfrm>
              <a:off x="-220980" y="929818"/>
              <a:ext cx="1562100" cy="4176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uk-UA" sz="1200" dirty="0">
                <a:latin typeface="Arial" panose="020B0604020202020204" pitchFamily="34" charset="0"/>
                <a:cs typeface="Arial" panose="020B0604020202020204" pitchFamily="34" charset="0"/>
              </a:endParaRPr>
            </a:p>
          </p:txBody>
        </p:sp>
        <p:sp>
          <p:nvSpPr>
            <p:cNvPr id="15" name="Прямокутник 14"/>
            <p:cNvSpPr/>
            <p:nvPr/>
          </p:nvSpPr>
          <p:spPr>
            <a:xfrm>
              <a:off x="-220980" y="1969271"/>
              <a:ext cx="1562100" cy="5103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uk-UA" sz="1200" dirty="0">
                <a:latin typeface="Arial" panose="020B0604020202020204" pitchFamily="34" charset="0"/>
                <a:cs typeface="Arial" panose="020B0604020202020204" pitchFamily="34" charset="0"/>
              </a:endParaRPr>
            </a:p>
          </p:txBody>
        </p:sp>
        <p:sp>
          <p:nvSpPr>
            <p:cNvPr id="13" name="Прямокутник 12"/>
            <p:cNvSpPr/>
            <p:nvPr/>
          </p:nvSpPr>
          <p:spPr>
            <a:xfrm>
              <a:off x="-220980" y="250905"/>
              <a:ext cx="1574187" cy="4176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uk-UA" sz="1200" dirty="0">
                <a:latin typeface="Arial" panose="020B0604020202020204" pitchFamily="34" charset="0"/>
                <a:cs typeface="Arial" panose="020B0604020202020204" pitchFamily="34" charset="0"/>
              </a:endParaRPr>
            </a:p>
          </p:txBody>
        </p:sp>
        <p:sp>
          <p:nvSpPr>
            <p:cNvPr id="3" name="Прямокутник 2"/>
            <p:cNvSpPr/>
            <p:nvPr/>
          </p:nvSpPr>
          <p:spPr>
            <a:xfrm>
              <a:off x="13970" y="264240"/>
              <a:ext cx="6616700" cy="4098925"/>
            </a:xfrm>
            <a:prstGeom prst="rect">
              <a:avLst/>
            </a:prstGeom>
          </p:spPr>
          <p:txBody>
            <a:bodyPr wrap="square">
              <a:spAutoFit/>
            </a:bodyPr>
            <a:lstStyle/>
            <a:p>
              <a:pPr marL="714375" indent="-714375">
                <a:lnSpc>
                  <a:spcPct val="120000"/>
                </a:lnSpc>
                <a:spcAft>
                  <a:spcPts val="600"/>
                </a:spcAft>
                <a:tabLst>
                  <a:tab pos="714375" algn="l"/>
                </a:tabLst>
              </a:pPr>
              <a:r>
                <a:rPr lang="en-US" sz="1600" b="1" dirty="0">
                  <a:solidFill>
                    <a:schemeClr val="bg1"/>
                  </a:solidFill>
                  <a:latin typeface="Arial Narrow" panose="020B0606020202030204" pitchFamily="34" charset="0"/>
                  <a:ea typeface="Montserrat Semi" charset="0"/>
                  <a:cs typeface="Arial" panose="020B0604020202020204" pitchFamily="34" charset="0"/>
                </a:rPr>
                <a:t>MISSION</a:t>
              </a:r>
              <a:r>
                <a:rPr lang="uk-UA" sz="1600" b="1" dirty="0">
                  <a:solidFill>
                    <a:schemeClr val="bg1"/>
                  </a:solidFill>
                  <a:latin typeface="Arial Narrow" panose="020B0606020202030204" pitchFamily="34" charset="0"/>
                  <a:ea typeface="Montserrat Semi" charset="0"/>
                  <a:cs typeface="Arial" panose="020B0604020202020204" pitchFamily="34" charset="0"/>
                </a:rPr>
                <a:t>: </a:t>
              </a:r>
              <a:r>
                <a:rPr lang="en-US" sz="1600" b="1" dirty="0">
                  <a:solidFill>
                    <a:schemeClr val="bg1"/>
                  </a:solidFill>
                  <a:latin typeface="Arial Narrow" panose="020B0606020202030204" pitchFamily="34" charset="0"/>
                  <a:ea typeface="Montserrat Semi" charset="0"/>
                  <a:cs typeface="Arial" panose="020B0604020202020204" pitchFamily="34" charset="0"/>
                </a:rPr>
                <a:t>	</a:t>
              </a:r>
              <a:r>
                <a:rPr lang="en-US" sz="1200" b="1" dirty="0">
                  <a:solidFill>
                    <a:schemeClr val="tx1">
                      <a:lumMod val="65000"/>
                      <a:lumOff val="35000"/>
                    </a:schemeClr>
                  </a:solidFill>
                  <a:latin typeface="Arial Narrow" panose="020B0606020202030204" pitchFamily="34" charset="0"/>
                  <a:ea typeface="Montserrat Semi" charset="0"/>
                  <a:cs typeface="Arial" panose="020B0604020202020204" pitchFamily="34" charset="0"/>
                </a:rPr>
                <a:t>to raise future leaders able to work wisely, creatively, </a:t>
              </a:r>
              <a:r>
                <a:rPr lang="en-US" sz="1200" b="1" dirty="0" smtClean="0">
                  <a:solidFill>
                    <a:schemeClr val="tx1">
                      <a:lumMod val="65000"/>
                      <a:lumOff val="35000"/>
                    </a:schemeClr>
                  </a:solidFill>
                  <a:latin typeface="Arial Narrow" panose="020B0606020202030204" pitchFamily="34" charset="0"/>
                  <a:ea typeface="Montserrat Semi" charset="0"/>
                  <a:cs typeface="Arial" panose="020B0604020202020204" pitchFamily="34" charset="0"/>
                </a:rPr>
                <a:t>effectively</a:t>
              </a:r>
              <a:endParaRPr lang="uk-UA" sz="1200" b="1" dirty="0" smtClean="0">
                <a:solidFill>
                  <a:schemeClr val="tx1">
                    <a:lumMod val="65000"/>
                    <a:lumOff val="35000"/>
                  </a:schemeClr>
                </a:solidFill>
                <a:latin typeface="Arial Narrow" panose="020B0606020202030204" pitchFamily="34" charset="0"/>
                <a:ea typeface="Montserrat Semi" charset="0"/>
                <a:cs typeface="Arial" panose="020B0604020202020204" pitchFamily="34" charset="0"/>
              </a:endParaRPr>
            </a:p>
            <a:p>
              <a:pPr marL="714375" indent="-714375">
                <a:lnSpc>
                  <a:spcPct val="120000"/>
                </a:lnSpc>
                <a:spcAft>
                  <a:spcPts val="600"/>
                </a:spcAft>
                <a:tabLst>
                  <a:tab pos="714375" algn="l"/>
                </a:tabLst>
              </a:pPr>
              <a:endParaRPr lang="en-US" sz="1200" b="1" dirty="0">
                <a:solidFill>
                  <a:schemeClr val="tx1">
                    <a:lumMod val="65000"/>
                    <a:lumOff val="35000"/>
                  </a:schemeClr>
                </a:solidFill>
                <a:latin typeface="Arial Narrow" panose="020B0606020202030204" pitchFamily="34" charset="0"/>
                <a:ea typeface="Montserrat Semi" charset="0"/>
                <a:cs typeface="Arial" panose="020B0604020202020204" pitchFamily="34" charset="0"/>
              </a:endParaRPr>
            </a:p>
            <a:p>
              <a:pPr marL="714375" indent="-714375">
                <a:lnSpc>
                  <a:spcPct val="120000"/>
                </a:lnSpc>
                <a:spcAft>
                  <a:spcPts val="600"/>
                </a:spcAft>
                <a:tabLst>
                  <a:tab pos="714375" algn="l"/>
                </a:tabLst>
              </a:pPr>
              <a:r>
                <a:rPr lang="en-US" sz="1600" b="1" dirty="0">
                  <a:solidFill>
                    <a:schemeClr val="bg1"/>
                  </a:solidFill>
                  <a:latin typeface="Arial Narrow" panose="020B0606020202030204" pitchFamily="34" charset="0"/>
                  <a:ea typeface="Montserrat Semi" charset="0"/>
                  <a:cs typeface="Arial" panose="020B0604020202020204" pitchFamily="34" charset="0"/>
                </a:rPr>
                <a:t>VISION:		</a:t>
              </a:r>
              <a:r>
                <a:rPr lang="en-US" sz="1200" b="1" dirty="0">
                  <a:solidFill>
                    <a:schemeClr val="tx1">
                      <a:lumMod val="65000"/>
                      <a:lumOff val="35000"/>
                    </a:schemeClr>
                  </a:solidFill>
                  <a:latin typeface="Arial Narrow" panose="020B0606020202030204" pitchFamily="34" charset="0"/>
                  <a:ea typeface="Montserrat Semi" charset="0"/>
                  <a:cs typeface="Arial" panose="020B0604020202020204" pitchFamily="34" charset="0"/>
                </a:rPr>
                <a:t>to become the leading university in Ukraine  while topping  the international and 	national rankings</a:t>
              </a:r>
              <a:r>
                <a:rPr lang="uk-UA" sz="1600" b="1" dirty="0">
                  <a:solidFill>
                    <a:schemeClr val="bg1"/>
                  </a:solidFill>
                  <a:latin typeface="Arial Narrow" panose="020B0606020202030204" pitchFamily="34" charset="0"/>
                  <a:ea typeface="Montserrat Semi" charset="0"/>
                  <a:cs typeface="Arial" panose="020B0604020202020204" pitchFamily="34" charset="0"/>
                </a:rPr>
                <a:t>ЦІЛІ</a:t>
              </a:r>
              <a:r>
                <a:rPr lang="uk-UA" sz="1600" b="1" dirty="0" smtClean="0">
                  <a:solidFill>
                    <a:schemeClr val="bg1"/>
                  </a:solidFill>
                  <a:latin typeface="Arial Narrow" panose="020B0606020202030204" pitchFamily="34" charset="0"/>
                  <a:ea typeface="Montserrat Semi" charset="0"/>
                  <a:cs typeface="Arial" panose="020B0604020202020204" pitchFamily="34" charset="0"/>
                </a:rPr>
                <a:t>:</a:t>
              </a:r>
            </a:p>
            <a:p>
              <a:pPr marL="714375" indent="-714375">
                <a:lnSpc>
                  <a:spcPct val="120000"/>
                </a:lnSpc>
                <a:spcAft>
                  <a:spcPts val="600"/>
                </a:spcAft>
                <a:tabLst>
                  <a:tab pos="714375" algn="l"/>
                </a:tabLst>
              </a:pPr>
              <a:r>
                <a:rPr lang="en-US" sz="1600" b="1" dirty="0">
                  <a:solidFill>
                    <a:schemeClr val="bg1"/>
                  </a:solidFill>
                  <a:latin typeface="Arial Narrow" panose="020B0606020202030204" pitchFamily="34" charset="0"/>
                  <a:ea typeface="Montserrat Semi" charset="0"/>
                  <a:cs typeface="Arial" panose="020B0604020202020204" pitchFamily="34" charset="0"/>
                </a:rPr>
                <a:t>	</a:t>
              </a:r>
            </a:p>
            <a:p>
              <a:pPr marL="1346200" indent="-1346200">
                <a:lnSpc>
                  <a:spcPct val="120000"/>
                </a:lnSpc>
                <a:spcAft>
                  <a:spcPts val="600"/>
                </a:spcAft>
                <a:tabLst>
                  <a:tab pos="1346200" algn="l"/>
                </a:tabLst>
              </a:pPr>
              <a:r>
                <a:rPr lang="en-US" sz="1600" b="1" dirty="0">
                  <a:solidFill>
                    <a:schemeClr val="bg1"/>
                  </a:solidFill>
                  <a:latin typeface="Arial Narrow" panose="020B0606020202030204" pitchFamily="34" charset="0"/>
                </a:rPr>
                <a:t>OBJECTIVES:</a:t>
              </a:r>
              <a:r>
                <a:rPr lang="en-US" sz="1200" b="1" dirty="0">
                  <a:solidFill>
                    <a:schemeClr val="tx1">
                      <a:lumMod val="65000"/>
                      <a:lumOff val="35000"/>
                    </a:schemeClr>
                  </a:solidFill>
                  <a:latin typeface="Arial Narrow" panose="020B0606020202030204" pitchFamily="34" charset="0"/>
                </a:rPr>
                <a:t> 	</a:t>
              </a:r>
              <a:r>
                <a:rPr lang="en-US" sz="1200" b="1" dirty="0" smtClean="0">
                  <a:solidFill>
                    <a:schemeClr val="tx1">
                      <a:lumMod val="65000"/>
                      <a:lumOff val="35000"/>
                    </a:schemeClr>
                  </a:solidFill>
                  <a:latin typeface="Arial Narrow" panose="020B0606020202030204" pitchFamily="34" charset="0"/>
                </a:rPr>
                <a:t>to </a:t>
              </a:r>
              <a:r>
                <a:rPr lang="en-US" sz="1200" b="1" dirty="0">
                  <a:solidFill>
                    <a:schemeClr val="tx1">
                      <a:lumMod val="65000"/>
                      <a:lumOff val="35000"/>
                    </a:schemeClr>
                  </a:solidFill>
                  <a:latin typeface="Arial Narrow" panose="020B0606020202030204" pitchFamily="34" charset="0"/>
                </a:rPr>
                <a:t>attract talented young people motivated to study at the university </a:t>
              </a:r>
            </a:p>
            <a:p>
              <a:pPr marL="1346200" indent="-1346200">
                <a:lnSpc>
                  <a:spcPct val="120000"/>
                </a:lnSpc>
                <a:spcAft>
                  <a:spcPts val="600"/>
                </a:spcAft>
                <a:tabLst>
                  <a:tab pos="1346200" algn="l"/>
                </a:tabLst>
              </a:pPr>
              <a:r>
                <a:rPr lang="en-US" sz="1200" b="1" dirty="0">
                  <a:solidFill>
                    <a:schemeClr val="tx1">
                      <a:lumMod val="65000"/>
                      <a:lumOff val="35000"/>
                    </a:schemeClr>
                  </a:solidFill>
                  <a:latin typeface="Arial Narrow" panose="020B0606020202030204" pitchFamily="34" charset="0"/>
                </a:rPr>
                <a:t>	</a:t>
              </a:r>
              <a:r>
                <a:rPr lang="en-US" sz="1200" b="1" dirty="0" smtClean="0">
                  <a:solidFill>
                    <a:schemeClr val="tx1">
                      <a:lumMod val="65000"/>
                      <a:lumOff val="35000"/>
                    </a:schemeClr>
                  </a:solidFill>
                  <a:latin typeface="Arial Narrow" panose="020B0606020202030204" pitchFamily="34" charset="0"/>
                </a:rPr>
                <a:t>to </a:t>
              </a:r>
              <a:r>
                <a:rPr lang="en-US" sz="1200" b="1" dirty="0">
                  <a:solidFill>
                    <a:schemeClr val="tx1">
                      <a:lumMod val="65000"/>
                      <a:lumOff val="35000"/>
                    </a:schemeClr>
                  </a:solidFill>
                  <a:latin typeface="Arial Narrow" panose="020B0606020202030204" pitchFamily="34" charset="0"/>
                </a:rPr>
                <a:t>create study</a:t>
              </a:r>
              <a:r>
                <a:rPr lang="uk-UA" sz="1200" b="1" dirty="0">
                  <a:solidFill>
                    <a:schemeClr val="tx1">
                      <a:lumMod val="65000"/>
                      <a:lumOff val="35000"/>
                    </a:schemeClr>
                  </a:solidFill>
                  <a:latin typeface="Arial Narrow" panose="020B0606020202030204" pitchFamily="34" charset="0"/>
                </a:rPr>
                <a:t> </a:t>
              </a:r>
              <a:r>
                <a:rPr lang="en-US" sz="1200" b="1" dirty="0">
                  <a:solidFill>
                    <a:schemeClr val="tx1">
                      <a:lumMod val="65000"/>
                      <a:lumOff val="35000"/>
                    </a:schemeClr>
                  </a:solidFill>
                  <a:latin typeface="Arial Narrow" panose="020B0606020202030204" pitchFamily="34" charset="0"/>
                </a:rPr>
                <a:t>and work-friendly atmosphere for personal  growth and development</a:t>
              </a:r>
            </a:p>
            <a:p>
              <a:pPr marL="1346200" indent="-1346200">
                <a:lnSpc>
                  <a:spcPct val="120000"/>
                </a:lnSpc>
                <a:spcAft>
                  <a:spcPts val="600"/>
                </a:spcAft>
                <a:tabLst>
                  <a:tab pos="1346200" algn="l"/>
                </a:tabLst>
              </a:pPr>
              <a:r>
                <a:rPr lang="en-US" sz="1200" b="1" dirty="0">
                  <a:solidFill>
                    <a:schemeClr val="tx1">
                      <a:lumMod val="65000"/>
                      <a:lumOff val="35000"/>
                    </a:schemeClr>
                  </a:solidFill>
                  <a:latin typeface="Arial Narrow" panose="020B0606020202030204" pitchFamily="34" charset="0"/>
                </a:rPr>
                <a:t>	to improve the professional quality and productivity of the personnel, increase the percentage of young scientists in research and academic teaching staff</a:t>
              </a:r>
            </a:p>
            <a:p>
              <a:pPr marL="1346200" indent="-1346200">
                <a:lnSpc>
                  <a:spcPct val="120000"/>
                </a:lnSpc>
                <a:spcAft>
                  <a:spcPts val="600"/>
                </a:spcAft>
                <a:tabLst>
                  <a:tab pos="1346200" algn="l"/>
                </a:tabLst>
              </a:pPr>
              <a:r>
                <a:rPr lang="en-US" sz="1200" b="1" dirty="0">
                  <a:solidFill>
                    <a:schemeClr val="tx1">
                      <a:lumMod val="65000"/>
                      <a:lumOff val="35000"/>
                    </a:schemeClr>
                  </a:solidFill>
                  <a:latin typeface="Arial Narrow" panose="020B0606020202030204" pitchFamily="34" charset="0"/>
                </a:rPr>
                <a:t>	to top the list of among national universities in the relation  to the amount of completed international grants</a:t>
              </a:r>
            </a:p>
            <a:p>
              <a:pPr marL="1346200" indent="-1346200">
                <a:lnSpc>
                  <a:spcPct val="120000"/>
                </a:lnSpc>
                <a:spcAft>
                  <a:spcPts val="600"/>
                </a:spcAft>
                <a:tabLst>
                  <a:tab pos="1346200" algn="l"/>
                </a:tabLst>
              </a:pPr>
              <a:r>
                <a:rPr lang="en-US" sz="1200" b="1" dirty="0">
                  <a:solidFill>
                    <a:schemeClr val="tx1">
                      <a:lumMod val="65000"/>
                      <a:lumOff val="35000"/>
                    </a:schemeClr>
                  </a:solidFill>
                  <a:latin typeface="Arial Narrow" panose="020B0606020202030204" pitchFamily="34" charset="0"/>
                </a:rPr>
                <a:t>	to increase  the university presence and visibility in the global multimedia information space</a:t>
              </a:r>
              <a:endParaRPr lang="uk-UA" sz="1200" b="1" dirty="0">
                <a:solidFill>
                  <a:schemeClr val="tx1">
                    <a:lumMod val="65000"/>
                    <a:lumOff val="35000"/>
                  </a:schemeClr>
                </a:solidFill>
                <a:latin typeface="Arial Narrow" panose="020B0606020202030204" pitchFamily="34" charset="0"/>
              </a:endParaRPr>
            </a:p>
          </p:txBody>
        </p:sp>
      </p:grpSp>
      <p:sp>
        <p:nvSpPr>
          <p:cNvPr id="20" name="TextBox 19"/>
          <p:cNvSpPr txBox="1"/>
          <p:nvPr/>
        </p:nvSpPr>
        <p:spPr>
          <a:xfrm>
            <a:off x="354696" y="198308"/>
            <a:ext cx="5888124" cy="403941"/>
          </a:xfrm>
          <a:prstGeom prst="rect">
            <a:avLst/>
          </a:prstGeom>
          <a:noFill/>
        </p:spPr>
        <p:txBody>
          <a:bodyPr wrap="square" lIns="34275" tIns="17137" rIns="34275" bIns="17137" rtlCol="0">
            <a:spAutoFit/>
          </a:bodyPr>
          <a:lstStyle/>
          <a:p>
            <a:r>
              <a:rPr lang="en-US" sz="2400" b="1" dirty="0">
                <a:solidFill>
                  <a:schemeClr val="tx1">
                    <a:lumMod val="75000"/>
                    <a:lumOff val="25000"/>
                  </a:schemeClr>
                </a:solidFill>
                <a:latin typeface="Arial" panose="020B0604020202020204" pitchFamily="34" charset="0"/>
                <a:ea typeface="Montserrat Light" charset="0"/>
                <a:cs typeface="Arial" panose="020B0604020202020204" pitchFamily="34" charset="0"/>
              </a:rPr>
              <a:t>STRATEGIC DEVELOPMENT PLAN</a:t>
            </a:r>
            <a:endParaRPr lang="uk-UA" sz="2400" b="1" dirty="0">
              <a:solidFill>
                <a:srgbClr val="00A1E4"/>
              </a:solidFill>
              <a:latin typeface="Arial" panose="020B0604020202020204" pitchFamily="34" charset="0"/>
              <a:ea typeface="Montserrat Light" charset="0"/>
              <a:cs typeface="Arial" panose="020B0604020202020204" pitchFamily="34" charset="0"/>
            </a:endParaRPr>
          </a:p>
        </p:txBody>
      </p:sp>
      <p:grpSp>
        <p:nvGrpSpPr>
          <p:cNvPr id="4" name="Групувати 3"/>
          <p:cNvGrpSpPr/>
          <p:nvPr/>
        </p:nvGrpSpPr>
        <p:grpSpPr>
          <a:xfrm>
            <a:off x="7060036" y="783435"/>
            <a:ext cx="1828800" cy="4250972"/>
            <a:chOff x="7079744" y="399980"/>
            <a:chExt cx="1828800" cy="4250972"/>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079744" y="698077"/>
              <a:ext cx="1828800" cy="395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кутник 7"/>
            <p:cNvSpPr/>
            <p:nvPr/>
          </p:nvSpPr>
          <p:spPr>
            <a:xfrm>
              <a:off x="7089810" y="399980"/>
              <a:ext cx="1795970" cy="396398"/>
            </a:xfrm>
            <a:prstGeom prst="rect">
              <a:avLst/>
            </a:prstGeom>
            <a:solidFill>
              <a:schemeClr val="accent2"/>
            </a:solidFill>
          </p:spPr>
          <p:txBody>
            <a:bodyPr wrap="square">
              <a:spAutoFit/>
            </a:bodyPr>
            <a:lstStyle/>
            <a:p>
              <a:pPr marL="1162050" indent="-800100">
                <a:lnSpc>
                  <a:spcPct val="120000"/>
                </a:lnSpc>
                <a:spcAft>
                  <a:spcPts val="600"/>
                </a:spcAft>
              </a:pPr>
              <a:r>
                <a:rPr lang="en-US" sz="1800" b="1" dirty="0">
                  <a:solidFill>
                    <a:schemeClr val="bg1"/>
                  </a:solidFill>
                  <a:latin typeface="Arial Narrow" panose="020B0606020202030204" pitchFamily="34" charset="0"/>
                  <a:ea typeface="Montserrat Semi" charset="0"/>
                  <a:cs typeface="Arial" panose="020B0604020202020204" pitchFamily="34" charset="0"/>
                </a:rPr>
                <a:t>VALUES</a:t>
              </a:r>
              <a:r>
                <a:rPr lang="uk-UA" sz="1800" b="1" dirty="0">
                  <a:solidFill>
                    <a:schemeClr val="bg1"/>
                  </a:solidFill>
                  <a:latin typeface="Arial Narrow" panose="020B0606020202030204" pitchFamily="34" charset="0"/>
                  <a:ea typeface="Montserrat Semi" charset="0"/>
                  <a:cs typeface="Arial" panose="020B0604020202020204" pitchFamily="34" charset="0"/>
                </a:rPr>
                <a:t>:</a:t>
              </a:r>
              <a:endParaRPr lang="uk-UA" sz="1400" dirty="0">
                <a:solidFill>
                  <a:schemeClr val="bg1"/>
                </a:solidFill>
                <a:latin typeface="Arial Narrow" panose="020B0606020202030204" pitchFamily="34" charset="0"/>
                <a:ea typeface="Montserrat Semi" charset="0"/>
                <a:cs typeface="Arial" panose="020B0604020202020204" pitchFamily="34" charset="0"/>
              </a:endParaRPr>
            </a:p>
          </p:txBody>
        </p:sp>
        <p:sp>
          <p:nvSpPr>
            <p:cNvPr id="2" name="TextBox 1">
              <a:extLst>
                <a:ext uri="{FF2B5EF4-FFF2-40B4-BE49-F238E27FC236}">
                  <a16:creationId xmlns:a16="http://schemas.microsoft.com/office/drawing/2014/main" xmlns="" id="{5BD12CA8-63DD-46EC-9219-5F4F01B849F2}"/>
                </a:ext>
              </a:extLst>
            </p:cNvPr>
            <p:cNvSpPr txBox="1"/>
            <p:nvPr/>
          </p:nvSpPr>
          <p:spPr>
            <a:xfrm>
              <a:off x="7089151" y="987405"/>
              <a:ext cx="1790280" cy="238527"/>
            </a:xfrm>
            <a:prstGeom prst="rect">
              <a:avLst/>
            </a:prstGeom>
            <a:noFill/>
          </p:spPr>
          <p:txBody>
            <a:bodyPr wrap="square" rtlCol="0">
              <a:spAutoFit/>
            </a:bodyPr>
            <a:lstStyle/>
            <a:p>
              <a:r>
                <a:rPr lang="en-US" sz="950" b="1" dirty="0">
                  <a:solidFill>
                    <a:schemeClr val="bg1"/>
                  </a:solidFill>
                  <a:latin typeface="Arial" panose="020B0604020202020204" pitchFamily="34" charset="0"/>
                  <a:cs typeface="Arial" panose="020B0604020202020204" pitchFamily="34" charset="0"/>
                </a:rPr>
                <a:t>PROFESSIONALISM</a:t>
              </a:r>
            </a:p>
          </p:txBody>
        </p:sp>
        <p:sp>
          <p:nvSpPr>
            <p:cNvPr id="12" name="TextBox 11">
              <a:extLst>
                <a:ext uri="{FF2B5EF4-FFF2-40B4-BE49-F238E27FC236}">
                  <a16:creationId xmlns:a16="http://schemas.microsoft.com/office/drawing/2014/main" xmlns="" id="{0F26ECCF-F016-47E0-BBE4-3698BB50EB37}"/>
                </a:ext>
              </a:extLst>
            </p:cNvPr>
            <p:cNvSpPr txBox="1"/>
            <p:nvPr/>
          </p:nvSpPr>
          <p:spPr>
            <a:xfrm>
              <a:off x="7089151" y="1527318"/>
              <a:ext cx="1790280" cy="238527"/>
            </a:xfrm>
            <a:prstGeom prst="rect">
              <a:avLst/>
            </a:prstGeom>
            <a:noFill/>
          </p:spPr>
          <p:txBody>
            <a:bodyPr wrap="square" rtlCol="0">
              <a:spAutoFit/>
            </a:bodyPr>
            <a:lstStyle/>
            <a:p>
              <a:r>
                <a:rPr lang="en-US" sz="950" b="1" dirty="0">
                  <a:solidFill>
                    <a:schemeClr val="bg1"/>
                  </a:solidFill>
                  <a:latin typeface="Arial" panose="020B0604020202020204" pitchFamily="34" charset="0"/>
                  <a:cs typeface="Arial" panose="020B0604020202020204" pitchFamily="34" charset="0"/>
                </a:rPr>
                <a:t>PATRIOTISM</a:t>
              </a:r>
            </a:p>
          </p:txBody>
        </p:sp>
        <p:sp>
          <p:nvSpPr>
            <p:cNvPr id="17" name="TextBox 16">
              <a:extLst>
                <a:ext uri="{FF2B5EF4-FFF2-40B4-BE49-F238E27FC236}">
                  <a16:creationId xmlns:a16="http://schemas.microsoft.com/office/drawing/2014/main" xmlns="" id="{62C359AD-666B-43B2-A7B3-5228B9397C34}"/>
                </a:ext>
              </a:extLst>
            </p:cNvPr>
            <p:cNvSpPr txBox="1"/>
            <p:nvPr/>
          </p:nvSpPr>
          <p:spPr>
            <a:xfrm>
              <a:off x="7089151" y="2067231"/>
              <a:ext cx="1790280" cy="238527"/>
            </a:xfrm>
            <a:prstGeom prst="rect">
              <a:avLst/>
            </a:prstGeom>
            <a:noFill/>
          </p:spPr>
          <p:txBody>
            <a:bodyPr wrap="square" rtlCol="0">
              <a:spAutoFit/>
            </a:bodyPr>
            <a:lstStyle/>
            <a:p>
              <a:r>
                <a:rPr lang="en-US" sz="950" b="1" dirty="0">
                  <a:solidFill>
                    <a:schemeClr val="bg1"/>
                  </a:solidFill>
                  <a:latin typeface="Arial" panose="020B0604020202020204" pitchFamily="34" charset="0"/>
                  <a:cs typeface="Arial" panose="020B0604020202020204" pitchFamily="34" charset="0"/>
                </a:rPr>
                <a:t>INTEGRITY</a:t>
              </a:r>
            </a:p>
          </p:txBody>
        </p:sp>
        <p:sp>
          <p:nvSpPr>
            <p:cNvPr id="18" name="TextBox 17">
              <a:extLst>
                <a:ext uri="{FF2B5EF4-FFF2-40B4-BE49-F238E27FC236}">
                  <a16:creationId xmlns:a16="http://schemas.microsoft.com/office/drawing/2014/main" xmlns="" id="{EBFF694D-E571-4A46-9EC0-58E90D6E613E}"/>
                </a:ext>
              </a:extLst>
            </p:cNvPr>
            <p:cNvSpPr txBox="1"/>
            <p:nvPr/>
          </p:nvSpPr>
          <p:spPr>
            <a:xfrm>
              <a:off x="7089151" y="2607144"/>
              <a:ext cx="1790280" cy="238527"/>
            </a:xfrm>
            <a:prstGeom prst="rect">
              <a:avLst/>
            </a:prstGeom>
            <a:noFill/>
          </p:spPr>
          <p:txBody>
            <a:bodyPr wrap="square" rtlCol="0">
              <a:spAutoFit/>
            </a:bodyPr>
            <a:lstStyle/>
            <a:p>
              <a:r>
                <a:rPr lang="en-US" sz="950" b="1" dirty="0">
                  <a:solidFill>
                    <a:schemeClr val="bg1"/>
                  </a:solidFill>
                  <a:latin typeface="Arial" panose="020B0604020202020204" pitchFamily="34" charset="0"/>
                  <a:cs typeface="Arial" panose="020B0604020202020204" pitchFamily="34" charset="0"/>
                </a:rPr>
                <a:t>ACADEMIC FREEDOM</a:t>
              </a:r>
            </a:p>
          </p:txBody>
        </p:sp>
        <p:sp>
          <p:nvSpPr>
            <p:cNvPr id="19" name="TextBox 18">
              <a:extLst>
                <a:ext uri="{FF2B5EF4-FFF2-40B4-BE49-F238E27FC236}">
                  <a16:creationId xmlns:a16="http://schemas.microsoft.com/office/drawing/2014/main" xmlns="" id="{91F4D125-4F62-4133-B4C5-8135463B2896}"/>
                </a:ext>
              </a:extLst>
            </p:cNvPr>
            <p:cNvSpPr txBox="1"/>
            <p:nvPr/>
          </p:nvSpPr>
          <p:spPr>
            <a:xfrm>
              <a:off x="7089150" y="3154752"/>
              <a:ext cx="1790280" cy="238527"/>
            </a:xfrm>
            <a:prstGeom prst="rect">
              <a:avLst/>
            </a:prstGeom>
            <a:noFill/>
          </p:spPr>
          <p:txBody>
            <a:bodyPr wrap="square" rtlCol="0">
              <a:spAutoFit/>
            </a:bodyPr>
            <a:lstStyle/>
            <a:p>
              <a:r>
                <a:rPr lang="en-US" sz="950" b="1" dirty="0">
                  <a:solidFill>
                    <a:schemeClr val="bg1"/>
                  </a:solidFill>
                  <a:latin typeface="Arial" panose="020B0604020202020204" pitchFamily="34" charset="0"/>
                  <a:cs typeface="Arial" panose="020B0604020202020204" pitchFamily="34" charset="0"/>
                </a:rPr>
                <a:t>WILLINGNESS TO CHANGE</a:t>
              </a:r>
            </a:p>
          </p:txBody>
        </p:sp>
        <p:sp>
          <p:nvSpPr>
            <p:cNvPr id="21" name="TextBox 20">
              <a:extLst>
                <a:ext uri="{FF2B5EF4-FFF2-40B4-BE49-F238E27FC236}">
                  <a16:creationId xmlns:a16="http://schemas.microsoft.com/office/drawing/2014/main" xmlns="" id="{8871AAAA-EB03-4A99-8745-0A0CD4D47F58}"/>
                </a:ext>
              </a:extLst>
            </p:cNvPr>
            <p:cNvSpPr txBox="1"/>
            <p:nvPr/>
          </p:nvSpPr>
          <p:spPr>
            <a:xfrm>
              <a:off x="7089151" y="3694665"/>
              <a:ext cx="1790280" cy="238527"/>
            </a:xfrm>
            <a:prstGeom prst="rect">
              <a:avLst/>
            </a:prstGeom>
            <a:noFill/>
          </p:spPr>
          <p:txBody>
            <a:bodyPr wrap="square" rtlCol="0">
              <a:spAutoFit/>
            </a:bodyPr>
            <a:lstStyle/>
            <a:p>
              <a:r>
                <a:rPr lang="en-US" sz="950" b="1" dirty="0">
                  <a:solidFill>
                    <a:schemeClr val="bg1"/>
                  </a:solidFill>
                  <a:latin typeface="Arial" panose="020B0604020202020204" pitchFamily="34" charset="0"/>
                  <a:cs typeface="Arial" panose="020B0604020202020204" pitchFamily="34" charset="0"/>
                </a:rPr>
                <a:t>SPIRITUALITY</a:t>
              </a:r>
            </a:p>
          </p:txBody>
        </p:sp>
        <p:sp>
          <p:nvSpPr>
            <p:cNvPr id="22" name="TextBox 21">
              <a:extLst>
                <a:ext uri="{FF2B5EF4-FFF2-40B4-BE49-F238E27FC236}">
                  <a16:creationId xmlns:a16="http://schemas.microsoft.com/office/drawing/2014/main" xmlns="" id="{BCACECB4-0C7D-435D-8788-36A7EA950CD6}"/>
                </a:ext>
              </a:extLst>
            </p:cNvPr>
            <p:cNvSpPr txBox="1"/>
            <p:nvPr/>
          </p:nvSpPr>
          <p:spPr>
            <a:xfrm>
              <a:off x="7089151" y="4234581"/>
              <a:ext cx="1790280" cy="238527"/>
            </a:xfrm>
            <a:prstGeom prst="rect">
              <a:avLst/>
            </a:prstGeom>
            <a:noFill/>
          </p:spPr>
          <p:txBody>
            <a:bodyPr wrap="square" rtlCol="0">
              <a:spAutoFit/>
            </a:bodyPr>
            <a:lstStyle/>
            <a:p>
              <a:r>
                <a:rPr lang="en-US" sz="950" b="1" dirty="0">
                  <a:solidFill>
                    <a:schemeClr val="bg1"/>
                  </a:solidFill>
                  <a:latin typeface="Arial" panose="020B0604020202020204" pitchFamily="34" charset="0"/>
                  <a:cs typeface="Arial" panose="020B0604020202020204" pitchFamily="34" charset="0"/>
                </a:rPr>
                <a:t>TRADITIONS</a:t>
              </a:r>
            </a:p>
          </p:txBody>
        </p:sp>
      </p:grpSp>
    </p:spTree>
    <p:extLst>
      <p:ext uri="{BB962C8B-B14F-4D97-AF65-F5344CB8AC3E}">
        <p14:creationId xmlns:p14="http://schemas.microsoft.com/office/powerpoint/2010/main" val="246427722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E:\фото\корпуси\Фото з БПЛА\Фото з БПЛА_1\9W5A9610.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colorTemperature colorTemp="7200"/>
                    </a14:imgEffect>
                    <a14:imgEffect>
                      <a14:brightnessContrast contrast="-20000"/>
                    </a14:imgEffect>
                  </a14:imgLayer>
                </a14:imgProps>
              </a:ext>
              <a:ext uri="{28A0092B-C50C-407E-A947-70E740481C1C}">
                <a14:useLocalDpi xmlns:a14="http://schemas.microsoft.com/office/drawing/2010/main"/>
              </a:ext>
            </a:extLst>
          </a:blip>
          <a:srcRect/>
          <a:stretch/>
        </p:blipFill>
        <p:spPr bwMode="auto">
          <a:xfrm>
            <a:off x="-1" y="9525"/>
            <a:ext cx="9144000" cy="5139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3719"/>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Групувати 4"/>
          <p:cNvGrpSpPr/>
          <p:nvPr/>
        </p:nvGrpSpPr>
        <p:grpSpPr>
          <a:xfrm>
            <a:off x="1024517" y="599585"/>
            <a:ext cx="7071732" cy="280830"/>
            <a:chOff x="857438" y="863488"/>
            <a:chExt cx="8216504" cy="522497"/>
          </a:xfrm>
        </p:grpSpPr>
        <p:sp>
          <p:nvSpPr>
            <p:cNvPr id="2" name="Прямокутник 1"/>
            <p:cNvSpPr/>
            <p:nvPr/>
          </p:nvSpPr>
          <p:spPr>
            <a:xfrm>
              <a:off x="2909675" y="904640"/>
              <a:ext cx="6164267" cy="4401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err="1">
                  <a:latin typeface="Arial" panose="020B0604020202020204" pitchFamily="34" charset="0"/>
                  <a:cs typeface="Arial" panose="020B0604020202020204" pitchFamily="34" charset="0"/>
                </a:rPr>
                <a:t>Tsisar</a:t>
              </a:r>
              <a:r>
                <a:rPr lang="en-US" sz="1100" dirty="0">
                  <a:latin typeface="Arial" panose="020B0604020202020204" pitchFamily="34" charset="0"/>
                  <a:cs typeface="Arial" panose="020B0604020202020204" pitchFamily="34" charset="0"/>
                </a:rPr>
                <a:t>-Royal Real School in </a:t>
              </a:r>
              <a:r>
                <a:rPr lang="en-US" sz="1100" dirty="0" err="1">
                  <a:latin typeface="Arial" panose="020B0604020202020204" pitchFamily="34" charset="0"/>
                  <a:cs typeface="Arial" panose="020B0604020202020204" pitchFamily="34" charset="0"/>
                </a:rPr>
                <a:t>Lviv</a:t>
              </a:r>
              <a:endParaRPr lang="uk-UA" sz="1100" dirty="0">
                <a:latin typeface="Arial" panose="020B0604020202020204" pitchFamily="34" charset="0"/>
                <a:cs typeface="Arial" panose="020B0604020202020204" pitchFamily="34" charset="0"/>
              </a:endParaRPr>
            </a:p>
          </p:txBody>
        </p:sp>
        <p:sp>
          <p:nvSpPr>
            <p:cNvPr id="8" name="TextBox 7"/>
            <p:cNvSpPr txBox="1"/>
            <p:nvPr/>
          </p:nvSpPr>
          <p:spPr>
            <a:xfrm>
              <a:off x="857438" y="863488"/>
              <a:ext cx="2273084" cy="522497"/>
            </a:xfrm>
            <a:prstGeom prst="rect">
              <a:avLst/>
            </a:prstGeom>
            <a:noFill/>
          </p:spPr>
          <p:txBody>
            <a:bodyPr wrap="square" lIns="34275" tIns="17137" rIns="34275" bIns="17137" rtlCol="0" anchor="ctr">
              <a:spAutoFit/>
            </a:bodyPr>
            <a:lstStyle/>
            <a:p>
              <a:pPr algn="ctr"/>
              <a:r>
                <a:rPr lang="uk-UA" sz="1600" b="1" dirty="0">
                  <a:solidFill>
                    <a:schemeClr val="accent2"/>
                  </a:solidFill>
                  <a:latin typeface="Arial" panose="020B0604020202020204" pitchFamily="34" charset="0"/>
                  <a:ea typeface="Montserrat Semi" charset="0"/>
                  <a:cs typeface="Arial" panose="020B0604020202020204" pitchFamily="34" charset="0"/>
                </a:rPr>
                <a:t>1816-1825</a:t>
              </a:r>
            </a:p>
          </p:txBody>
        </p:sp>
      </p:grpSp>
      <p:grpSp>
        <p:nvGrpSpPr>
          <p:cNvPr id="6" name="Групувати 5"/>
          <p:cNvGrpSpPr/>
          <p:nvPr/>
        </p:nvGrpSpPr>
        <p:grpSpPr>
          <a:xfrm>
            <a:off x="1024517" y="918132"/>
            <a:ext cx="7071731" cy="280830"/>
            <a:chOff x="857438" y="1782998"/>
            <a:chExt cx="8216504" cy="522497"/>
          </a:xfrm>
        </p:grpSpPr>
        <p:sp>
          <p:nvSpPr>
            <p:cNvPr id="10" name="Прямокутник 9"/>
            <p:cNvSpPr/>
            <p:nvPr/>
          </p:nvSpPr>
          <p:spPr>
            <a:xfrm>
              <a:off x="2909675" y="1824150"/>
              <a:ext cx="6164267" cy="4401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err="1">
                  <a:latin typeface="Arial" panose="020B0604020202020204" pitchFamily="34" charset="0"/>
                  <a:cs typeface="Arial" panose="020B0604020202020204" pitchFamily="34" charset="0"/>
                </a:rPr>
                <a:t>Tsisar</a:t>
              </a:r>
              <a:r>
                <a:rPr lang="en-US" sz="1100" dirty="0">
                  <a:latin typeface="Arial" panose="020B0604020202020204" pitchFamily="34" charset="0"/>
                  <a:cs typeface="Arial" panose="020B0604020202020204" pitchFamily="34" charset="0"/>
                </a:rPr>
                <a:t>-Royal Real School of Technical Sciences and Trade in </a:t>
              </a:r>
              <a:r>
                <a:rPr lang="en-US" sz="1100" dirty="0" err="1">
                  <a:latin typeface="Arial" panose="020B0604020202020204" pitchFamily="34" charset="0"/>
                  <a:cs typeface="Arial" panose="020B0604020202020204" pitchFamily="34" charset="0"/>
                </a:rPr>
                <a:t>Lviv</a:t>
              </a:r>
              <a:endParaRPr lang="uk-UA" sz="1100" dirty="0">
                <a:latin typeface="Arial" panose="020B0604020202020204" pitchFamily="34" charset="0"/>
                <a:cs typeface="Arial" panose="020B0604020202020204" pitchFamily="34" charset="0"/>
              </a:endParaRPr>
            </a:p>
          </p:txBody>
        </p:sp>
        <p:sp>
          <p:nvSpPr>
            <p:cNvPr id="12" name="TextBox 11"/>
            <p:cNvSpPr txBox="1"/>
            <p:nvPr/>
          </p:nvSpPr>
          <p:spPr>
            <a:xfrm>
              <a:off x="857438" y="1782998"/>
              <a:ext cx="2273083" cy="522497"/>
            </a:xfrm>
            <a:prstGeom prst="rect">
              <a:avLst/>
            </a:prstGeom>
            <a:noFill/>
          </p:spPr>
          <p:txBody>
            <a:bodyPr wrap="square" lIns="34275" tIns="17137" rIns="34275" bIns="17137" rtlCol="0" anchor="ctr">
              <a:spAutoFit/>
            </a:bodyPr>
            <a:lstStyle/>
            <a:p>
              <a:pPr algn="ctr"/>
              <a:r>
                <a:rPr lang="uk-UA" sz="1600" b="1" dirty="0">
                  <a:solidFill>
                    <a:schemeClr val="accent2"/>
                  </a:solidFill>
                  <a:latin typeface="Arial" panose="020B0604020202020204" pitchFamily="34" charset="0"/>
                  <a:ea typeface="Montserrat Semi" charset="0"/>
                  <a:cs typeface="Arial" panose="020B0604020202020204" pitchFamily="34" charset="0"/>
                </a:rPr>
                <a:t>1825-1835</a:t>
              </a:r>
            </a:p>
          </p:txBody>
        </p:sp>
      </p:grpSp>
      <p:grpSp>
        <p:nvGrpSpPr>
          <p:cNvPr id="27" name="Групувати 26"/>
          <p:cNvGrpSpPr/>
          <p:nvPr/>
        </p:nvGrpSpPr>
        <p:grpSpPr>
          <a:xfrm>
            <a:off x="1024517" y="1236679"/>
            <a:ext cx="7071731" cy="280830"/>
            <a:chOff x="857438" y="2353720"/>
            <a:chExt cx="8216504" cy="522497"/>
          </a:xfrm>
        </p:grpSpPr>
        <p:sp>
          <p:nvSpPr>
            <p:cNvPr id="14" name="Прямокутник 13"/>
            <p:cNvSpPr/>
            <p:nvPr/>
          </p:nvSpPr>
          <p:spPr>
            <a:xfrm>
              <a:off x="2909675" y="2394870"/>
              <a:ext cx="6164267" cy="4401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err="1">
                  <a:latin typeface="Arial" panose="020B0604020202020204" pitchFamily="34" charset="0"/>
                  <a:cs typeface="Arial" panose="020B0604020202020204" pitchFamily="34" charset="0"/>
                </a:rPr>
                <a:t>Tsisar</a:t>
              </a:r>
              <a:r>
                <a:rPr lang="en-US" sz="1100" dirty="0">
                  <a:latin typeface="Arial" panose="020B0604020202020204" pitchFamily="34" charset="0"/>
                  <a:cs typeface="Arial" panose="020B0604020202020204" pitchFamily="34" charset="0"/>
                </a:rPr>
                <a:t>-Royal Real-Trade Academy in </a:t>
              </a:r>
              <a:r>
                <a:rPr lang="en-US" sz="1100" dirty="0" err="1">
                  <a:latin typeface="Arial" panose="020B0604020202020204" pitchFamily="34" charset="0"/>
                  <a:cs typeface="Arial" panose="020B0604020202020204" pitchFamily="34" charset="0"/>
                </a:rPr>
                <a:t>Lviv</a:t>
              </a:r>
              <a:endParaRPr lang="uk-UA" sz="1100" dirty="0">
                <a:latin typeface="Arial" panose="020B0604020202020204" pitchFamily="34" charset="0"/>
                <a:cs typeface="Arial" panose="020B0604020202020204" pitchFamily="34" charset="0"/>
              </a:endParaRPr>
            </a:p>
          </p:txBody>
        </p:sp>
        <p:sp>
          <p:nvSpPr>
            <p:cNvPr id="15" name="TextBox 14"/>
            <p:cNvSpPr txBox="1"/>
            <p:nvPr/>
          </p:nvSpPr>
          <p:spPr>
            <a:xfrm>
              <a:off x="857438" y="2353720"/>
              <a:ext cx="2273083" cy="522497"/>
            </a:xfrm>
            <a:prstGeom prst="rect">
              <a:avLst/>
            </a:prstGeom>
            <a:noFill/>
          </p:spPr>
          <p:txBody>
            <a:bodyPr wrap="square" lIns="34275" tIns="17137" rIns="34275" bIns="17137" rtlCol="0" anchor="ctr">
              <a:spAutoFit/>
            </a:bodyPr>
            <a:lstStyle/>
            <a:p>
              <a:pPr algn="ctr"/>
              <a:r>
                <a:rPr lang="uk-UA" sz="1600" b="1" dirty="0">
                  <a:solidFill>
                    <a:schemeClr val="accent2"/>
                  </a:solidFill>
                  <a:latin typeface="Arial" panose="020B0604020202020204" pitchFamily="34" charset="0"/>
                  <a:ea typeface="Montserrat Semi" charset="0"/>
                  <a:cs typeface="Arial" panose="020B0604020202020204" pitchFamily="34" charset="0"/>
                </a:rPr>
                <a:t>1835-1844</a:t>
              </a:r>
            </a:p>
          </p:txBody>
        </p:sp>
      </p:grpSp>
      <p:grpSp>
        <p:nvGrpSpPr>
          <p:cNvPr id="26" name="Групувати 25"/>
          <p:cNvGrpSpPr/>
          <p:nvPr/>
        </p:nvGrpSpPr>
        <p:grpSpPr>
          <a:xfrm>
            <a:off x="1024517" y="1555226"/>
            <a:ext cx="7071731" cy="280830"/>
            <a:chOff x="857438" y="2862153"/>
            <a:chExt cx="8216504" cy="522497"/>
          </a:xfrm>
        </p:grpSpPr>
        <p:sp>
          <p:nvSpPr>
            <p:cNvPr id="18" name="Прямокутник 17"/>
            <p:cNvSpPr/>
            <p:nvPr/>
          </p:nvSpPr>
          <p:spPr>
            <a:xfrm>
              <a:off x="2909675" y="2903305"/>
              <a:ext cx="6164267" cy="4401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err="1">
                  <a:latin typeface="Arial" panose="020B0604020202020204" pitchFamily="34" charset="0"/>
                  <a:cs typeface="Arial" panose="020B0604020202020204" pitchFamily="34" charset="0"/>
                </a:rPr>
                <a:t>Tsisar</a:t>
              </a:r>
              <a:r>
                <a:rPr lang="en-US" sz="1100" dirty="0">
                  <a:latin typeface="Arial" panose="020B0604020202020204" pitchFamily="34" charset="0"/>
                  <a:cs typeface="Arial" panose="020B0604020202020204" pitchFamily="34" charset="0"/>
                </a:rPr>
                <a:t>-Royal Technical Academy in </a:t>
              </a:r>
              <a:r>
                <a:rPr lang="en-US" sz="1100" dirty="0" err="1">
                  <a:latin typeface="Arial" panose="020B0604020202020204" pitchFamily="34" charset="0"/>
                  <a:cs typeface="Arial" panose="020B0604020202020204" pitchFamily="34" charset="0"/>
                </a:rPr>
                <a:t>Lviv</a:t>
              </a:r>
              <a:endParaRPr lang="uk-UA" sz="1100" dirty="0">
                <a:latin typeface="Arial" panose="020B0604020202020204" pitchFamily="34" charset="0"/>
                <a:cs typeface="Arial" panose="020B0604020202020204" pitchFamily="34" charset="0"/>
              </a:endParaRPr>
            </a:p>
          </p:txBody>
        </p:sp>
        <p:sp>
          <p:nvSpPr>
            <p:cNvPr id="19" name="TextBox 18"/>
            <p:cNvSpPr txBox="1"/>
            <p:nvPr/>
          </p:nvSpPr>
          <p:spPr>
            <a:xfrm>
              <a:off x="857438" y="2862153"/>
              <a:ext cx="2273083" cy="522497"/>
            </a:xfrm>
            <a:prstGeom prst="rect">
              <a:avLst/>
            </a:prstGeom>
            <a:noFill/>
          </p:spPr>
          <p:txBody>
            <a:bodyPr wrap="square" lIns="34275" tIns="17137" rIns="34275" bIns="17137" rtlCol="0" anchor="ctr">
              <a:spAutoFit/>
            </a:bodyPr>
            <a:lstStyle/>
            <a:p>
              <a:pPr algn="ctr"/>
              <a:r>
                <a:rPr lang="uk-UA" sz="1600" b="1" dirty="0">
                  <a:solidFill>
                    <a:schemeClr val="accent2"/>
                  </a:solidFill>
                  <a:latin typeface="Arial" panose="020B0604020202020204" pitchFamily="34" charset="0"/>
                  <a:ea typeface="Montserrat Semi" charset="0"/>
                  <a:cs typeface="Arial" panose="020B0604020202020204" pitchFamily="34" charset="0"/>
                </a:rPr>
                <a:t>1844-1877</a:t>
              </a:r>
            </a:p>
          </p:txBody>
        </p:sp>
      </p:grpSp>
      <p:grpSp>
        <p:nvGrpSpPr>
          <p:cNvPr id="29" name="Групувати 28"/>
          <p:cNvGrpSpPr/>
          <p:nvPr/>
        </p:nvGrpSpPr>
        <p:grpSpPr>
          <a:xfrm>
            <a:off x="1024517" y="2192320"/>
            <a:ext cx="7071731" cy="280830"/>
            <a:chOff x="857438" y="4286981"/>
            <a:chExt cx="8216504" cy="522497"/>
          </a:xfrm>
        </p:grpSpPr>
        <p:sp>
          <p:nvSpPr>
            <p:cNvPr id="21" name="Прямокутник 20"/>
            <p:cNvSpPr/>
            <p:nvPr/>
          </p:nvSpPr>
          <p:spPr>
            <a:xfrm>
              <a:off x="2909675" y="4328133"/>
              <a:ext cx="6164267" cy="4401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err="1">
                  <a:latin typeface="Arial" panose="020B0604020202020204" pitchFamily="34" charset="0"/>
                  <a:cs typeface="Arial" panose="020B0604020202020204" pitchFamily="34" charset="0"/>
                </a:rPr>
                <a:t>Tsisar</a:t>
              </a:r>
              <a:r>
                <a:rPr lang="en-US" sz="1100" dirty="0">
                  <a:latin typeface="Arial" panose="020B0604020202020204" pitchFamily="34" charset="0"/>
                  <a:cs typeface="Arial" panose="020B0604020202020204" pitchFamily="34" charset="0"/>
                </a:rPr>
                <a:t>-Royal Polytechnic School in </a:t>
              </a:r>
              <a:r>
                <a:rPr lang="en-US" sz="1100" dirty="0" err="1">
                  <a:latin typeface="Arial" panose="020B0604020202020204" pitchFamily="34" charset="0"/>
                  <a:cs typeface="Arial" panose="020B0604020202020204" pitchFamily="34" charset="0"/>
                </a:rPr>
                <a:t>Lviv</a:t>
              </a:r>
              <a:endParaRPr lang="uk-UA" sz="1100" dirty="0">
                <a:latin typeface="Arial" panose="020B0604020202020204" pitchFamily="34" charset="0"/>
                <a:cs typeface="Arial" panose="020B0604020202020204" pitchFamily="34" charset="0"/>
              </a:endParaRPr>
            </a:p>
          </p:txBody>
        </p:sp>
        <p:sp>
          <p:nvSpPr>
            <p:cNvPr id="22" name="TextBox 21"/>
            <p:cNvSpPr txBox="1"/>
            <p:nvPr/>
          </p:nvSpPr>
          <p:spPr>
            <a:xfrm>
              <a:off x="857438" y="4286981"/>
              <a:ext cx="2273083" cy="522497"/>
            </a:xfrm>
            <a:prstGeom prst="rect">
              <a:avLst/>
            </a:prstGeom>
            <a:noFill/>
          </p:spPr>
          <p:txBody>
            <a:bodyPr wrap="square" lIns="34275" tIns="17137" rIns="34275" bIns="17137" rtlCol="0" anchor="ctr">
              <a:spAutoFit/>
            </a:bodyPr>
            <a:lstStyle/>
            <a:p>
              <a:pPr algn="ctr"/>
              <a:r>
                <a:rPr lang="uk-UA" sz="1600" b="1" dirty="0">
                  <a:solidFill>
                    <a:schemeClr val="accent2"/>
                  </a:solidFill>
                  <a:latin typeface="Arial" panose="020B0604020202020204" pitchFamily="34" charset="0"/>
                  <a:ea typeface="Montserrat Semi" charset="0"/>
                  <a:cs typeface="Arial" panose="020B0604020202020204" pitchFamily="34" charset="0"/>
                </a:rPr>
                <a:t>1894-1921</a:t>
              </a:r>
            </a:p>
          </p:txBody>
        </p:sp>
      </p:grpSp>
      <p:grpSp>
        <p:nvGrpSpPr>
          <p:cNvPr id="28" name="Групувати 27"/>
          <p:cNvGrpSpPr/>
          <p:nvPr/>
        </p:nvGrpSpPr>
        <p:grpSpPr>
          <a:xfrm>
            <a:off x="1024517" y="1873773"/>
            <a:ext cx="7071731" cy="280830"/>
            <a:chOff x="857438" y="3432875"/>
            <a:chExt cx="8216504" cy="522497"/>
          </a:xfrm>
        </p:grpSpPr>
        <p:sp>
          <p:nvSpPr>
            <p:cNvPr id="24" name="Прямокутник 23"/>
            <p:cNvSpPr/>
            <p:nvPr/>
          </p:nvSpPr>
          <p:spPr>
            <a:xfrm>
              <a:off x="2909675" y="3474027"/>
              <a:ext cx="6164267" cy="4401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err="1">
                  <a:latin typeface="Arial" panose="020B0604020202020204" pitchFamily="34" charset="0"/>
                  <a:cs typeface="Arial" panose="020B0604020202020204" pitchFamily="34" charset="0"/>
                </a:rPr>
                <a:t>Tsisar</a:t>
              </a:r>
              <a:r>
                <a:rPr lang="en-US" sz="1100" dirty="0">
                  <a:latin typeface="Arial" panose="020B0604020202020204" pitchFamily="34" charset="0"/>
                  <a:cs typeface="Arial" panose="020B0604020202020204" pitchFamily="34" charset="0"/>
                </a:rPr>
                <a:t>-Royal Higher Technical School in </a:t>
              </a:r>
              <a:r>
                <a:rPr lang="en-US" sz="1100" dirty="0" err="1">
                  <a:latin typeface="Arial" panose="020B0604020202020204" pitchFamily="34" charset="0"/>
                  <a:cs typeface="Arial" panose="020B0604020202020204" pitchFamily="34" charset="0"/>
                </a:rPr>
                <a:t>Lviv</a:t>
              </a:r>
              <a:endParaRPr lang="uk-UA" sz="1100" dirty="0">
                <a:latin typeface="Arial" panose="020B0604020202020204" pitchFamily="34" charset="0"/>
                <a:cs typeface="Arial" panose="020B0604020202020204" pitchFamily="34" charset="0"/>
              </a:endParaRPr>
            </a:p>
          </p:txBody>
        </p:sp>
        <p:sp>
          <p:nvSpPr>
            <p:cNvPr id="25" name="TextBox 24"/>
            <p:cNvSpPr txBox="1"/>
            <p:nvPr/>
          </p:nvSpPr>
          <p:spPr>
            <a:xfrm>
              <a:off x="857438" y="3432875"/>
              <a:ext cx="2273083" cy="522497"/>
            </a:xfrm>
            <a:prstGeom prst="rect">
              <a:avLst/>
            </a:prstGeom>
            <a:noFill/>
          </p:spPr>
          <p:txBody>
            <a:bodyPr wrap="square" lIns="34275" tIns="17137" rIns="34275" bIns="17137" rtlCol="0" anchor="ctr">
              <a:spAutoFit/>
            </a:bodyPr>
            <a:lstStyle/>
            <a:p>
              <a:pPr algn="ctr"/>
              <a:r>
                <a:rPr lang="uk-UA" sz="1600" b="1" dirty="0">
                  <a:solidFill>
                    <a:schemeClr val="accent2"/>
                  </a:solidFill>
                  <a:latin typeface="Arial" panose="020B0604020202020204" pitchFamily="34" charset="0"/>
                  <a:ea typeface="Montserrat Semi" charset="0"/>
                  <a:cs typeface="Arial" panose="020B0604020202020204" pitchFamily="34" charset="0"/>
                </a:rPr>
                <a:t>1877-1894</a:t>
              </a:r>
            </a:p>
          </p:txBody>
        </p:sp>
      </p:grpSp>
      <p:grpSp>
        <p:nvGrpSpPr>
          <p:cNvPr id="50" name="Групувати 49"/>
          <p:cNvGrpSpPr/>
          <p:nvPr/>
        </p:nvGrpSpPr>
        <p:grpSpPr>
          <a:xfrm>
            <a:off x="1024517" y="2510867"/>
            <a:ext cx="7071729" cy="280830"/>
            <a:chOff x="857438" y="863486"/>
            <a:chExt cx="8216502" cy="522497"/>
          </a:xfrm>
        </p:grpSpPr>
        <p:sp>
          <p:nvSpPr>
            <p:cNvPr id="66" name="Прямокутник 65"/>
            <p:cNvSpPr/>
            <p:nvPr/>
          </p:nvSpPr>
          <p:spPr>
            <a:xfrm>
              <a:off x="2909673" y="904639"/>
              <a:ext cx="6164267" cy="4401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err="1">
                  <a:latin typeface="Arial" panose="020B0604020202020204" pitchFamily="34" charset="0"/>
                  <a:cs typeface="Arial" panose="020B0604020202020204" pitchFamily="34" charset="0"/>
                </a:rPr>
                <a:t>Lviv</a:t>
              </a:r>
              <a:r>
                <a:rPr lang="en-US" sz="1100" dirty="0">
                  <a:latin typeface="Arial" panose="020B0604020202020204" pitchFamily="34" charset="0"/>
                  <a:cs typeface="Arial" panose="020B0604020202020204" pitchFamily="34" charset="0"/>
                </a:rPr>
                <a:t> Polytechnic</a:t>
              </a:r>
              <a:endParaRPr lang="uk-UA" sz="1100" dirty="0">
                <a:latin typeface="Arial" panose="020B0604020202020204" pitchFamily="34" charset="0"/>
                <a:cs typeface="Arial" panose="020B0604020202020204" pitchFamily="34" charset="0"/>
              </a:endParaRPr>
            </a:p>
          </p:txBody>
        </p:sp>
        <p:sp>
          <p:nvSpPr>
            <p:cNvPr id="67" name="TextBox 66"/>
            <p:cNvSpPr txBox="1"/>
            <p:nvPr/>
          </p:nvSpPr>
          <p:spPr>
            <a:xfrm>
              <a:off x="857438" y="863486"/>
              <a:ext cx="2273083" cy="522497"/>
            </a:xfrm>
            <a:prstGeom prst="rect">
              <a:avLst/>
            </a:prstGeom>
            <a:noFill/>
          </p:spPr>
          <p:txBody>
            <a:bodyPr wrap="square" lIns="34275" tIns="17137" rIns="34275" bIns="17137" rtlCol="0" anchor="ctr">
              <a:spAutoFit/>
            </a:bodyPr>
            <a:lstStyle/>
            <a:p>
              <a:pPr algn="ctr"/>
              <a:r>
                <a:rPr lang="en-US" sz="1600" b="1" dirty="0">
                  <a:solidFill>
                    <a:schemeClr val="accent2"/>
                  </a:solidFill>
                  <a:latin typeface="Arial" panose="020B0604020202020204" pitchFamily="34" charset="0"/>
                  <a:ea typeface="Montserrat Semi" charset="0"/>
                  <a:cs typeface="Arial" panose="020B0604020202020204" pitchFamily="34" charset="0"/>
                </a:rPr>
                <a:t>1</a:t>
              </a:r>
              <a:r>
                <a:rPr lang="uk-UA" sz="1600" b="1" dirty="0">
                  <a:solidFill>
                    <a:schemeClr val="accent2"/>
                  </a:solidFill>
                  <a:latin typeface="Arial" panose="020B0604020202020204" pitchFamily="34" charset="0"/>
                  <a:ea typeface="Montserrat Semi" charset="0"/>
                  <a:cs typeface="Arial" panose="020B0604020202020204" pitchFamily="34" charset="0"/>
                </a:rPr>
                <a:t>921-1939</a:t>
              </a:r>
            </a:p>
          </p:txBody>
        </p:sp>
      </p:grpSp>
      <p:grpSp>
        <p:nvGrpSpPr>
          <p:cNvPr id="51" name="Групувати 50"/>
          <p:cNvGrpSpPr/>
          <p:nvPr/>
        </p:nvGrpSpPr>
        <p:grpSpPr>
          <a:xfrm>
            <a:off x="1024517" y="2829414"/>
            <a:ext cx="7071731" cy="280830"/>
            <a:chOff x="857438" y="1782997"/>
            <a:chExt cx="8216504" cy="522498"/>
          </a:xfrm>
        </p:grpSpPr>
        <p:sp>
          <p:nvSpPr>
            <p:cNvPr id="64" name="Прямокутник 63"/>
            <p:cNvSpPr/>
            <p:nvPr/>
          </p:nvSpPr>
          <p:spPr>
            <a:xfrm>
              <a:off x="2909675" y="1824149"/>
              <a:ext cx="6164267" cy="4401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err="1">
                  <a:latin typeface="Arial" panose="020B0604020202020204" pitchFamily="34" charset="0"/>
                  <a:cs typeface="Arial" panose="020B0604020202020204" pitchFamily="34" charset="0"/>
                </a:rPr>
                <a:t>Lviv</a:t>
              </a:r>
              <a:r>
                <a:rPr lang="en-US" sz="1100" dirty="0">
                  <a:latin typeface="Arial" panose="020B0604020202020204" pitchFamily="34" charset="0"/>
                  <a:cs typeface="Arial" panose="020B0604020202020204" pitchFamily="34" charset="0"/>
                </a:rPr>
                <a:t> Polytechnic Institute</a:t>
              </a:r>
              <a:endParaRPr lang="uk-UA" sz="1100" dirty="0">
                <a:latin typeface="Arial" panose="020B0604020202020204" pitchFamily="34" charset="0"/>
                <a:cs typeface="Arial" panose="020B0604020202020204" pitchFamily="34" charset="0"/>
              </a:endParaRPr>
            </a:p>
          </p:txBody>
        </p:sp>
        <p:sp>
          <p:nvSpPr>
            <p:cNvPr id="65" name="TextBox 64"/>
            <p:cNvSpPr txBox="1"/>
            <p:nvPr/>
          </p:nvSpPr>
          <p:spPr>
            <a:xfrm>
              <a:off x="857438" y="1782997"/>
              <a:ext cx="2273083" cy="522498"/>
            </a:xfrm>
            <a:prstGeom prst="rect">
              <a:avLst/>
            </a:prstGeom>
            <a:noFill/>
          </p:spPr>
          <p:txBody>
            <a:bodyPr wrap="square" lIns="34275" tIns="17137" rIns="34275" bIns="17137" rtlCol="0" anchor="ctr">
              <a:spAutoFit/>
            </a:bodyPr>
            <a:lstStyle/>
            <a:p>
              <a:pPr algn="ctr"/>
              <a:r>
                <a:rPr lang="en-US" sz="1600" b="1" dirty="0">
                  <a:solidFill>
                    <a:schemeClr val="accent2"/>
                  </a:solidFill>
                  <a:latin typeface="Arial" panose="020B0604020202020204" pitchFamily="34" charset="0"/>
                  <a:ea typeface="Montserrat Semi" charset="0"/>
                  <a:cs typeface="Arial" panose="020B0604020202020204" pitchFamily="34" charset="0"/>
                </a:rPr>
                <a:t>1</a:t>
              </a:r>
              <a:r>
                <a:rPr lang="uk-UA" sz="1600" b="1" dirty="0">
                  <a:solidFill>
                    <a:schemeClr val="accent2"/>
                  </a:solidFill>
                  <a:latin typeface="Arial" panose="020B0604020202020204" pitchFamily="34" charset="0"/>
                  <a:ea typeface="Montserrat Semi" charset="0"/>
                  <a:cs typeface="Arial" panose="020B0604020202020204" pitchFamily="34" charset="0"/>
                </a:rPr>
                <a:t>939-1942</a:t>
              </a:r>
            </a:p>
          </p:txBody>
        </p:sp>
      </p:grpSp>
      <p:grpSp>
        <p:nvGrpSpPr>
          <p:cNvPr id="52" name="Групувати 51"/>
          <p:cNvGrpSpPr/>
          <p:nvPr/>
        </p:nvGrpSpPr>
        <p:grpSpPr>
          <a:xfrm>
            <a:off x="1024520" y="3147961"/>
            <a:ext cx="7071732" cy="280830"/>
            <a:chOff x="857438" y="2353719"/>
            <a:chExt cx="8216504" cy="522498"/>
          </a:xfrm>
        </p:grpSpPr>
        <p:sp>
          <p:nvSpPr>
            <p:cNvPr id="62" name="Прямокутник 61"/>
            <p:cNvSpPr/>
            <p:nvPr/>
          </p:nvSpPr>
          <p:spPr>
            <a:xfrm>
              <a:off x="2909675" y="2394871"/>
              <a:ext cx="6164267" cy="4401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latin typeface="Arial" panose="020B0604020202020204" pitchFamily="34" charset="0"/>
                  <a:cs typeface="Arial" panose="020B0604020202020204" pitchFamily="34" charset="0"/>
                </a:rPr>
                <a:t>Professional Technical Courses in </a:t>
              </a:r>
              <a:r>
                <a:rPr lang="en-US" sz="1100" dirty="0" err="1">
                  <a:latin typeface="Arial" panose="020B0604020202020204" pitchFamily="34" charset="0"/>
                  <a:cs typeface="Arial" panose="020B0604020202020204" pitchFamily="34" charset="0"/>
                </a:rPr>
                <a:t>Lviv</a:t>
              </a:r>
              <a:endParaRPr lang="uk-UA" sz="1100" dirty="0">
                <a:latin typeface="Arial" panose="020B0604020202020204" pitchFamily="34" charset="0"/>
                <a:cs typeface="Arial" panose="020B0604020202020204" pitchFamily="34" charset="0"/>
              </a:endParaRPr>
            </a:p>
          </p:txBody>
        </p:sp>
        <p:sp>
          <p:nvSpPr>
            <p:cNvPr id="63" name="TextBox 62"/>
            <p:cNvSpPr txBox="1"/>
            <p:nvPr/>
          </p:nvSpPr>
          <p:spPr>
            <a:xfrm>
              <a:off x="857438" y="2353719"/>
              <a:ext cx="2273083" cy="522498"/>
            </a:xfrm>
            <a:prstGeom prst="rect">
              <a:avLst/>
            </a:prstGeom>
            <a:noFill/>
          </p:spPr>
          <p:txBody>
            <a:bodyPr wrap="square" lIns="34275" tIns="17137" rIns="34275" bIns="17137" rtlCol="0" anchor="ctr">
              <a:spAutoFit/>
            </a:bodyPr>
            <a:lstStyle/>
            <a:p>
              <a:pPr algn="ctr"/>
              <a:r>
                <a:rPr lang="en-US" sz="1600" b="1" dirty="0">
                  <a:solidFill>
                    <a:schemeClr val="accent2"/>
                  </a:solidFill>
                  <a:latin typeface="Arial" panose="020B0604020202020204" pitchFamily="34" charset="0"/>
                  <a:ea typeface="Montserrat Semi" charset="0"/>
                  <a:cs typeface="Arial" panose="020B0604020202020204" pitchFamily="34" charset="0"/>
                </a:rPr>
                <a:t>1</a:t>
              </a:r>
              <a:r>
                <a:rPr lang="uk-UA" sz="1600" b="1" dirty="0">
                  <a:solidFill>
                    <a:schemeClr val="accent2"/>
                  </a:solidFill>
                  <a:latin typeface="Arial" panose="020B0604020202020204" pitchFamily="34" charset="0"/>
                  <a:ea typeface="Montserrat Semi" charset="0"/>
                  <a:cs typeface="Arial" panose="020B0604020202020204" pitchFamily="34" charset="0"/>
                </a:rPr>
                <a:t>942-1944</a:t>
              </a:r>
            </a:p>
          </p:txBody>
        </p:sp>
      </p:grpSp>
      <p:grpSp>
        <p:nvGrpSpPr>
          <p:cNvPr id="53" name="Групувати 52"/>
          <p:cNvGrpSpPr/>
          <p:nvPr/>
        </p:nvGrpSpPr>
        <p:grpSpPr>
          <a:xfrm>
            <a:off x="1024517" y="3466508"/>
            <a:ext cx="7071730" cy="280830"/>
            <a:chOff x="857438" y="2862152"/>
            <a:chExt cx="8216503" cy="522498"/>
          </a:xfrm>
        </p:grpSpPr>
        <p:sp>
          <p:nvSpPr>
            <p:cNvPr id="60" name="Прямокутник 59"/>
            <p:cNvSpPr/>
            <p:nvPr/>
          </p:nvSpPr>
          <p:spPr>
            <a:xfrm>
              <a:off x="2909675" y="2903305"/>
              <a:ext cx="6164266" cy="4401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err="1">
                  <a:latin typeface="Arial" panose="020B0604020202020204" pitchFamily="34" charset="0"/>
                  <a:cs typeface="Arial" panose="020B0604020202020204" pitchFamily="34" charset="0"/>
                </a:rPr>
                <a:t>Lviv</a:t>
              </a:r>
              <a:r>
                <a:rPr lang="en-US" sz="1100" dirty="0">
                  <a:latin typeface="Arial" panose="020B0604020202020204" pitchFamily="34" charset="0"/>
                  <a:cs typeface="Arial" panose="020B0604020202020204" pitchFamily="34" charset="0"/>
                </a:rPr>
                <a:t> Polytechnic Institute</a:t>
              </a:r>
              <a:endParaRPr lang="uk-UA" sz="1100" dirty="0">
                <a:latin typeface="Arial" panose="020B0604020202020204" pitchFamily="34" charset="0"/>
                <a:cs typeface="Arial" panose="020B0604020202020204" pitchFamily="34" charset="0"/>
              </a:endParaRPr>
            </a:p>
          </p:txBody>
        </p:sp>
        <p:sp>
          <p:nvSpPr>
            <p:cNvPr id="61" name="TextBox 60"/>
            <p:cNvSpPr txBox="1"/>
            <p:nvPr/>
          </p:nvSpPr>
          <p:spPr>
            <a:xfrm>
              <a:off x="857438" y="2862152"/>
              <a:ext cx="2273083" cy="522498"/>
            </a:xfrm>
            <a:prstGeom prst="rect">
              <a:avLst/>
            </a:prstGeom>
            <a:noFill/>
          </p:spPr>
          <p:txBody>
            <a:bodyPr wrap="square" lIns="34275" tIns="17137" rIns="34275" bIns="17137" rtlCol="0" anchor="ctr">
              <a:spAutoFit/>
            </a:bodyPr>
            <a:lstStyle/>
            <a:p>
              <a:pPr algn="ctr"/>
              <a:r>
                <a:rPr lang="uk-UA" sz="1600" b="1" dirty="0">
                  <a:solidFill>
                    <a:schemeClr val="accent2"/>
                  </a:solidFill>
                  <a:latin typeface="Arial" panose="020B0604020202020204" pitchFamily="34" charset="0"/>
                  <a:ea typeface="Montserrat Semi" charset="0"/>
                  <a:cs typeface="Arial" panose="020B0604020202020204" pitchFamily="34" charset="0"/>
                </a:rPr>
                <a:t>1944-1967</a:t>
              </a:r>
            </a:p>
          </p:txBody>
        </p:sp>
      </p:grpSp>
      <p:sp>
        <p:nvSpPr>
          <p:cNvPr id="35" name="TextBox 34"/>
          <p:cNvSpPr txBox="1"/>
          <p:nvPr/>
        </p:nvSpPr>
        <p:spPr>
          <a:xfrm>
            <a:off x="333430" y="144086"/>
            <a:ext cx="7407071" cy="342385"/>
          </a:xfrm>
          <a:prstGeom prst="rect">
            <a:avLst/>
          </a:prstGeom>
          <a:noFill/>
        </p:spPr>
        <p:txBody>
          <a:bodyPr wrap="square" lIns="34275" tIns="17137" rIns="34275" bIns="17137" rtlCol="0">
            <a:spAutoFit/>
          </a:bodyPr>
          <a:lstStyle/>
          <a:p>
            <a:pPr marL="1343025" indent="-1343025"/>
            <a:r>
              <a:rPr lang="en-US" sz="2000" b="1" dirty="0">
                <a:solidFill>
                  <a:schemeClr val="tx1">
                    <a:lumMod val="75000"/>
                    <a:lumOff val="25000"/>
                  </a:schemeClr>
                </a:solidFill>
                <a:latin typeface="Arial" panose="020B0604020202020204" pitchFamily="34" charset="0"/>
                <a:ea typeface="Montserrat Light" charset="0"/>
                <a:cs typeface="Arial" panose="020B0604020202020204" pitchFamily="34" charset="0"/>
              </a:rPr>
              <a:t>UNIVERSITY OF FOURTEEN TITLES </a:t>
            </a:r>
            <a:endParaRPr lang="uk-UA" sz="2000" b="1" dirty="0">
              <a:solidFill>
                <a:srgbClr val="00A1E4"/>
              </a:solidFill>
              <a:latin typeface="Arial" panose="020B0604020202020204" pitchFamily="34" charset="0"/>
              <a:ea typeface="Montserrat Light" charset="0"/>
              <a:cs typeface="Arial" panose="020B0604020202020204" pitchFamily="34" charset="0"/>
            </a:endParaRPr>
          </a:p>
        </p:txBody>
      </p:sp>
      <p:grpSp>
        <p:nvGrpSpPr>
          <p:cNvPr id="11" name="Групувати 10"/>
          <p:cNvGrpSpPr/>
          <p:nvPr/>
        </p:nvGrpSpPr>
        <p:grpSpPr>
          <a:xfrm>
            <a:off x="1024520" y="3785055"/>
            <a:ext cx="7071732" cy="280830"/>
            <a:chOff x="1024520" y="3714763"/>
            <a:chExt cx="7071732" cy="280830"/>
          </a:xfrm>
        </p:grpSpPr>
        <p:sp>
          <p:nvSpPr>
            <p:cNvPr id="36" name="Прямокутник 35"/>
            <p:cNvSpPr/>
            <p:nvPr/>
          </p:nvSpPr>
          <p:spPr>
            <a:xfrm>
              <a:off x="2790827" y="3736881"/>
              <a:ext cx="5305425" cy="236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latin typeface="Arial" panose="020B0604020202020204" pitchFamily="34" charset="0"/>
                  <a:cs typeface="Arial" panose="020B0604020202020204" pitchFamily="34" charset="0"/>
                </a:rPr>
                <a:t>The Order of Lenin </a:t>
              </a:r>
              <a:r>
                <a:rPr lang="en-US" sz="1100" dirty="0" err="1">
                  <a:latin typeface="Arial" panose="020B0604020202020204" pitchFamily="34" charset="0"/>
                  <a:cs typeface="Arial" panose="020B0604020202020204" pitchFamily="34" charset="0"/>
                </a:rPr>
                <a:t>Lviv</a:t>
              </a:r>
              <a:r>
                <a:rPr lang="en-US" sz="1100" dirty="0">
                  <a:latin typeface="Arial" panose="020B0604020202020204" pitchFamily="34" charset="0"/>
                  <a:cs typeface="Arial" panose="020B0604020202020204" pitchFamily="34" charset="0"/>
                </a:rPr>
                <a:t> Polytechnic Institute</a:t>
              </a:r>
              <a:endParaRPr lang="uk-UA" sz="1100" dirty="0">
                <a:latin typeface="Arial" panose="020B0604020202020204" pitchFamily="34" charset="0"/>
                <a:cs typeface="Arial" panose="020B0604020202020204" pitchFamily="34" charset="0"/>
              </a:endParaRPr>
            </a:p>
          </p:txBody>
        </p:sp>
        <p:sp>
          <p:nvSpPr>
            <p:cNvPr id="37" name="TextBox 36"/>
            <p:cNvSpPr txBox="1"/>
            <p:nvPr/>
          </p:nvSpPr>
          <p:spPr>
            <a:xfrm>
              <a:off x="1024520" y="3714763"/>
              <a:ext cx="1956384" cy="280830"/>
            </a:xfrm>
            <a:prstGeom prst="rect">
              <a:avLst/>
            </a:prstGeom>
            <a:noFill/>
          </p:spPr>
          <p:txBody>
            <a:bodyPr wrap="square" lIns="34275" tIns="17137" rIns="34275" bIns="17137" rtlCol="0" anchor="ctr">
              <a:spAutoFit/>
            </a:bodyPr>
            <a:lstStyle/>
            <a:p>
              <a:pPr algn="ctr"/>
              <a:r>
                <a:rPr lang="en-US" sz="1600" b="1" dirty="0">
                  <a:solidFill>
                    <a:schemeClr val="accent2"/>
                  </a:solidFill>
                  <a:latin typeface="Arial" panose="020B0604020202020204" pitchFamily="34" charset="0"/>
                  <a:ea typeface="Montserrat Semi" charset="0"/>
                  <a:cs typeface="Arial" panose="020B0604020202020204" pitchFamily="34" charset="0"/>
                </a:rPr>
                <a:t>1</a:t>
              </a:r>
              <a:r>
                <a:rPr lang="uk-UA" sz="1600" b="1" dirty="0">
                  <a:solidFill>
                    <a:schemeClr val="accent2"/>
                  </a:solidFill>
                  <a:latin typeface="Arial" panose="020B0604020202020204" pitchFamily="34" charset="0"/>
                  <a:ea typeface="Montserrat Semi" charset="0"/>
                  <a:cs typeface="Arial" panose="020B0604020202020204" pitchFamily="34" charset="0"/>
                </a:rPr>
                <a:t>967-1978</a:t>
              </a:r>
            </a:p>
          </p:txBody>
        </p:sp>
      </p:grpSp>
      <p:grpSp>
        <p:nvGrpSpPr>
          <p:cNvPr id="13" name="Групувати 12"/>
          <p:cNvGrpSpPr/>
          <p:nvPr/>
        </p:nvGrpSpPr>
        <p:grpSpPr>
          <a:xfrm>
            <a:off x="1024519" y="4103602"/>
            <a:ext cx="7071730" cy="280830"/>
            <a:chOff x="1024519" y="4037415"/>
            <a:chExt cx="7071730" cy="280830"/>
          </a:xfrm>
        </p:grpSpPr>
        <p:sp>
          <p:nvSpPr>
            <p:cNvPr id="38" name="Прямокутник 37"/>
            <p:cNvSpPr/>
            <p:nvPr/>
          </p:nvSpPr>
          <p:spPr>
            <a:xfrm>
              <a:off x="2790826" y="4059534"/>
              <a:ext cx="5305423" cy="236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latin typeface="Arial" panose="020B0604020202020204" pitchFamily="34" charset="0"/>
                  <a:cs typeface="Arial" panose="020B0604020202020204" pitchFamily="34" charset="0"/>
                </a:rPr>
                <a:t>The Order of Lenin </a:t>
              </a:r>
              <a:r>
                <a:rPr lang="en-US" sz="1100" dirty="0" err="1">
                  <a:latin typeface="Arial" panose="020B0604020202020204" pitchFamily="34" charset="0"/>
                  <a:cs typeface="Arial" panose="020B0604020202020204" pitchFamily="34" charset="0"/>
                </a:rPr>
                <a:t>Lviv</a:t>
              </a:r>
              <a:r>
                <a:rPr lang="en-US" sz="1100" dirty="0">
                  <a:latin typeface="Arial" panose="020B0604020202020204" pitchFamily="34" charset="0"/>
                  <a:cs typeface="Arial" panose="020B0604020202020204" pitchFamily="34" charset="0"/>
                </a:rPr>
                <a:t> Polytechnic Institute named after Lenin Komsomol</a:t>
              </a:r>
              <a:endParaRPr lang="uk-UA" sz="1100" dirty="0">
                <a:latin typeface="Arial" panose="020B0604020202020204" pitchFamily="34" charset="0"/>
                <a:cs typeface="Arial" panose="020B0604020202020204" pitchFamily="34" charset="0"/>
              </a:endParaRPr>
            </a:p>
          </p:txBody>
        </p:sp>
        <p:sp>
          <p:nvSpPr>
            <p:cNvPr id="39" name="TextBox 38"/>
            <p:cNvSpPr txBox="1"/>
            <p:nvPr/>
          </p:nvSpPr>
          <p:spPr>
            <a:xfrm>
              <a:off x="1024519" y="4037415"/>
              <a:ext cx="1956383" cy="280830"/>
            </a:xfrm>
            <a:prstGeom prst="rect">
              <a:avLst/>
            </a:prstGeom>
            <a:noFill/>
          </p:spPr>
          <p:txBody>
            <a:bodyPr wrap="square" lIns="34275" tIns="17137" rIns="34275" bIns="17137" rtlCol="0" anchor="ctr">
              <a:spAutoFit/>
            </a:bodyPr>
            <a:lstStyle/>
            <a:p>
              <a:pPr algn="ctr"/>
              <a:r>
                <a:rPr lang="uk-UA" sz="1600" b="1" dirty="0">
                  <a:solidFill>
                    <a:schemeClr val="accent2"/>
                  </a:solidFill>
                  <a:latin typeface="Arial" panose="020B0604020202020204" pitchFamily="34" charset="0"/>
                  <a:ea typeface="Montserrat Semi" charset="0"/>
                  <a:cs typeface="Arial" panose="020B0604020202020204" pitchFamily="34" charset="0"/>
                </a:rPr>
                <a:t>1978-1993</a:t>
              </a:r>
            </a:p>
          </p:txBody>
        </p:sp>
      </p:grpSp>
      <p:grpSp>
        <p:nvGrpSpPr>
          <p:cNvPr id="16" name="Групувати 15"/>
          <p:cNvGrpSpPr/>
          <p:nvPr/>
        </p:nvGrpSpPr>
        <p:grpSpPr>
          <a:xfrm>
            <a:off x="1024516" y="4422149"/>
            <a:ext cx="7071730" cy="280830"/>
            <a:chOff x="1024516" y="4375684"/>
            <a:chExt cx="7071730" cy="280830"/>
          </a:xfrm>
        </p:grpSpPr>
        <p:sp>
          <p:nvSpPr>
            <p:cNvPr id="40" name="Прямокутник 39"/>
            <p:cNvSpPr/>
            <p:nvPr/>
          </p:nvSpPr>
          <p:spPr>
            <a:xfrm>
              <a:off x="2790823" y="4397803"/>
              <a:ext cx="5305423" cy="236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err="1">
                  <a:latin typeface="Arial" panose="020B0604020202020204" pitchFamily="34" charset="0"/>
                  <a:cs typeface="Arial" panose="020B0604020202020204" pitchFamily="34" charset="0"/>
                </a:rPr>
                <a:t>Lviv</a:t>
              </a:r>
              <a:r>
                <a:rPr lang="en-US" sz="1100" dirty="0">
                  <a:latin typeface="Arial" panose="020B0604020202020204" pitchFamily="34" charset="0"/>
                  <a:cs typeface="Arial" panose="020B0604020202020204" pitchFamily="34" charset="0"/>
                </a:rPr>
                <a:t> Polytechnic State University</a:t>
              </a:r>
              <a:endParaRPr lang="uk-UA" sz="1100" dirty="0">
                <a:latin typeface="Arial" panose="020B0604020202020204" pitchFamily="34" charset="0"/>
                <a:cs typeface="Arial" panose="020B0604020202020204" pitchFamily="34" charset="0"/>
              </a:endParaRPr>
            </a:p>
          </p:txBody>
        </p:sp>
        <p:sp>
          <p:nvSpPr>
            <p:cNvPr id="41" name="TextBox 40"/>
            <p:cNvSpPr txBox="1"/>
            <p:nvPr/>
          </p:nvSpPr>
          <p:spPr>
            <a:xfrm>
              <a:off x="1024516" y="4375684"/>
              <a:ext cx="1956383" cy="280830"/>
            </a:xfrm>
            <a:prstGeom prst="rect">
              <a:avLst/>
            </a:prstGeom>
            <a:noFill/>
          </p:spPr>
          <p:txBody>
            <a:bodyPr wrap="square" lIns="34275" tIns="17137" rIns="34275" bIns="17137" rtlCol="0" anchor="ctr">
              <a:spAutoFit/>
            </a:bodyPr>
            <a:lstStyle/>
            <a:p>
              <a:pPr algn="ctr"/>
              <a:r>
                <a:rPr lang="uk-UA" sz="1600" b="1" dirty="0">
                  <a:solidFill>
                    <a:schemeClr val="accent2"/>
                  </a:solidFill>
                  <a:latin typeface="Arial" panose="020B0604020202020204" pitchFamily="34" charset="0"/>
                  <a:ea typeface="Montserrat Semi" charset="0"/>
                  <a:cs typeface="Arial" panose="020B0604020202020204" pitchFamily="34" charset="0"/>
                </a:rPr>
                <a:t>1993-2000</a:t>
              </a:r>
            </a:p>
          </p:txBody>
        </p:sp>
      </p:grpSp>
      <p:grpSp>
        <p:nvGrpSpPr>
          <p:cNvPr id="20" name="Групувати 19"/>
          <p:cNvGrpSpPr/>
          <p:nvPr/>
        </p:nvGrpSpPr>
        <p:grpSpPr>
          <a:xfrm>
            <a:off x="1024516" y="4740702"/>
            <a:ext cx="7071730" cy="280830"/>
            <a:chOff x="1024516" y="4702602"/>
            <a:chExt cx="7071730" cy="280830"/>
          </a:xfrm>
        </p:grpSpPr>
        <p:sp>
          <p:nvSpPr>
            <p:cNvPr id="44" name="Прямокутник 43"/>
            <p:cNvSpPr/>
            <p:nvPr/>
          </p:nvSpPr>
          <p:spPr>
            <a:xfrm>
              <a:off x="2790823" y="4724721"/>
              <a:ext cx="5305423" cy="236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err="1">
                  <a:latin typeface="Arial" panose="020B0604020202020204" pitchFamily="34" charset="0"/>
                  <a:cs typeface="Arial" panose="020B0604020202020204" pitchFamily="34" charset="0"/>
                </a:rPr>
                <a:t>Lviv</a:t>
              </a:r>
              <a:r>
                <a:rPr lang="en-US" sz="1100" dirty="0">
                  <a:latin typeface="Arial" panose="020B0604020202020204" pitchFamily="34" charset="0"/>
                  <a:cs typeface="Arial" panose="020B0604020202020204" pitchFamily="34" charset="0"/>
                </a:rPr>
                <a:t> Polytechnic National University </a:t>
              </a:r>
              <a:endParaRPr lang="uk-UA" sz="1100" dirty="0">
                <a:latin typeface="Arial" panose="020B0604020202020204" pitchFamily="34" charset="0"/>
                <a:cs typeface="Arial" panose="020B0604020202020204" pitchFamily="34" charset="0"/>
              </a:endParaRPr>
            </a:p>
          </p:txBody>
        </p:sp>
        <p:sp>
          <p:nvSpPr>
            <p:cNvPr id="45" name="TextBox 44"/>
            <p:cNvSpPr txBox="1"/>
            <p:nvPr/>
          </p:nvSpPr>
          <p:spPr>
            <a:xfrm>
              <a:off x="1024516" y="4702602"/>
              <a:ext cx="1956383" cy="280830"/>
            </a:xfrm>
            <a:prstGeom prst="rect">
              <a:avLst/>
            </a:prstGeom>
            <a:noFill/>
          </p:spPr>
          <p:txBody>
            <a:bodyPr wrap="square" lIns="34275" tIns="17137" rIns="34275" bIns="17137" rtlCol="0" anchor="ctr">
              <a:spAutoFit/>
            </a:bodyPr>
            <a:lstStyle/>
            <a:p>
              <a:pPr algn="ctr"/>
              <a:r>
                <a:rPr lang="uk-UA" sz="1600" b="1" dirty="0">
                  <a:solidFill>
                    <a:schemeClr val="accent2"/>
                  </a:solidFill>
                  <a:latin typeface="Arial" panose="020B0604020202020204" pitchFamily="34" charset="0"/>
                  <a:ea typeface="Montserrat Semi" charset="0"/>
                  <a:cs typeface="Arial" panose="020B0604020202020204" pitchFamily="34" charset="0"/>
                </a:rPr>
                <a:t>2000</a:t>
              </a:r>
              <a:r>
                <a:rPr lang="en-US" sz="1600" b="1" dirty="0" smtClean="0">
                  <a:solidFill>
                    <a:schemeClr val="accent2"/>
                  </a:solidFill>
                  <a:latin typeface="Arial" panose="020B0604020202020204" pitchFamily="34" charset="0"/>
                  <a:ea typeface="Montserrat Semi" charset="0"/>
                  <a:cs typeface="Arial" panose="020B0604020202020204" pitchFamily="34" charset="0"/>
                </a:rPr>
                <a:t>-202</a:t>
              </a:r>
              <a:r>
                <a:rPr lang="uk-UA" sz="1600" b="1" smtClean="0">
                  <a:solidFill>
                    <a:schemeClr val="accent2"/>
                  </a:solidFill>
                  <a:latin typeface="Arial" panose="020B0604020202020204" pitchFamily="34" charset="0"/>
                  <a:ea typeface="Montserrat Semi" charset="0"/>
                  <a:cs typeface="Arial" panose="020B0604020202020204" pitchFamily="34" charset="0"/>
                </a:rPr>
                <a:t>4</a:t>
              </a:r>
              <a:endParaRPr lang="uk-UA" sz="1600" b="1" dirty="0">
                <a:solidFill>
                  <a:schemeClr val="accent2"/>
                </a:solidFill>
                <a:latin typeface="Arial" panose="020B0604020202020204" pitchFamily="34" charset="0"/>
                <a:ea typeface="Montserrat Semi" charset="0"/>
                <a:cs typeface="Arial" panose="020B0604020202020204" pitchFamily="34" charset="0"/>
              </a:endParaRPr>
            </a:p>
          </p:txBody>
        </p:sp>
      </p:grpSp>
    </p:spTree>
    <p:extLst>
      <p:ext uri="{BB962C8B-B14F-4D97-AF65-F5344CB8AC3E}">
        <p14:creationId xmlns:p14="http://schemas.microsoft.com/office/powerpoint/2010/main" val="237544566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7095" y="808164"/>
            <a:ext cx="5455556" cy="3820260"/>
          </a:xfrm>
          <a:prstGeom prst="rect">
            <a:avLst/>
          </a:prstGeom>
          <a:noFill/>
        </p:spPr>
        <p:txBody>
          <a:bodyPr wrap="square" lIns="34275" tIns="17137" rIns="34275" bIns="17137" rtlCol="0">
            <a:spAutoFit/>
          </a:bodyPr>
          <a:lstStyle/>
          <a:p>
            <a:pPr indent="361950">
              <a:lnSpc>
                <a:spcPct val="120000"/>
              </a:lnSpc>
              <a:spcAft>
                <a:spcPts val="600"/>
              </a:spcAft>
            </a:pP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The appearance of specialized technical institutions in the Austrian and German Empires fostered the establishment of real schools with the intention to prepare learners for entering higher technical educational institutions. In March 1816, the courtier educational commission sent an order to </a:t>
            </a:r>
            <a:r>
              <a:rPr lang="en-US" sz="1200" dirty="0" err="1">
                <a:solidFill>
                  <a:schemeClr val="tx1">
                    <a:lumMod val="75000"/>
                    <a:lumOff val="25000"/>
                  </a:schemeClr>
                </a:solidFill>
                <a:latin typeface="Arial" panose="020B0604020202020204" pitchFamily="34" charset="0"/>
                <a:ea typeface="Montserrat Semi" charset="0"/>
                <a:cs typeface="Arial" panose="020B0604020202020204" pitchFamily="34" charset="0"/>
              </a:rPr>
              <a:t>Lviv</a:t>
            </a: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a:t>
            </a:r>
            <a:endPar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endParaRPr>
          </a:p>
          <a:p>
            <a:pPr indent="180975" algn="ctr">
              <a:lnSpc>
                <a:spcPct val="120000"/>
              </a:lnSpc>
              <a:spcBef>
                <a:spcPts val="1200"/>
              </a:spcBef>
              <a:spcAft>
                <a:spcPts val="1200"/>
              </a:spcAft>
            </a:pPr>
            <a:r>
              <a:rPr lang="en-US" sz="1200" i="1" dirty="0">
                <a:solidFill>
                  <a:srgbClr val="00A1E4"/>
                </a:solidFill>
                <a:latin typeface="Arial" panose="020B0604020202020204" pitchFamily="34" charset="0"/>
                <a:ea typeface="Montserrat Semi" charset="0"/>
                <a:cs typeface="Arial" panose="020B0604020202020204" pitchFamily="34" charset="0"/>
              </a:rPr>
              <a:t>“It is the</a:t>
            </a:r>
            <a:r>
              <a:rPr lang="uk-UA" sz="1200" i="1" dirty="0">
                <a:solidFill>
                  <a:srgbClr val="00A1E4"/>
                </a:solidFill>
                <a:latin typeface="Arial" panose="020B0604020202020204" pitchFamily="34" charset="0"/>
                <a:ea typeface="Montserrat Semi" charset="0"/>
                <a:cs typeface="Arial" panose="020B0604020202020204" pitchFamily="34" charset="0"/>
              </a:rPr>
              <a:t> </a:t>
            </a:r>
            <a:r>
              <a:rPr lang="en-US" sz="1200" i="1" dirty="0">
                <a:solidFill>
                  <a:srgbClr val="00A1E4"/>
                </a:solidFill>
                <a:latin typeface="Arial" panose="020B0604020202020204" pitchFamily="34" charset="0"/>
                <a:ea typeface="Montserrat Semi" charset="0"/>
                <a:cs typeface="Arial" panose="020B0604020202020204" pitchFamily="34" charset="0"/>
              </a:rPr>
              <a:t>right time to advance the level of a normal school in </a:t>
            </a:r>
            <a:r>
              <a:rPr lang="en-US" sz="1200" i="1" dirty="0" err="1">
                <a:solidFill>
                  <a:srgbClr val="00A1E4"/>
                </a:solidFill>
                <a:latin typeface="Arial" panose="020B0604020202020204" pitchFamily="34" charset="0"/>
                <a:ea typeface="Montserrat Semi" charset="0"/>
                <a:cs typeface="Arial" panose="020B0604020202020204" pitchFamily="34" charset="0"/>
              </a:rPr>
              <a:t>Halychyna</a:t>
            </a:r>
            <a:r>
              <a:rPr lang="en-US" sz="1200" i="1" dirty="0">
                <a:solidFill>
                  <a:srgbClr val="00A1E4"/>
                </a:solidFill>
                <a:latin typeface="Arial" panose="020B0604020202020204" pitchFamily="34" charset="0"/>
                <a:ea typeface="Montserrat Semi" charset="0"/>
                <a:cs typeface="Arial" panose="020B0604020202020204" pitchFamily="34" charset="0"/>
              </a:rPr>
              <a:t> and </a:t>
            </a:r>
            <a:r>
              <a:rPr lang="en-US" sz="1200" i="1" dirty="0" err="1">
                <a:solidFill>
                  <a:srgbClr val="00A1E4"/>
                </a:solidFill>
                <a:latin typeface="Arial" panose="020B0604020202020204" pitchFamily="34" charset="0"/>
                <a:ea typeface="Montserrat Semi" charset="0"/>
                <a:cs typeface="Arial" panose="020B0604020202020204" pitchFamily="34" charset="0"/>
              </a:rPr>
              <a:t>Krakiv</a:t>
            </a:r>
            <a:r>
              <a:rPr lang="en-US" sz="1200" i="1" dirty="0">
                <a:solidFill>
                  <a:srgbClr val="00A1E4"/>
                </a:solidFill>
                <a:latin typeface="Arial" panose="020B0604020202020204" pitchFamily="34" charset="0"/>
                <a:ea typeface="Montserrat Semi" charset="0"/>
                <a:cs typeface="Arial" panose="020B0604020202020204" pitchFamily="34" charset="0"/>
              </a:rPr>
              <a:t>… The institution will provide sustainable, long-term</a:t>
            </a:r>
            <a:r>
              <a:rPr lang="uk-UA" sz="1200" i="1" dirty="0">
                <a:solidFill>
                  <a:srgbClr val="00A1E4"/>
                </a:solidFill>
                <a:latin typeface="Arial" panose="020B0604020202020204" pitchFamily="34" charset="0"/>
                <a:ea typeface="Montserrat Semi" charset="0"/>
                <a:cs typeface="Arial" panose="020B0604020202020204" pitchFamily="34" charset="0"/>
              </a:rPr>
              <a:t> </a:t>
            </a:r>
            <a:r>
              <a:rPr lang="en-US" sz="1200" i="1" dirty="0">
                <a:solidFill>
                  <a:srgbClr val="00A1E4"/>
                </a:solidFill>
                <a:latin typeface="Arial" panose="020B0604020202020204" pitchFamily="34" charset="0"/>
                <a:ea typeface="Montserrat Semi" charset="0"/>
                <a:cs typeface="Arial" panose="020B0604020202020204" pitchFamily="34" charset="0"/>
              </a:rPr>
              <a:t>studying and will become a center of science, trade, business management, professional teaching… It is time to announce the initiation of a real school in </a:t>
            </a:r>
            <a:r>
              <a:rPr lang="en-US" sz="1200" i="1" dirty="0" err="1">
                <a:solidFill>
                  <a:srgbClr val="00A1E4"/>
                </a:solidFill>
                <a:latin typeface="Arial" panose="020B0604020202020204" pitchFamily="34" charset="0"/>
                <a:ea typeface="Montserrat Semi" charset="0"/>
                <a:cs typeface="Arial" panose="020B0604020202020204" pitchFamily="34" charset="0"/>
              </a:rPr>
              <a:t>Lviv</a:t>
            </a:r>
            <a:r>
              <a:rPr lang="en-US" sz="1200" i="1" dirty="0">
                <a:solidFill>
                  <a:srgbClr val="00A1E4"/>
                </a:solidFill>
                <a:latin typeface="Arial" panose="020B0604020202020204" pitchFamily="34" charset="0"/>
                <a:ea typeface="Montserrat Semi" charset="0"/>
                <a:cs typeface="Arial" panose="020B0604020202020204" pitchFamily="34" charset="0"/>
              </a:rPr>
              <a:t>"</a:t>
            </a:r>
            <a:endParaRPr lang="uk-UA" sz="1200" i="1" dirty="0">
              <a:solidFill>
                <a:srgbClr val="00A1E4"/>
              </a:solidFill>
              <a:latin typeface="Arial" panose="020B0604020202020204" pitchFamily="34" charset="0"/>
              <a:ea typeface="Montserrat Semi" charset="0"/>
              <a:cs typeface="Arial" panose="020B0604020202020204" pitchFamily="34" charset="0"/>
            </a:endParaRPr>
          </a:p>
          <a:p>
            <a:pPr indent="361950">
              <a:lnSpc>
                <a:spcPct val="120000"/>
              </a:lnSpc>
              <a:spcAft>
                <a:spcPts val="600"/>
              </a:spcAft>
            </a:pP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The courtier commission proclaimed that by his order on March 7, 1816, in Milan, </a:t>
            </a:r>
            <a:r>
              <a:rPr lang="en-US" sz="1200" dirty="0" err="1">
                <a:solidFill>
                  <a:schemeClr val="tx1">
                    <a:lumMod val="75000"/>
                    <a:lumOff val="25000"/>
                  </a:schemeClr>
                </a:solidFill>
                <a:latin typeface="Arial" panose="020B0604020202020204" pitchFamily="34" charset="0"/>
                <a:ea typeface="Montserrat Semi" charset="0"/>
                <a:cs typeface="Arial" panose="020B0604020202020204" pitchFamily="34" charset="0"/>
              </a:rPr>
              <a:t>Tsisar</a:t>
            </a: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 Franz I allowed the establishment of the 1st class of a real school in </a:t>
            </a:r>
            <a:r>
              <a:rPr lang="en-US" sz="1200" dirty="0" err="1">
                <a:solidFill>
                  <a:schemeClr val="tx1">
                    <a:lumMod val="75000"/>
                    <a:lumOff val="25000"/>
                  </a:schemeClr>
                </a:solidFill>
                <a:latin typeface="Arial" panose="020B0604020202020204" pitchFamily="34" charset="0"/>
                <a:ea typeface="Montserrat Semi" charset="0"/>
                <a:cs typeface="Arial" panose="020B0604020202020204" pitchFamily="34" charset="0"/>
              </a:rPr>
              <a:t>Lviv</a:t>
            </a: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 (1816-1817) to be located in the building of the Normal School on Castrum Square.</a:t>
            </a:r>
          </a:p>
          <a:p>
            <a:pPr indent="361950">
              <a:lnSpc>
                <a:spcPct val="120000"/>
              </a:lnSpc>
              <a:spcAft>
                <a:spcPts val="600"/>
              </a:spcAft>
            </a:pP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In 1835, by the efforts of the Regional Sejm, the real school was reorganized into the “</a:t>
            </a:r>
            <a:r>
              <a:rPr lang="en-US" sz="1200" dirty="0" err="1">
                <a:solidFill>
                  <a:schemeClr val="tx1">
                    <a:lumMod val="75000"/>
                    <a:lumOff val="25000"/>
                  </a:schemeClr>
                </a:solidFill>
                <a:latin typeface="Arial" panose="020B0604020202020204" pitchFamily="34" charset="0"/>
                <a:ea typeface="Montserrat Semi" charset="0"/>
                <a:cs typeface="Arial" panose="020B0604020202020204" pitchFamily="34" charset="0"/>
              </a:rPr>
              <a:t>Tsisar</a:t>
            </a: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-Royal Real-Trade Academy”, with the rank of a gymnasium.</a:t>
            </a:r>
            <a:endPar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endParaRPr>
          </a:p>
        </p:txBody>
      </p:sp>
      <p:sp>
        <p:nvSpPr>
          <p:cNvPr id="5" name="TextBox 4"/>
          <p:cNvSpPr txBox="1"/>
          <p:nvPr/>
        </p:nvSpPr>
        <p:spPr>
          <a:xfrm>
            <a:off x="354696" y="198308"/>
            <a:ext cx="5888124" cy="342385"/>
          </a:xfrm>
          <a:prstGeom prst="rect">
            <a:avLst/>
          </a:prstGeom>
          <a:noFill/>
        </p:spPr>
        <p:txBody>
          <a:bodyPr wrap="square" lIns="34275" tIns="17137" rIns="34275" bIns="17137" rtlCol="0">
            <a:spAutoFit/>
          </a:bodyPr>
          <a:lstStyle/>
          <a:p>
            <a:pPr marL="1343025" indent="-1343025"/>
            <a:r>
              <a:rPr lang="en-US" sz="2000" b="1" dirty="0">
                <a:solidFill>
                  <a:schemeClr val="tx1">
                    <a:lumMod val="75000"/>
                    <a:lumOff val="25000"/>
                  </a:schemeClr>
                </a:solidFill>
                <a:latin typeface="Arial" panose="020B0604020202020204" pitchFamily="34" charset="0"/>
                <a:ea typeface="Montserrat Light" charset="0"/>
                <a:cs typeface="Arial" panose="020B0604020202020204" pitchFamily="34" charset="0"/>
              </a:rPr>
              <a:t>REAL SCHOOL</a:t>
            </a:r>
            <a:endParaRPr lang="uk-UA" sz="2000" b="1" dirty="0">
              <a:solidFill>
                <a:srgbClr val="00A1E4"/>
              </a:solidFill>
              <a:latin typeface="Arial" panose="020B0604020202020204" pitchFamily="34" charset="0"/>
              <a:ea typeface="Montserrat Light" charset="0"/>
              <a:cs typeface="Arial" panose="020B0604020202020204" pitchFamily="34" charset="0"/>
            </a:endParaRPr>
          </a:p>
        </p:txBody>
      </p:sp>
      <p:pic>
        <p:nvPicPr>
          <p:cNvPr id="6" name="Місце для зображення 5"/>
          <p:cNvPicPr>
            <a:picLocks noGrp="1" noChangeAspect="1"/>
          </p:cNvPicPr>
          <p:nvPr>
            <p:ph type="pic" sz="quarter" idx="10"/>
          </p:nvPr>
        </p:nvPicPr>
        <p:blipFill>
          <a:blip r:embed="rId2"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92473218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03499" y="868488"/>
            <a:ext cx="5735726" cy="3955682"/>
          </a:xfrm>
          <a:prstGeom prst="rect">
            <a:avLst/>
          </a:prstGeom>
          <a:noFill/>
        </p:spPr>
        <p:txBody>
          <a:bodyPr wrap="square" lIns="34275" tIns="17137" rIns="34275" bIns="17137" rtlCol="0">
            <a:spAutoFit/>
          </a:bodyPr>
          <a:lstStyle/>
          <a:p>
            <a:pPr indent="361950">
              <a:lnSpc>
                <a:spcPct val="120000"/>
              </a:lnSpc>
              <a:spcAft>
                <a:spcPts val="600"/>
              </a:spcAft>
            </a:pP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By a rescript of January 24, 1843, </a:t>
            </a:r>
            <a:r>
              <a:rPr lang="en-US" sz="1200" dirty="0" err="1">
                <a:solidFill>
                  <a:schemeClr val="tx1">
                    <a:lumMod val="75000"/>
                    <a:lumOff val="25000"/>
                  </a:schemeClr>
                </a:solidFill>
                <a:latin typeface="Arial" panose="020B0604020202020204" pitchFamily="34" charset="0"/>
                <a:ea typeface="Montserrat Semi" charset="0"/>
                <a:cs typeface="Arial" panose="020B0604020202020204" pitchFamily="34" charset="0"/>
              </a:rPr>
              <a:t>Tsisar</a:t>
            </a: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 allowed to establish a Technical Department (faculty), and by a resolution of February 3, 1844 it was permitted to establish the </a:t>
            </a:r>
            <a:r>
              <a:rPr lang="en-US" sz="1200" b="1" dirty="0">
                <a:solidFill>
                  <a:schemeClr val="tx1">
                    <a:lumMod val="75000"/>
                    <a:lumOff val="25000"/>
                  </a:schemeClr>
                </a:solidFill>
                <a:latin typeface="Arial" panose="020B0604020202020204" pitchFamily="34" charset="0"/>
                <a:ea typeface="Montserrat Semi" charset="0"/>
                <a:cs typeface="Arial" panose="020B0604020202020204" pitchFamily="34" charset="0"/>
              </a:rPr>
              <a:t>Technical Academy</a:t>
            </a: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 On November 4, 1844, the academy solemnly began its studies and became the first technical educational institution of the academic model in Ukraine.</a:t>
            </a:r>
            <a:endPar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endParaRPr>
          </a:p>
          <a:p>
            <a:pPr indent="361950">
              <a:lnSpc>
                <a:spcPct val="120000"/>
              </a:lnSpc>
              <a:spcAft>
                <a:spcPts val="600"/>
              </a:spcAft>
            </a:pP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In November 1871, the academy obtained the rights of a higher educational institution of the Austrian and Hungarian monarchy. It broadened the institution autonomy: the board of professors received the right to elect a rector for one year.</a:t>
            </a:r>
            <a:endPar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endParaRPr>
          </a:p>
          <a:p>
            <a:pPr indent="361950">
              <a:lnSpc>
                <a:spcPct val="120000"/>
              </a:lnSpc>
              <a:spcAft>
                <a:spcPts val="600"/>
              </a:spcAft>
            </a:pP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In 1874, the construction of the premises of Technical Academy began. Simultaneously, a chemical laboratory building was being erected. The project was commissioned to be elaborated by a lecturer of the academy, an architect Julian-Octavian </a:t>
            </a:r>
            <a:r>
              <a:rPr lang="en-US" sz="1200" dirty="0" err="1">
                <a:solidFill>
                  <a:schemeClr val="tx1">
                    <a:lumMod val="75000"/>
                    <a:lumOff val="25000"/>
                  </a:schemeClr>
                </a:solidFill>
                <a:latin typeface="Arial" panose="020B0604020202020204" pitchFamily="34" charset="0"/>
                <a:ea typeface="Montserrat Semi" charset="0"/>
                <a:cs typeface="Arial" panose="020B0604020202020204" pitchFamily="34" charset="0"/>
              </a:rPr>
              <a:t>Zakharievych</a:t>
            </a: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 On November 15, 1877, a grand opening took place of new premises of Technical Academy. The building was designed in the style of Neo-Renaissance, with 6 columns of the Corinthian order, which support the attic. It is crowned by an allegorical sculptural composition</a:t>
            </a:r>
            <a:r>
              <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 </a:t>
            </a: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Engineering, Architecture and Mechanics by Leonardo Marconi. The assembly hall was decorated with paintings after the sketches of the famous Polish artist Jan Matejko.</a:t>
            </a:r>
            <a:endPar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endParaRPr>
          </a:p>
        </p:txBody>
      </p:sp>
      <p:sp>
        <p:nvSpPr>
          <p:cNvPr id="5" name="TextBox 4"/>
          <p:cNvSpPr txBox="1"/>
          <p:nvPr/>
        </p:nvSpPr>
        <p:spPr>
          <a:xfrm>
            <a:off x="3151101" y="249107"/>
            <a:ext cx="5888124" cy="342385"/>
          </a:xfrm>
          <a:prstGeom prst="rect">
            <a:avLst/>
          </a:prstGeom>
          <a:noFill/>
        </p:spPr>
        <p:txBody>
          <a:bodyPr wrap="square" lIns="34275" tIns="17137" rIns="34275" bIns="17137" rtlCol="0">
            <a:spAutoFit/>
          </a:bodyPr>
          <a:lstStyle/>
          <a:p>
            <a:pPr marL="1343025" indent="-1343025"/>
            <a:r>
              <a:rPr lang="en-US" sz="2000" b="1" dirty="0">
                <a:solidFill>
                  <a:schemeClr val="tx1">
                    <a:lumMod val="75000"/>
                    <a:lumOff val="25000"/>
                  </a:schemeClr>
                </a:solidFill>
                <a:latin typeface="Arial" panose="020B0604020202020204" pitchFamily="34" charset="0"/>
                <a:ea typeface="Montserrat Light" charset="0"/>
                <a:cs typeface="Arial" panose="020B0604020202020204" pitchFamily="34" charset="0"/>
              </a:rPr>
              <a:t>TECHNICAL ACADEMY</a:t>
            </a:r>
            <a:endParaRPr lang="uk-UA" sz="2000" b="1" dirty="0">
              <a:solidFill>
                <a:srgbClr val="00A1E4"/>
              </a:solidFill>
              <a:latin typeface="Arial" panose="020B0604020202020204" pitchFamily="34" charset="0"/>
              <a:ea typeface="Montserrat Light" charset="0"/>
              <a:cs typeface="Arial" panose="020B0604020202020204" pitchFamily="34" charset="0"/>
            </a:endParaRPr>
          </a:p>
        </p:txBody>
      </p:sp>
      <p:pic>
        <p:nvPicPr>
          <p:cNvPr id="11" name="Місце для зображення 10"/>
          <p:cNvPicPr>
            <a:picLocks noGrp="1" noChangeAspect="1"/>
          </p:cNvPicPr>
          <p:nvPr>
            <p:ph type="pic" sz="quarter" idx="10"/>
          </p:nvPr>
        </p:nvPicPr>
        <p:blipFill rotWithShape="1">
          <a:blip r:embed="rId2" cstate="print">
            <a:extLst>
              <a:ext uri="{28A0092B-C50C-407E-A947-70E740481C1C}">
                <a14:useLocalDpi xmlns:a14="http://schemas.microsoft.com/office/drawing/2010/main"/>
              </a:ext>
            </a:extLst>
          </a:blip>
          <a:srcRect/>
          <a:stretch/>
        </p:blipFill>
        <p:spPr>
          <a:xfrm>
            <a:off x="-6350" y="0"/>
            <a:ext cx="2901950" cy="5143500"/>
          </a:xfrm>
        </p:spPr>
      </p:pic>
    </p:spTree>
    <p:extLst>
      <p:ext uri="{BB962C8B-B14F-4D97-AF65-F5344CB8AC3E}">
        <p14:creationId xmlns:p14="http://schemas.microsoft.com/office/powerpoint/2010/main" val="31271875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Місце для зображення 11"/>
          <p:cNvPicPr>
            <a:picLocks noGrp="1" noChangeAspect="1"/>
          </p:cNvPicPr>
          <p:nvPr>
            <p:ph type="pic" sz="quarter" idx="11"/>
          </p:nvPr>
        </p:nvPicPr>
        <p:blipFill rotWithShape="1">
          <a:blip r:embed="rId2" cstate="print">
            <a:extLst>
              <a:ext uri="{28A0092B-C50C-407E-A947-70E740481C1C}">
                <a14:useLocalDpi xmlns:a14="http://schemas.microsoft.com/office/drawing/2010/main"/>
              </a:ext>
            </a:extLst>
          </a:blip>
          <a:srcRect/>
          <a:stretch/>
        </p:blipFill>
        <p:spPr>
          <a:xfrm>
            <a:off x="412750" y="531813"/>
            <a:ext cx="3960813" cy="4316412"/>
          </a:xfrm>
        </p:spPr>
      </p:pic>
      <p:pic>
        <p:nvPicPr>
          <p:cNvPr id="13" name="Місце для зображення 12"/>
          <p:cNvPicPr>
            <a:picLocks noGrp="1" noChangeAspect="1"/>
          </p:cNvPicPr>
          <p:nvPr>
            <p:ph type="pic" sz="quarter" idx="13"/>
          </p:nvPr>
        </p:nvPicPr>
        <p:blipFill rotWithShape="1">
          <a:blip r:embed="rId3" cstate="print">
            <a:extLst>
              <a:ext uri="{28A0092B-C50C-407E-A947-70E740481C1C}">
                <a14:useLocalDpi xmlns:a14="http://schemas.microsoft.com/office/drawing/2010/main"/>
              </a:ext>
            </a:extLst>
          </a:blip>
          <a:srcRect/>
          <a:stretch/>
        </p:blipFill>
        <p:spPr>
          <a:xfrm>
            <a:off x="4786313" y="531813"/>
            <a:ext cx="3960812" cy="4316412"/>
          </a:xfrm>
        </p:spPr>
      </p:pic>
    </p:spTree>
    <p:extLst>
      <p:ext uri="{BB962C8B-B14F-4D97-AF65-F5344CB8AC3E}">
        <p14:creationId xmlns:p14="http://schemas.microsoft.com/office/powerpoint/2010/main" val="106346255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7094" y="782764"/>
            <a:ext cx="5537969" cy="4177281"/>
          </a:xfrm>
          <a:prstGeom prst="rect">
            <a:avLst/>
          </a:prstGeom>
          <a:noFill/>
        </p:spPr>
        <p:txBody>
          <a:bodyPr wrap="square" lIns="34275" tIns="17137" rIns="34275" bIns="17137" rtlCol="0">
            <a:spAutoFit/>
          </a:bodyPr>
          <a:lstStyle/>
          <a:p>
            <a:pPr indent="361950">
              <a:lnSpc>
                <a:spcPct val="120000"/>
              </a:lnSpc>
              <a:spcAft>
                <a:spcPts val="600"/>
              </a:spcAft>
            </a:pP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By a government decree of October 8, 1877, following the proposal of the Board of Professors, the educational institution was renamed into the</a:t>
            </a:r>
            <a:r>
              <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 </a:t>
            </a:r>
            <a:r>
              <a:rPr lang="en-US" sz="1200" b="1" dirty="0" err="1">
                <a:solidFill>
                  <a:schemeClr val="tx1">
                    <a:lumMod val="75000"/>
                    <a:lumOff val="25000"/>
                  </a:schemeClr>
                </a:solidFill>
                <a:latin typeface="Arial" panose="020B0604020202020204" pitchFamily="34" charset="0"/>
                <a:ea typeface="Montserrat Semi" charset="0"/>
                <a:cs typeface="Arial" panose="020B0604020202020204" pitchFamily="34" charset="0"/>
              </a:rPr>
              <a:t>Tsisar</a:t>
            </a:r>
            <a:r>
              <a:rPr lang="en-US" sz="1200" b="1" dirty="0">
                <a:solidFill>
                  <a:schemeClr val="tx1">
                    <a:lumMod val="75000"/>
                    <a:lumOff val="25000"/>
                  </a:schemeClr>
                </a:solidFill>
                <a:latin typeface="Arial" panose="020B0604020202020204" pitchFamily="34" charset="0"/>
                <a:ea typeface="Montserrat Semi" charset="0"/>
                <a:cs typeface="Arial" panose="020B0604020202020204" pitchFamily="34" charset="0"/>
              </a:rPr>
              <a:t>-Royal Higher Technical School.</a:t>
            </a:r>
            <a:endPar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endParaRPr>
          </a:p>
          <a:p>
            <a:pPr indent="361950">
              <a:lnSpc>
                <a:spcPct val="120000"/>
              </a:lnSpc>
              <a:spcAft>
                <a:spcPts val="600"/>
              </a:spcAft>
            </a:pP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The policy of the educational institution faced transformations as well. According to the Swiss model, three departments (faculties) were established: Engineering, Architecture and Technical Chemistry. Later, in 1877, a machine-building department was founded, and in 1907 studies were initiated at the Water Engineering Department. To meet the practical needs and standards of industry at the Higher Technical School, there were established three Regional research stations: oil, ceramic and mechanical.</a:t>
            </a:r>
            <a:endPar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endParaRPr>
          </a:p>
          <a:p>
            <a:pPr indent="361950">
              <a:lnSpc>
                <a:spcPct val="120000"/>
              </a:lnSpc>
              <a:spcAft>
                <a:spcPts val="600"/>
              </a:spcAft>
            </a:pP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Since 1901, a rector of the Higher Technical School obtained a mandate in the </a:t>
            </a:r>
            <a:r>
              <a:rPr lang="en-US" sz="1200" dirty="0" err="1">
                <a:solidFill>
                  <a:schemeClr val="tx1">
                    <a:lumMod val="75000"/>
                    <a:lumOff val="25000"/>
                  </a:schemeClr>
                </a:solidFill>
                <a:latin typeface="Arial" panose="020B0604020202020204" pitchFamily="34" charset="0"/>
                <a:ea typeface="Montserrat Semi" charset="0"/>
                <a:cs typeface="Arial" panose="020B0604020202020204" pitchFamily="34" charset="0"/>
              </a:rPr>
              <a:t>Halychyna</a:t>
            </a: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 Regional Sejm. The same year, the Higher Technical School received the right to accredit the degree of Doctor of Technical Sciences, on the basis of scientific work and previous successful examination. By the year 1918, 64 engineers received this degree. Moreover, in 1912, the Higher Technical School began to award the honorary title of Doctor </a:t>
            </a:r>
            <a:r>
              <a:rPr lang="en-US" sz="1200" dirty="0" err="1">
                <a:solidFill>
                  <a:schemeClr val="tx1">
                    <a:lumMod val="75000"/>
                    <a:lumOff val="25000"/>
                  </a:schemeClr>
                </a:solidFill>
                <a:latin typeface="Arial" panose="020B0604020202020204" pitchFamily="34" charset="0"/>
                <a:ea typeface="Montserrat Semi" charset="0"/>
                <a:cs typeface="Arial" panose="020B0604020202020204" pitchFamily="34" charset="0"/>
              </a:rPr>
              <a:t>honoris</a:t>
            </a: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 </a:t>
            </a:r>
            <a:r>
              <a:rPr lang="en-US" sz="1200" dirty="0" err="1">
                <a:solidFill>
                  <a:schemeClr val="tx1">
                    <a:lumMod val="75000"/>
                    <a:lumOff val="25000"/>
                  </a:schemeClr>
                </a:solidFill>
                <a:latin typeface="Arial" panose="020B0604020202020204" pitchFamily="34" charset="0"/>
                <a:ea typeface="Montserrat Semi" charset="0"/>
                <a:cs typeface="Arial" panose="020B0604020202020204" pitchFamily="34" charset="0"/>
              </a:rPr>
              <a:t>causa</a:t>
            </a: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 among the first awarded were Marie </a:t>
            </a:r>
            <a:r>
              <a:rPr lang="en-US" sz="1200" dirty="0" err="1">
                <a:solidFill>
                  <a:schemeClr val="tx1">
                    <a:lumMod val="75000"/>
                    <a:lumOff val="25000"/>
                  </a:schemeClr>
                </a:solidFill>
                <a:latin typeface="Arial" panose="020B0604020202020204" pitchFamily="34" charset="0"/>
                <a:ea typeface="Montserrat Semi" charset="0"/>
                <a:cs typeface="Arial" panose="020B0604020202020204" pitchFamily="34" charset="0"/>
              </a:rPr>
              <a:t>Sklodowska</a:t>
            </a: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-Curie, J. Franke, J. </a:t>
            </a:r>
            <a:r>
              <a:rPr lang="en-US" sz="1200" dirty="0" err="1">
                <a:solidFill>
                  <a:schemeClr val="tx1">
                    <a:lumMod val="75000"/>
                    <a:lumOff val="25000"/>
                  </a:schemeClr>
                </a:solidFill>
                <a:latin typeface="Arial" panose="020B0604020202020204" pitchFamily="34" charset="0"/>
                <a:ea typeface="Montserrat Semi" charset="0"/>
                <a:cs typeface="Arial" panose="020B0604020202020204" pitchFamily="34" charset="0"/>
              </a:rPr>
              <a:t>Medvedskyy</a:t>
            </a: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 A. </a:t>
            </a:r>
            <a:r>
              <a:rPr lang="en-US" sz="1200" dirty="0" err="1">
                <a:solidFill>
                  <a:schemeClr val="tx1">
                    <a:lumMod val="75000"/>
                    <a:lumOff val="25000"/>
                  </a:schemeClr>
                </a:solidFill>
                <a:latin typeface="Arial" panose="020B0604020202020204" pitchFamily="34" charset="0"/>
                <a:ea typeface="Montserrat Semi" charset="0"/>
                <a:cs typeface="Arial" panose="020B0604020202020204" pitchFamily="34" charset="0"/>
              </a:rPr>
              <a:t>Vitkovskyy</a:t>
            </a: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 and K. </a:t>
            </a:r>
            <a:r>
              <a:rPr lang="en-US" sz="1200" dirty="0" err="1">
                <a:solidFill>
                  <a:schemeClr val="tx1">
                    <a:lumMod val="75000"/>
                    <a:lumOff val="25000"/>
                  </a:schemeClr>
                </a:solidFill>
                <a:latin typeface="Arial" panose="020B0604020202020204" pitchFamily="34" charset="0"/>
                <a:ea typeface="Montserrat Semi" charset="0"/>
                <a:cs typeface="Arial" panose="020B0604020202020204" pitchFamily="34" charset="0"/>
              </a:rPr>
              <a:t>Obrembovych</a:t>
            </a: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a:t>
            </a:r>
            <a:endParaRPr lang="en-GB" sz="1200" dirty="0">
              <a:solidFill>
                <a:schemeClr val="tx1">
                  <a:lumMod val="75000"/>
                  <a:lumOff val="25000"/>
                </a:schemeClr>
              </a:solidFill>
              <a:latin typeface="Arial" panose="020B0604020202020204" pitchFamily="34" charset="0"/>
              <a:ea typeface="Montserrat Semi" charset="0"/>
              <a:cs typeface="Arial" panose="020B0604020202020204" pitchFamily="34" charset="0"/>
            </a:endParaRPr>
          </a:p>
        </p:txBody>
      </p:sp>
      <p:sp>
        <p:nvSpPr>
          <p:cNvPr id="5" name="TextBox 4"/>
          <p:cNvSpPr txBox="1"/>
          <p:nvPr/>
        </p:nvSpPr>
        <p:spPr>
          <a:xfrm>
            <a:off x="354696" y="198308"/>
            <a:ext cx="5888124" cy="342385"/>
          </a:xfrm>
          <a:prstGeom prst="rect">
            <a:avLst/>
          </a:prstGeom>
          <a:noFill/>
        </p:spPr>
        <p:txBody>
          <a:bodyPr wrap="square" lIns="34275" tIns="17137" rIns="34275" bIns="17137" rtlCol="0">
            <a:spAutoFit/>
          </a:bodyPr>
          <a:lstStyle/>
          <a:p>
            <a:r>
              <a:rPr lang="en-US" sz="2000" b="1" dirty="0">
                <a:solidFill>
                  <a:schemeClr val="tx1">
                    <a:lumMod val="75000"/>
                    <a:lumOff val="25000"/>
                  </a:schemeClr>
                </a:solidFill>
                <a:latin typeface="Arial" panose="020B0604020202020204" pitchFamily="34" charset="0"/>
                <a:ea typeface="Montserrat Light" charset="0"/>
                <a:cs typeface="Arial" panose="020B0604020202020204" pitchFamily="34" charset="0"/>
              </a:rPr>
              <a:t>TSISAR-ROYAL HIGHER TECHNICAL SCHOOL</a:t>
            </a:r>
            <a:endParaRPr lang="uk-UA" sz="2000" b="1" dirty="0">
              <a:solidFill>
                <a:srgbClr val="00A1E4"/>
              </a:solidFill>
              <a:latin typeface="Arial" panose="020B0604020202020204" pitchFamily="34" charset="0"/>
              <a:ea typeface="Montserrat Light" charset="0"/>
              <a:cs typeface="Arial" panose="020B0604020202020204" pitchFamily="34" charset="0"/>
            </a:endParaRPr>
          </a:p>
        </p:txBody>
      </p:sp>
      <p:pic>
        <p:nvPicPr>
          <p:cNvPr id="9" name="Місце для зображення 8"/>
          <p:cNvPicPr>
            <a:picLocks noGrp="1" noChangeAspect="1"/>
          </p:cNvPicPr>
          <p:nvPr>
            <p:ph type="pic" sz="quarter" idx="10"/>
          </p:nvPr>
        </p:nvPicPr>
        <p:blipFill rotWithShape="1">
          <a:blip r:embed="rId2" cstate="print">
            <a:extLst>
              <a:ext uri="{28A0092B-C50C-407E-A947-70E740481C1C}">
                <a14:useLocalDpi xmlns:a14="http://schemas.microsoft.com/office/drawing/2010/main"/>
              </a:ext>
            </a:extLst>
          </a:blip>
          <a:srcRect/>
          <a:stretch/>
        </p:blipFill>
        <p:spPr>
          <a:xfrm>
            <a:off x="6242820" y="0"/>
            <a:ext cx="2901180" cy="5143500"/>
          </a:xfrm>
        </p:spPr>
      </p:pic>
    </p:spTree>
    <p:extLst>
      <p:ext uri="{BB962C8B-B14F-4D97-AF65-F5344CB8AC3E}">
        <p14:creationId xmlns:p14="http://schemas.microsoft.com/office/powerpoint/2010/main" val="365679033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21435" y="593010"/>
            <a:ext cx="5537969" cy="4455499"/>
          </a:xfrm>
          <a:prstGeom prst="rect">
            <a:avLst/>
          </a:prstGeom>
          <a:noFill/>
        </p:spPr>
        <p:txBody>
          <a:bodyPr wrap="square" lIns="34275" tIns="17137" rIns="34275" bIns="17137" rtlCol="0">
            <a:spAutoFit/>
          </a:bodyPr>
          <a:lstStyle/>
          <a:p>
            <a:pPr indent="361950" algn="just">
              <a:lnSpc>
                <a:spcPct val="120000"/>
              </a:lnSpc>
              <a:spcAft>
                <a:spcPts val="600"/>
              </a:spcAft>
            </a:pP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With the beginning of the First World War in June 1914, the buildings of the Higher Technical School were converted into a military hospital. The majority of lecturers and students left </a:t>
            </a:r>
            <a:r>
              <a:rPr lang="en-US" sz="1200" dirty="0" err="1">
                <a:solidFill>
                  <a:schemeClr val="tx1">
                    <a:lumMod val="75000"/>
                    <a:lumOff val="25000"/>
                  </a:schemeClr>
                </a:solidFill>
                <a:latin typeface="Arial" panose="020B0604020202020204" pitchFamily="34" charset="0"/>
                <a:ea typeface="Montserrat Semi" charset="0"/>
                <a:cs typeface="Arial" panose="020B0604020202020204" pitchFamily="34" charset="0"/>
              </a:rPr>
              <a:t>Lviv</a:t>
            </a: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 or got mobilized to the army. Within 1915-1917, the Higher Polytechnic School restored its work despite the fact that a part of the school buildings remained occupied for the needs of a military hospital.</a:t>
            </a:r>
            <a:endPar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endParaRPr>
          </a:p>
          <a:p>
            <a:pPr indent="361950" algn="just">
              <a:lnSpc>
                <a:spcPct val="120000"/>
              </a:lnSpc>
              <a:spcAft>
                <a:spcPts val="600"/>
              </a:spcAft>
            </a:pP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On January 13, 1921, the Ministry of Education of the Second </a:t>
            </a:r>
            <a:r>
              <a:rPr lang="en-US" sz="1200" dirty="0" err="1">
                <a:solidFill>
                  <a:schemeClr val="tx1">
                    <a:lumMod val="75000"/>
                    <a:lumOff val="25000"/>
                  </a:schemeClr>
                </a:solidFill>
                <a:latin typeface="Arial" panose="020B0604020202020204" pitchFamily="34" charset="0"/>
                <a:ea typeface="Montserrat Semi" charset="0"/>
                <a:cs typeface="Arial" panose="020B0604020202020204" pitchFamily="34" charset="0"/>
              </a:rPr>
              <a:t>Rzeczpospolyta</a:t>
            </a: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 renamed the Higher Technical School into </a:t>
            </a:r>
            <a:r>
              <a:rPr lang="en-US" sz="1200" b="1" dirty="0" err="1">
                <a:solidFill>
                  <a:schemeClr val="tx1">
                    <a:lumMod val="75000"/>
                    <a:lumOff val="25000"/>
                  </a:schemeClr>
                </a:solidFill>
                <a:latin typeface="Arial" panose="020B0604020202020204" pitchFamily="34" charset="0"/>
                <a:ea typeface="Montserrat Semi" charset="0"/>
                <a:cs typeface="Arial" panose="020B0604020202020204" pitchFamily="34" charset="0"/>
              </a:rPr>
              <a:t>Lviv</a:t>
            </a:r>
            <a:r>
              <a:rPr lang="en-US" sz="1200" b="1" dirty="0">
                <a:solidFill>
                  <a:schemeClr val="tx1">
                    <a:lumMod val="75000"/>
                    <a:lumOff val="25000"/>
                  </a:schemeClr>
                </a:solidFill>
                <a:latin typeface="Arial" panose="020B0604020202020204" pitchFamily="34" charset="0"/>
                <a:ea typeface="Montserrat Semi" charset="0"/>
                <a:cs typeface="Arial" panose="020B0604020202020204" pitchFamily="34" charset="0"/>
              </a:rPr>
              <a:t> Polytechnic</a:t>
            </a: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a:t>
            </a:r>
            <a:endPar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endParaRPr>
          </a:p>
          <a:p>
            <a:pPr indent="361950" algn="just">
              <a:lnSpc>
                <a:spcPct val="120000"/>
              </a:lnSpc>
              <a:spcAft>
                <a:spcPts val="600"/>
              </a:spcAft>
            </a:pP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The beginning of the Second World War and the events of the “Golden September” (occupation of the western Ukrainian lands of the Second </a:t>
            </a:r>
            <a:r>
              <a:rPr lang="en-US" sz="1200" dirty="0" err="1">
                <a:solidFill>
                  <a:schemeClr val="tx1">
                    <a:lumMod val="75000"/>
                    <a:lumOff val="25000"/>
                  </a:schemeClr>
                </a:solidFill>
                <a:latin typeface="Arial" panose="020B0604020202020204" pitchFamily="34" charset="0"/>
                <a:ea typeface="Montserrat Semi" charset="0"/>
                <a:cs typeface="Arial" panose="020B0604020202020204" pitchFamily="34" charset="0"/>
              </a:rPr>
              <a:t>Rzeczpospolyta</a:t>
            </a: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 by the Red Army troops) marked a new circle of life for the school. In October</a:t>
            </a:r>
            <a:r>
              <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 1</a:t>
            </a: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939, the educational process was renovated, and the name was changed into </a:t>
            </a:r>
            <a:r>
              <a:rPr lang="en-US" sz="1200" b="1" dirty="0" err="1">
                <a:solidFill>
                  <a:schemeClr val="tx1">
                    <a:lumMod val="75000"/>
                    <a:lumOff val="25000"/>
                  </a:schemeClr>
                </a:solidFill>
                <a:latin typeface="Arial" panose="020B0604020202020204" pitchFamily="34" charset="0"/>
                <a:ea typeface="Montserrat Semi" charset="0"/>
                <a:cs typeface="Arial" panose="020B0604020202020204" pitchFamily="34" charset="0"/>
              </a:rPr>
              <a:t>Lviv</a:t>
            </a:r>
            <a:r>
              <a:rPr lang="en-US" sz="1200" b="1" dirty="0">
                <a:solidFill>
                  <a:schemeClr val="tx1">
                    <a:lumMod val="75000"/>
                    <a:lumOff val="25000"/>
                  </a:schemeClr>
                </a:solidFill>
                <a:latin typeface="Arial" panose="020B0604020202020204" pitchFamily="34" charset="0"/>
                <a:ea typeface="Montserrat Semi" charset="0"/>
                <a:cs typeface="Arial" panose="020B0604020202020204" pitchFamily="34" charset="0"/>
              </a:rPr>
              <a:t> Polytechnic Institute</a:t>
            </a: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 The first Soviet period was interrupted by the arrival of German occupation troops in June 1941. As during the First World War, a hospital was located in the Polytechnic buildings. On the </a:t>
            </a:r>
            <a:r>
              <a:rPr lang="en-US" sz="1200" dirty="0" err="1">
                <a:solidFill>
                  <a:schemeClr val="tx1">
                    <a:lumMod val="75000"/>
                    <a:lumOff val="25000"/>
                  </a:schemeClr>
                </a:solidFill>
                <a:latin typeface="Arial" panose="020B0604020202020204" pitchFamily="34" charset="0"/>
                <a:ea typeface="Montserrat Semi" charset="0"/>
                <a:cs typeface="Arial" panose="020B0604020202020204" pitchFamily="34" charset="0"/>
              </a:rPr>
              <a:t>Vuletsky</a:t>
            </a: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 Hills in July 1941, dozens of lecturers and scientists of </a:t>
            </a:r>
            <a:r>
              <a:rPr lang="en-US" sz="1200" dirty="0" err="1">
                <a:solidFill>
                  <a:schemeClr val="tx1">
                    <a:lumMod val="75000"/>
                    <a:lumOff val="25000"/>
                  </a:schemeClr>
                </a:solidFill>
                <a:latin typeface="Arial" panose="020B0604020202020204" pitchFamily="34" charset="0"/>
                <a:ea typeface="Montserrat Semi" charset="0"/>
                <a:cs typeface="Arial" panose="020B0604020202020204" pitchFamily="34" charset="0"/>
              </a:rPr>
              <a:t>Lviv</a:t>
            </a: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 Polytechnic were shot dead by German repressive services.</a:t>
            </a:r>
            <a:endPar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endParaRPr>
          </a:p>
          <a:p>
            <a:pPr indent="361950" algn="just">
              <a:lnSpc>
                <a:spcPct val="120000"/>
              </a:lnSpc>
              <a:spcAft>
                <a:spcPts val="600"/>
              </a:spcAft>
            </a:pP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In April 1942, the German occupation authorities allowed to organize </a:t>
            </a:r>
            <a:r>
              <a:rPr lang="en-US" sz="1200" i="1" dirty="0">
                <a:solidFill>
                  <a:schemeClr val="tx1">
                    <a:lumMod val="75000"/>
                    <a:lumOff val="25000"/>
                  </a:schemeClr>
                </a:solidFill>
                <a:latin typeface="Arial" panose="020B0604020202020204" pitchFamily="34" charset="0"/>
                <a:cs typeface="Arial" panose="020B0604020202020204" pitchFamily="34" charset="0"/>
              </a:rPr>
              <a:t>Professional Technical Courses </a:t>
            </a: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with a limited lecturing program in the premises of the current building № 14.</a:t>
            </a:r>
            <a:endPar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endParaRPr>
          </a:p>
        </p:txBody>
      </p:sp>
      <p:sp>
        <p:nvSpPr>
          <p:cNvPr id="5" name="TextBox 4"/>
          <p:cNvSpPr txBox="1"/>
          <p:nvPr/>
        </p:nvSpPr>
        <p:spPr>
          <a:xfrm>
            <a:off x="3146358" y="177541"/>
            <a:ext cx="5888124" cy="342385"/>
          </a:xfrm>
          <a:prstGeom prst="rect">
            <a:avLst/>
          </a:prstGeom>
          <a:noFill/>
        </p:spPr>
        <p:txBody>
          <a:bodyPr wrap="square" lIns="34275" tIns="17137" rIns="34275" bIns="17137" rtlCol="0">
            <a:spAutoFit/>
          </a:bodyPr>
          <a:lstStyle/>
          <a:p>
            <a:pPr marL="1343025" indent="-1343025"/>
            <a:r>
              <a:rPr lang="en-US" sz="2000" b="1" dirty="0">
                <a:solidFill>
                  <a:schemeClr val="tx1">
                    <a:lumMod val="75000"/>
                    <a:lumOff val="25000"/>
                  </a:schemeClr>
                </a:solidFill>
                <a:latin typeface="Arial" panose="020B0604020202020204" pitchFamily="34" charset="0"/>
                <a:ea typeface="Montserrat Light" charset="0"/>
                <a:cs typeface="Arial" panose="020B0604020202020204" pitchFamily="34" charset="0"/>
              </a:rPr>
              <a:t>WARTIME PERIOD</a:t>
            </a:r>
            <a:endParaRPr lang="uk-UA" sz="2000" b="1" dirty="0">
              <a:solidFill>
                <a:srgbClr val="00A1E4"/>
              </a:solidFill>
              <a:latin typeface="Arial" panose="020B0604020202020204" pitchFamily="34" charset="0"/>
              <a:ea typeface="Montserrat Light" charset="0"/>
              <a:cs typeface="Arial" panose="020B0604020202020204" pitchFamily="34" charset="0"/>
            </a:endParaRPr>
          </a:p>
        </p:txBody>
      </p:sp>
      <p:pic>
        <p:nvPicPr>
          <p:cNvPr id="2" name="Місце для зображення 1"/>
          <p:cNvPicPr>
            <a:picLocks noGrp="1" noChangeAspect="1"/>
          </p:cNvPicPr>
          <p:nvPr>
            <p:ph type="pic" sz="quarter" idx="10"/>
          </p:nvPr>
        </p:nvPicPr>
        <p:blipFill rotWithShape="1">
          <a:blip r:embed="rId2" cstate="print">
            <a:extLst>
              <a:ext uri="{28A0092B-C50C-407E-A947-70E740481C1C}">
                <a14:useLocalDpi xmlns:a14="http://schemas.microsoft.com/office/drawing/2010/main"/>
              </a:ext>
            </a:extLst>
          </a:blip>
          <a:srcRect/>
          <a:stretch/>
        </p:blipFill>
        <p:spPr>
          <a:xfrm>
            <a:off x="0" y="0"/>
            <a:ext cx="2901950" cy="5143500"/>
          </a:xfrm>
        </p:spPr>
      </p:pic>
    </p:spTree>
    <p:extLst>
      <p:ext uri="{BB962C8B-B14F-4D97-AF65-F5344CB8AC3E}">
        <p14:creationId xmlns:p14="http://schemas.microsoft.com/office/powerpoint/2010/main" val="221224467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7094" y="665289"/>
            <a:ext cx="5537969" cy="4328092"/>
          </a:xfrm>
          <a:prstGeom prst="rect">
            <a:avLst/>
          </a:prstGeom>
          <a:noFill/>
        </p:spPr>
        <p:txBody>
          <a:bodyPr wrap="square" lIns="34275" tIns="17137" rIns="34275" bIns="17137" rtlCol="0">
            <a:spAutoFit/>
          </a:bodyPr>
          <a:lstStyle/>
          <a:p>
            <a:pPr indent="361950">
              <a:lnSpc>
                <a:spcPct val="120000"/>
              </a:lnSpc>
              <a:spcAft>
                <a:spcPts val="600"/>
              </a:spcAft>
            </a:pPr>
            <a:r>
              <a:rPr lang="en-US" sz="1100" dirty="0">
                <a:solidFill>
                  <a:schemeClr val="tx1">
                    <a:lumMod val="75000"/>
                    <a:lumOff val="25000"/>
                  </a:schemeClr>
                </a:solidFill>
                <a:latin typeface="Arial" panose="020B0604020202020204" pitchFamily="34" charset="0"/>
                <a:ea typeface="Montserrat Semi" charset="0"/>
                <a:cs typeface="Arial" panose="020B0604020202020204" pitchFamily="34" charset="0"/>
              </a:rPr>
              <a:t>With the return of Soviet authority in the summer of 1944, the restoration of the school began, which eventually marked its new establishment. As a result of the Soviet recruitment policy, there was not a single Ukrainian with a scholarly degree among the lecturers of </a:t>
            </a:r>
            <a:r>
              <a:rPr lang="en-US" sz="1100" dirty="0" err="1">
                <a:solidFill>
                  <a:schemeClr val="tx1">
                    <a:lumMod val="75000"/>
                    <a:lumOff val="25000"/>
                  </a:schemeClr>
                </a:solidFill>
                <a:latin typeface="Arial" panose="020B0604020202020204" pitchFamily="34" charset="0"/>
                <a:ea typeface="Montserrat Semi" charset="0"/>
                <a:cs typeface="Arial" panose="020B0604020202020204" pitchFamily="34" charset="0"/>
              </a:rPr>
              <a:t>Lviv</a:t>
            </a:r>
            <a:r>
              <a:rPr lang="en-US" sz="1100" dirty="0">
                <a:solidFill>
                  <a:schemeClr val="tx1">
                    <a:lumMod val="75000"/>
                    <a:lumOff val="25000"/>
                  </a:schemeClr>
                </a:solidFill>
                <a:latin typeface="Arial" panose="020B0604020202020204" pitchFamily="34" charset="0"/>
                <a:ea typeface="Montserrat Semi" charset="0"/>
                <a:cs typeface="Arial" panose="020B0604020202020204" pitchFamily="34" charset="0"/>
              </a:rPr>
              <a:t> Polytechnic Institute. As of September 1945, more than a hundred of new lecturers had been admitted to the institute. This contributed to the strong Russification of the educational process at Polytechnic Institute.</a:t>
            </a:r>
            <a:endParaRPr lang="uk-UA" sz="1100" dirty="0">
              <a:solidFill>
                <a:schemeClr val="tx1">
                  <a:lumMod val="75000"/>
                  <a:lumOff val="25000"/>
                </a:schemeClr>
              </a:solidFill>
              <a:latin typeface="Arial" panose="020B0604020202020204" pitchFamily="34" charset="0"/>
              <a:ea typeface="Montserrat Semi" charset="0"/>
              <a:cs typeface="Arial" panose="020B0604020202020204" pitchFamily="34" charset="0"/>
            </a:endParaRPr>
          </a:p>
          <a:p>
            <a:pPr indent="361950">
              <a:lnSpc>
                <a:spcPct val="120000"/>
              </a:lnSpc>
              <a:spcAft>
                <a:spcPts val="600"/>
              </a:spcAft>
            </a:pPr>
            <a:r>
              <a:rPr lang="en-US" sz="1100" dirty="0">
                <a:solidFill>
                  <a:schemeClr val="tx1">
                    <a:lumMod val="75000"/>
                    <a:lumOff val="25000"/>
                  </a:schemeClr>
                </a:solidFill>
                <a:latin typeface="Arial" panose="020B0604020202020204" pitchFamily="34" charset="0"/>
                <a:ea typeface="Montserrat Semi" charset="0"/>
                <a:cs typeface="Arial" panose="020B0604020202020204" pitchFamily="34" charset="0"/>
              </a:rPr>
              <a:t>At the beginning of the 1970s, LPI consisted of 14 faculties: Energetic, Electrophysical, Electromechanical, Radio Engineering, Mechanical Technology, Mechanical Engineering, Civil Engineering, Geodesy, Engineering Economics, Chemical Technology, Technology of Organic Matter, Automation. Evening schooling and extramural education were also introduced (opened in 1956). </a:t>
            </a:r>
            <a:endParaRPr lang="uk-UA" sz="1100" dirty="0">
              <a:solidFill>
                <a:schemeClr val="tx1">
                  <a:lumMod val="75000"/>
                  <a:lumOff val="25000"/>
                </a:schemeClr>
              </a:solidFill>
              <a:latin typeface="Arial" panose="020B0604020202020204" pitchFamily="34" charset="0"/>
              <a:ea typeface="Montserrat Semi" charset="0"/>
              <a:cs typeface="Arial" panose="020B0604020202020204" pitchFamily="34" charset="0"/>
            </a:endParaRPr>
          </a:p>
          <a:p>
            <a:pPr indent="361950">
              <a:lnSpc>
                <a:spcPct val="120000"/>
              </a:lnSpc>
              <a:spcAft>
                <a:spcPts val="600"/>
              </a:spcAft>
            </a:pPr>
            <a:r>
              <a:rPr lang="en-US" sz="1100" dirty="0">
                <a:solidFill>
                  <a:schemeClr val="tx1">
                    <a:lumMod val="75000"/>
                    <a:lumOff val="25000"/>
                  </a:schemeClr>
                </a:solidFill>
                <a:latin typeface="Arial" panose="020B0604020202020204" pitchFamily="34" charset="0"/>
                <a:ea typeface="Montserrat Semi" charset="0"/>
                <a:cs typeface="Arial" panose="020B0604020202020204" pitchFamily="34" charset="0"/>
              </a:rPr>
              <a:t>About 25 thousand students studied at 14 faculties and branches of LPI. During 1986 and 1987 academic year, lectures were delivered by 1412 lecturers, among which there were 59 doctors of sciences, professors and 752 candidates of sciences and associate professors. In 1988, LPI hosted 72 basic departments and 65 research laboratories.</a:t>
            </a:r>
            <a:endParaRPr lang="uk-UA" sz="1100" dirty="0">
              <a:solidFill>
                <a:schemeClr val="tx1">
                  <a:lumMod val="75000"/>
                  <a:lumOff val="25000"/>
                </a:schemeClr>
              </a:solidFill>
              <a:latin typeface="Arial" panose="020B0604020202020204" pitchFamily="34" charset="0"/>
              <a:ea typeface="Montserrat Semi" charset="0"/>
              <a:cs typeface="Arial" panose="020B0604020202020204" pitchFamily="34" charset="0"/>
            </a:endParaRPr>
          </a:p>
          <a:p>
            <a:pPr indent="361950">
              <a:lnSpc>
                <a:spcPct val="120000"/>
              </a:lnSpc>
              <a:spcAft>
                <a:spcPts val="600"/>
              </a:spcAft>
            </a:pPr>
            <a:r>
              <a:rPr lang="en-US" sz="1100" dirty="0">
                <a:solidFill>
                  <a:schemeClr val="tx1">
                    <a:lumMod val="75000"/>
                    <a:lumOff val="25000"/>
                  </a:schemeClr>
                </a:solidFill>
                <a:latin typeface="Arial" panose="020B0604020202020204" pitchFamily="34" charset="0"/>
                <a:ea typeface="Montserrat Semi" charset="0"/>
                <a:cs typeface="Arial" panose="020B0604020202020204" pitchFamily="34" charset="0"/>
              </a:rPr>
              <a:t>Since 1989, democratization processes gained strength within the walls of </a:t>
            </a:r>
            <a:r>
              <a:rPr lang="en-US" sz="1100" dirty="0" err="1">
                <a:solidFill>
                  <a:schemeClr val="tx1">
                    <a:lumMod val="75000"/>
                    <a:lumOff val="25000"/>
                  </a:schemeClr>
                </a:solidFill>
                <a:latin typeface="Arial" panose="020B0604020202020204" pitchFamily="34" charset="0"/>
                <a:ea typeface="Montserrat Semi" charset="0"/>
                <a:cs typeface="Arial" panose="020B0604020202020204" pitchFamily="34" charset="0"/>
              </a:rPr>
              <a:t>Lviv</a:t>
            </a:r>
            <a:r>
              <a:rPr lang="en-US" sz="1100" dirty="0">
                <a:solidFill>
                  <a:schemeClr val="tx1">
                    <a:lumMod val="75000"/>
                    <a:lumOff val="25000"/>
                  </a:schemeClr>
                </a:solidFill>
                <a:latin typeface="Arial" panose="020B0604020202020204" pitchFamily="34" charset="0"/>
                <a:ea typeface="Montserrat Semi" charset="0"/>
                <a:cs typeface="Arial" panose="020B0604020202020204" pitchFamily="34" charset="0"/>
              </a:rPr>
              <a:t> Polytechnic Institute. Under the pressure of student actions of disobedience, ideological norms in the preparation of curricula witnessed revision; an outflow of members from communist and </a:t>
            </a:r>
            <a:r>
              <a:rPr lang="en-US" sz="1100" dirty="0" err="1">
                <a:solidFill>
                  <a:schemeClr val="tx1">
                    <a:lumMod val="75000"/>
                    <a:lumOff val="25000"/>
                  </a:schemeClr>
                </a:solidFill>
                <a:latin typeface="Arial" panose="020B0604020202020204" pitchFamily="34" charset="0"/>
                <a:ea typeface="Montserrat Semi" charset="0"/>
                <a:cs typeface="Arial" panose="020B0604020202020204" pitchFamily="34" charset="0"/>
              </a:rPr>
              <a:t>Komsomol</a:t>
            </a:r>
            <a:r>
              <a:rPr lang="en-US" sz="1100" dirty="0">
                <a:solidFill>
                  <a:schemeClr val="tx1">
                    <a:lumMod val="75000"/>
                    <a:lumOff val="25000"/>
                  </a:schemeClr>
                </a:solidFill>
                <a:latin typeface="Arial" panose="020B0604020202020204" pitchFamily="34" charset="0"/>
                <a:ea typeface="Montserrat Semi" charset="0"/>
                <a:cs typeface="Arial" panose="020B0604020202020204" pitchFamily="34" charset="0"/>
              </a:rPr>
              <a:t> organizations took place.</a:t>
            </a:r>
            <a:endParaRPr lang="uk-UA" sz="1100" dirty="0">
              <a:solidFill>
                <a:schemeClr val="tx1">
                  <a:lumMod val="75000"/>
                  <a:lumOff val="25000"/>
                </a:schemeClr>
              </a:solidFill>
              <a:latin typeface="Arial" panose="020B0604020202020204" pitchFamily="34" charset="0"/>
              <a:ea typeface="Montserrat Semi" charset="0"/>
              <a:cs typeface="Arial" panose="020B0604020202020204" pitchFamily="34" charset="0"/>
            </a:endParaRPr>
          </a:p>
        </p:txBody>
      </p:sp>
      <p:sp>
        <p:nvSpPr>
          <p:cNvPr id="6" name="TextBox 5"/>
          <p:cNvSpPr txBox="1"/>
          <p:nvPr/>
        </p:nvSpPr>
        <p:spPr>
          <a:xfrm>
            <a:off x="354696" y="198308"/>
            <a:ext cx="5888124" cy="342385"/>
          </a:xfrm>
          <a:prstGeom prst="rect">
            <a:avLst/>
          </a:prstGeom>
          <a:noFill/>
        </p:spPr>
        <p:txBody>
          <a:bodyPr wrap="square" lIns="34275" tIns="17137" rIns="34275" bIns="17137" rtlCol="0">
            <a:spAutoFit/>
          </a:bodyPr>
          <a:lstStyle/>
          <a:p>
            <a:r>
              <a:rPr lang="en-US" sz="2000" b="1" dirty="0">
                <a:solidFill>
                  <a:schemeClr val="tx1">
                    <a:lumMod val="75000"/>
                    <a:lumOff val="25000"/>
                  </a:schemeClr>
                </a:solidFill>
                <a:latin typeface="Arial" panose="020B0604020202020204" pitchFamily="34" charset="0"/>
                <a:ea typeface="Montserrat Light" charset="0"/>
                <a:cs typeface="Arial" panose="020B0604020202020204" pitchFamily="34" charset="0"/>
              </a:rPr>
              <a:t>THE SOVIET PERIOD</a:t>
            </a:r>
            <a:endParaRPr lang="uk-UA" sz="2000" b="1" dirty="0">
              <a:solidFill>
                <a:srgbClr val="00A1E4"/>
              </a:solidFill>
              <a:latin typeface="Arial" panose="020B0604020202020204" pitchFamily="34" charset="0"/>
              <a:ea typeface="Montserrat Light" charset="0"/>
              <a:cs typeface="Arial" panose="020B0604020202020204" pitchFamily="34" charset="0"/>
            </a:endParaRPr>
          </a:p>
        </p:txBody>
      </p:sp>
      <p:pic>
        <p:nvPicPr>
          <p:cNvPr id="8" name="Місце для зображення 7"/>
          <p:cNvPicPr>
            <a:picLocks noGrp="1" noChangeAspect="1"/>
          </p:cNvPicPr>
          <p:nvPr>
            <p:ph type="pic" sz="quarter" idx="10"/>
          </p:nvPr>
        </p:nvPicPr>
        <p:blipFill rotWithShape="1">
          <a:blip r:embed="rId2" cstate="print">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107254588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01899" y="911222"/>
            <a:ext cx="5735726" cy="3569102"/>
          </a:xfrm>
          <a:prstGeom prst="rect">
            <a:avLst/>
          </a:prstGeom>
          <a:noFill/>
        </p:spPr>
        <p:txBody>
          <a:bodyPr wrap="square" lIns="34275" tIns="17137" rIns="34275" bIns="17137" rtlCol="0">
            <a:spAutoFit/>
          </a:bodyPr>
          <a:lstStyle/>
          <a:p>
            <a:pPr indent="361950">
              <a:lnSpc>
                <a:spcPct val="120000"/>
              </a:lnSpc>
              <a:spcAft>
                <a:spcPts val="600"/>
              </a:spcAft>
            </a:pP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On the basis of the Statute, on February 27, 1991, the first democratic elections after 1945 took place. Professor, Doctor of Physical and Mathematical Sciences </a:t>
            </a:r>
            <a:r>
              <a:rPr lang="en-US" sz="1200" dirty="0" err="1">
                <a:solidFill>
                  <a:schemeClr val="tx1">
                    <a:lumMod val="75000"/>
                    <a:lumOff val="25000"/>
                  </a:schemeClr>
                </a:solidFill>
                <a:latin typeface="Arial" panose="020B0604020202020204" pitchFamily="34" charset="0"/>
                <a:ea typeface="Montserrat Semi" charset="0"/>
                <a:cs typeface="Arial" panose="020B0604020202020204" pitchFamily="34" charset="0"/>
              </a:rPr>
              <a:t>Yuriy</a:t>
            </a: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 </a:t>
            </a:r>
            <a:r>
              <a:rPr lang="en-US" sz="1200" dirty="0" err="1">
                <a:solidFill>
                  <a:schemeClr val="tx1">
                    <a:lumMod val="75000"/>
                    <a:lumOff val="25000"/>
                  </a:schemeClr>
                </a:solidFill>
                <a:latin typeface="Arial" panose="020B0604020202020204" pitchFamily="34" charset="0"/>
                <a:ea typeface="Montserrat Semi" charset="0"/>
                <a:cs typeface="Arial" panose="020B0604020202020204" pitchFamily="34" charset="0"/>
              </a:rPr>
              <a:t>Rudavskyy</a:t>
            </a: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 became a rector. Under his leadership, the formation of the Ukrainian higher school emerged.</a:t>
            </a:r>
            <a:endPar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endParaRPr>
          </a:p>
          <a:p>
            <a:pPr indent="361950">
              <a:lnSpc>
                <a:spcPct val="120000"/>
              </a:lnSpc>
              <a:spcAft>
                <a:spcPts val="600"/>
              </a:spcAft>
            </a:pP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The proclamation of independence on August 24, 1991 and the creation of a new state system of educational institutions marked a new period of transformation. Only since then has </a:t>
            </a:r>
            <a:r>
              <a:rPr lang="en-US" sz="1200" dirty="0" err="1">
                <a:solidFill>
                  <a:schemeClr val="tx1">
                    <a:lumMod val="75000"/>
                    <a:lumOff val="25000"/>
                  </a:schemeClr>
                </a:solidFill>
                <a:latin typeface="Arial" panose="020B0604020202020204" pitchFamily="34" charset="0"/>
                <a:ea typeface="Montserrat Semi" charset="0"/>
                <a:cs typeface="Arial" panose="020B0604020202020204" pitchFamily="34" charset="0"/>
              </a:rPr>
              <a:t>Lviv</a:t>
            </a: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 Polytechnic Institute started working under the conditions of the Ukrainian independent state.</a:t>
            </a:r>
            <a:endPar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endParaRPr>
          </a:p>
          <a:p>
            <a:pPr indent="361950">
              <a:lnSpc>
                <a:spcPct val="120000"/>
              </a:lnSpc>
              <a:spcAft>
                <a:spcPts val="600"/>
              </a:spcAft>
            </a:pP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In June 1993, </a:t>
            </a:r>
            <a:r>
              <a:rPr lang="en-US" sz="1200" dirty="0" err="1">
                <a:solidFill>
                  <a:schemeClr val="tx1">
                    <a:lumMod val="75000"/>
                    <a:lumOff val="25000"/>
                  </a:schemeClr>
                </a:solidFill>
                <a:latin typeface="Arial" panose="020B0604020202020204" pitchFamily="34" charset="0"/>
                <a:ea typeface="Montserrat Semi" charset="0"/>
                <a:cs typeface="Arial" panose="020B0604020202020204" pitchFamily="34" charset="0"/>
              </a:rPr>
              <a:t>Lviv</a:t>
            </a: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 Polytechnic Institute received the highest – the fourth – level of accreditation, as well as a new name - </a:t>
            </a:r>
            <a:r>
              <a:rPr lang="en-US" sz="1200" b="1" dirty="0" err="1">
                <a:solidFill>
                  <a:schemeClr val="tx1">
                    <a:lumMod val="75000"/>
                    <a:lumOff val="25000"/>
                  </a:schemeClr>
                </a:solidFill>
                <a:latin typeface="Arial" panose="020B0604020202020204" pitchFamily="34" charset="0"/>
                <a:ea typeface="Montserrat Semi" charset="0"/>
                <a:cs typeface="Arial" panose="020B0604020202020204" pitchFamily="34" charset="0"/>
              </a:rPr>
              <a:t>Lviv</a:t>
            </a:r>
            <a:r>
              <a:rPr lang="en-US" sz="1200" b="1" dirty="0">
                <a:solidFill>
                  <a:schemeClr val="tx1">
                    <a:lumMod val="75000"/>
                    <a:lumOff val="25000"/>
                  </a:schemeClr>
                </a:solidFill>
                <a:latin typeface="Arial" panose="020B0604020202020204" pitchFamily="34" charset="0"/>
                <a:ea typeface="Montserrat Semi" charset="0"/>
                <a:cs typeface="Arial" panose="020B0604020202020204" pitchFamily="34" charset="0"/>
              </a:rPr>
              <a:t> Polytechnic State University.</a:t>
            </a:r>
            <a:endParaRPr lang="uk-UA" sz="1200" b="1" dirty="0">
              <a:solidFill>
                <a:schemeClr val="tx1">
                  <a:lumMod val="75000"/>
                  <a:lumOff val="25000"/>
                </a:schemeClr>
              </a:solidFill>
              <a:latin typeface="Arial" panose="020B0604020202020204" pitchFamily="34" charset="0"/>
              <a:ea typeface="Montserrat Semi" charset="0"/>
              <a:cs typeface="Arial" panose="020B0604020202020204" pitchFamily="34" charset="0"/>
            </a:endParaRPr>
          </a:p>
          <a:p>
            <a:pPr indent="361950">
              <a:lnSpc>
                <a:spcPct val="120000"/>
              </a:lnSpc>
              <a:spcAft>
                <a:spcPts val="600"/>
              </a:spcAft>
            </a:pP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For the first time in Ukraine, in March 1993, the body of student self-government was elected at </a:t>
            </a:r>
            <a:r>
              <a:rPr lang="en-US" sz="1200" dirty="0" err="1">
                <a:solidFill>
                  <a:schemeClr val="tx1">
                    <a:lumMod val="75000"/>
                    <a:lumOff val="25000"/>
                  </a:schemeClr>
                </a:solidFill>
                <a:latin typeface="Arial" panose="020B0604020202020204" pitchFamily="34" charset="0"/>
                <a:ea typeface="Montserrat Semi" charset="0"/>
                <a:cs typeface="Arial" panose="020B0604020202020204" pitchFamily="34" charset="0"/>
              </a:rPr>
              <a:t>Lviv</a:t>
            </a: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 Polytechnic – the Board of students of the institute, faculties and student councils of hostels. New faculties were created: Computer Engineering and Information Technology, Applied Mathematics. The First Academic Gymnasium at </a:t>
            </a:r>
            <a:r>
              <a:rPr lang="en-US" sz="1200" dirty="0" err="1">
                <a:solidFill>
                  <a:schemeClr val="tx1">
                    <a:lumMod val="75000"/>
                    <a:lumOff val="25000"/>
                  </a:schemeClr>
                </a:solidFill>
                <a:latin typeface="Arial" panose="020B0604020202020204" pitchFamily="34" charset="0"/>
                <a:ea typeface="Montserrat Semi" charset="0"/>
                <a:cs typeface="Arial" panose="020B0604020202020204" pitchFamily="34" charset="0"/>
              </a:rPr>
              <a:t>Lviv</a:t>
            </a:r>
            <a:r>
              <a:rPr lang="en-US" sz="1200" dirty="0">
                <a:solidFill>
                  <a:schemeClr val="tx1">
                    <a:lumMod val="75000"/>
                    <a:lumOff val="25000"/>
                  </a:schemeClr>
                </a:solidFill>
                <a:latin typeface="Arial" panose="020B0604020202020204" pitchFamily="34" charset="0"/>
                <a:ea typeface="Montserrat Semi" charset="0"/>
                <a:cs typeface="Arial" panose="020B0604020202020204" pitchFamily="34" charset="0"/>
              </a:rPr>
              <a:t> Polytechnic was revived.</a:t>
            </a:r>
            <a:endParaRPr lang="uk-UA" sz="1200" dirty="0">
              <a:solidFill>
                <a:schemeClr val="tx1">
                  <a:lumMod val="75000"/>
                  <a:lumOff val="25000"/>
                </a:schemeClr>
              </a:solidFill>
              <a:latin typeface="Arial" panose="020B0604020202020204" pitchFamily="34" charset="0"/>
              <a:ea typeface="Montserrat Semi" charset="0"/>
              <a:cs typeface="Arial" panose="020B0604020202020204" pitchFamily="34" charset="0"/>
            </a:endParaRPr>
          </a:p>
        </p:txBody>
      </p:sp>
      <p:sp>
        <p:nvSpPr>
          <p:cNvPr id="5" name="TextBox 4"/>
          <p:cNvSpPr txBox="1"/>
          <p:nvPr/>
        </p:nvSpPr>
        <p:spPr>
          <a:xfrm>
            <a:off x="3023510" y="184122"/>
            <a:ext cx="5888124" cy="342385"/>
          </a:xfrm>
          <a:prstGeom prst="rect">
            <a:avLst/>
          </a:prstGeom>
          <a:noFill/>
        </p:spPr>
        <p:txBody>
          <a:bodyPr wrap="square" lIns="34275" tIns="17137" rIns="34275" bIns="17137" rtlCol="0">
            <a:spAutoFit/>
          </a:bodyPr>
          <a:lstStyle/>
          <a:p>
            <a:r>
              <a:rPr lang="en-US" sz="2000" b="1" dirty="0">
                <a:solidFill>
                  <a:schemeClr val="tx1">
                    <a:lumMod val="75000"/>
                    <a:lumOff val="25000"/>
                  </a:schemeClr>
                </a:solidFill>
                <a:latin typeface="Arial" panose="020B0604020202020204" pitchFamily="34" charset="0"/>
                <a:ea typeface="Montserrat Light" charset="0"/>
                <a:cs typeface="Arial" panose="020B0604020202020204" pitchFamily="34" charset="0"/>
              </a:rPr>
              <a:t>FORMATION OF INDEPENDENCE </a:t>
            </a:r>
            <a:endParaRPr lang="uk-UA" sz="2000" b="1" dirty="0">
              <a:solidFill>
                <a:srgbClr val="00A1E4"/>
              </a:solidFill>
              <a:latin typeface="Arial" panose="020B0604020202020204" pitchFamily="34" charset="0"/>
              <a:ea typeface="Montserrat Light" charset="0"/>
              <a:cs typeface="Arial" panose="020B0604020202020204" pitchFamily="34" charset="0"/>
            </a:endParaRPr>
          </a:p>
        </p:txBody>
      </p:sp>
      <p:pic>
        <p:nvPicPr>
          <p:cNvPr id="2" name="Місце для зображення 1"/>
          <p:cNvPicPr>
            <a:picLocks noGrp="1" noChangeAspect="1"/>
          </p:cNvPicPr>
          <p:nvPr>
            <p:ph type="pic" sz="quarter" idx="10"/>
          </p:nvPr>
        </p:nvPicPr>
        <p:blipFill rotWithShape="1">
          <a:blip r:embed="rId2" cstate="print">
            <a:extLst>
              <a:ext uri="{28A0092B-C50C-407E-A947-70E740481C1C}">
                <a14:useLocalDpi xmlns:a14="http://schemas.microsoft.com/office/drawing/2010/main"/>
              </a:ext>
            </a:extLst>
          </a:blip>
          <a:srcRect/>
          <a:stretch/>
        </p:blipFill>
        <p:spPr>
          <a:xfrm>
            <a:off x="0" y="0"/>
            <a:ext cx="2901950" cy="5143500"/>
          </a:xfrm>
        </p:spPr>
      </p:pic>
    </p:spTree>
    <p:extLst>
      <p:ext uri="{BB962C8B-B14F-4D97-AF65-F5344CB8AC3E}">
        <p14:creationId xmlns:p14="http://schemas.microsoft.com/office/powerpoint/2010/main" val="276241910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LP_NEW_Temp_Prez">
  <a:themeElements>
    <a:clrScheme name="Кольористика з брендбуку ЛП">
      <a:dk1>
        <a:srgbClr val="000000"/>
      </a:dk1>
      <a:lt1>
        <a:srgbClr val="FFFFFF"/>
      </a:lt1>
      <a:dk2>
        <a:srgbClr val="FFFFFF"/>
      </a:dk2>
      <a:lt2>
        <a:srgbClr val="FFFFFF"/>
      </a:lt2>
      <a:accent1>
        <a:srgbClr val="2E3195"/>
      </a:accent1>
      <a:accent2>
        <a:srgbClr val="00A1E4"/>
      </a:accent2>
      <a:accent3>
        <a:srgbClr val="38B28C"/>
      </a:accent3>
      <a:accent4>
        <a:srgbClr val="0070C0"/>
      </a:accent4>
      <a:accent5>
        <a:srgbClr val="6E71D2"/>
      </a:accent5>
      <a:accent6>
        <a:srgbClr val="A6CE39"/>
      </a:accent6>
      <a:hlink>
        <a:srgbClr val="00A1E4"/>
      </a:hlink>
      <a:folHlink>
        <a:srgbClr val="A6CE39"/>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LP_NEW_Temp_Prez</Template>
  <TotalTime>2353</TotalTime>
  <Words>1541</Words>
  <Application>Microsoft Office PowerPoint</Application>
  <PresentationFormat>Екран (16:9)</PresentationFormat>
  <Paragraphs>82</Paragraphs>
  <Slides>12</Slides>
  <Notes>0</Notes>
  <HiddenSlides>0</HiddenSlides>
  <MMClips>0</MMClips>
  <ScaleCrop>false</ScaleCrop>
  <HeadingPairs>
    <vt:vector size="4" baseType="variant">
      <vt:variant>
        <vt:lpstr>Тема</vt:lpstr>
      </vt:variant>
      <vt:variant>
        <vt:i4>1</vt:i4>
      </vt:variant>
      <vt:variant>
        <vt:lpstr>Заголовки слайдів</vt:lpstr>
      </vt:variant>
      <vt:variant>
        <vt:i4>12</vt:i4>
      </vt:variant>
    </vt:vector>
  </HeadingPairs>
  <TitlesOfParts>
    <vt:vector size="13" baseType="lpstr">
      <vt:lpstr>LP_NEW_Temp_Prez</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Ірина Романовська</dc:creator>
  <cp:lastModifiedBy>Ірина Романовська</cp:lastModifiedBy>
  <cp:revision>184</cp:revision>
  <dcterms:created xsi:type="dcterms:W3CDTF">2020-11-18T09:41:21Z</dcterms:created>
  <dcterms:modified xsi:type="dcterms:W3CDTF">2024-02-01T14:12:54Z</dcterms:modified>
</cp:coreProperties>
</file>