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284" r:id="rId2"/>
    <p:sldId id="285" r:id="rId3"/>
    <p:sldId id="337" r:id="rId4"/>
    <p:sldId id="314" r:id="rId5"/>
    <p:sldId id="310" r:id="rId6"/>
    <p:sldId id="301" r:id="rId7"/>
    <p:sldId id="309" r:id="rId8"/>
    <p:sldId id="299" r:id="rId9"/>
    <p:sldId id="336" r:id="rId10"/>
    <p:sldId id="363" r:id="rId11"/>
    <p:sldId id="342" r:id="rId12"/>
    <p:sldId id="357" r:id="rId13"/>
    <p:sldId id="341" r:id="rId14"/>
    <p:sldId id="340" r:id="rId15"/>
    <p:sldId id="359" r:id="rId16"/>
    <p:sldId id="343" r:id="rId17"/>
    <p:sldId id="344" r:id="rId18"/>
    <p:sldId id="345" r:id="rId19"/>
    <p:sldId id="346" r:id="rId20"/>
    <p:sldId id="367" r:id="rId21"/>
    <p:sldId id="324" r:id="rId22"/>
    <p:sldId id="322" r:id="rId23"/>
    <p:sldId id="302" r:id="rId24"/>
    <p:sldId id="323" r:id="rId25"/>
    <p:sldId id="325" r:id="rId26"/>
    <p:sldId id="364" r:id="rId27"/>
    <p:sldId id="361" r:id="rId28"/>
    <p:sldId id="350" r:id="rId29"/>
    <p:sldId id="351" r:id="rId30"/>
    <p:sldId id="352" r:id="rId31"/>
    <p:sldId id="353" r:id="rId32"/>
    <p:sldId id="356" r:id="rId33"/>
    <p:sldId id="365" r:id="rId34"/>
    <p:sldId id="366" r:id="rId35"/>
    <p:sldId id="281" r:id="rId36"/>
  </p:sldIdLst>
  <p:sldSz cx="24387175" cy="13716000"/>
  <p:notesSz cx="6797675" cy="9925050"/>
  <p:defaultTextStyle>
    <a:defPPr>
      <a:defRPr lang="en-US"/>
    </a:defPPr>
    <a:lvl1pPr marL="0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46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891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337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783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2229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674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1120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5566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озділ за промовчанням" id="{ACD69DA6-C618-4BB3-A52C-0F82AC2B520E}">
          <p14:sldIdLst>
            <p14:sldId id="284"/>
          </p14:sldIdLst>
        </p14:section>
        <p14:section name="Перспективи навчання в аспірантурі" id="{6D612D49-B92A-4CC9-9AB9-CAD0A88D4860}">
          <p14:sldIdLst>
            <p14:sldId id="285"/>
            <p14:sldId id="337"/>
            <p14:sldId id="314"/>
            <p14:sldId id="310"/>
            <p14:sldId id="301"/>
            <p14:sldId id="309"/>
            <p14:sldId id="299"/>
            <p14:sldId id="336"/>
            <p14:sldId id="363"/>
          </p14:sldIdLst>
        </p14:section>
        <p14:section name="ЦМО" id="{5D3F4D8D-999E-4CC1-8B21-5B48CE47B2D6}">
          <p14:sldIdLst>
            <p14:sldId id="342"/>
            <p14:sldId id="357"/>
            <p14:sldId id="341"/>
            <p14:sldId id="340"/>
          </p14:sldIdLst>
        </p14:section>
        <p14:section name="ПО" id="{7CEFEF34-A453-4D3E-8C47-F459F823B46E}">
          <p14:sldIdLst>
            <p14:sldId id="359"/>
            <p14:sldId id="343"/>
            <p14:sldId id="344"/>
            <p14:sldId id="345"/>
            <p14:sldId id="346"/>
            <p14:sldId id="367"/>
          </p14:sldIdLst>
        </p14:section>
        <p14:section name="TSUS" id="{F63CF19B-1A26-4C4D-ACAC-E2700D6577C1}">
          <p14:sldIdLst>
            <p14:sldId id="324"/>
            <p14:sldId id="322"/>
            <p14:sldId id="302"/>
            <p14:sldId id="323"/>
            <p14:sldId id="325"/>
            <p14:sldId id="364"/>
          </p14:sldIdLst>
        </p14:section>
        <p14:section name="НТСА" id="{02BAD5A5-D176-45E5-BA6F-0C18D8998227}">
          <p14:sldIdLst>
            <p14:sldId id="361"/>
            <p14:sldId id="350"/>
            <p14:sldId id="351"/>
            <p14:sldId id="352"/>
            <p14:sldId id="353"/>
            <p14:sldId id="356"/>
            <p14:sldId id="365"/>
          </p14:sldIdLst>
        </p14:section>
        <p14:section name="Розділ без заголовка" id="{CCB341A3-D36F-4268-9FF8-6B038BFA0575}">
          <p14:sldIdLst>
            <p14:sldId id="366"/>
            <p14:sldId id="28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3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ористувач Windows" initials="КW" lastIdx="6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3192"/>
    <a:srgbClr val="53C55E"/>
    <a:srgbClr val="A6CE39"/>
    <a:srgbClr val="00A1E4"/>
    <a:srgbClr val="000000"/>
    <a:srgbClr val="E6E7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75" autoAdjust="0"/>
    <p:restoredTop sz="94612"/>
  </p:normalViewPr>
  <p:slideViewPr>
    <p:cSldViewPr snapToGrid="0" snapToObjects="1" showGuides="1">
      <p:cViewPr varScale="1">
        <p:scale>
          <a:sx n="58" d="100"/>
          <a:sy n="58" d="100"/>
        </p:scale>
        <p:origin x="492" y="114"/>
      </p:cViewPr>
      <p:guideLst>
        <p:guide orient="horz" pos="4320"/>
        <p:guide pos="763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91" d="100"/>
          <a:sy n="91" d="100"/>
        </p:scale>
        <p:origin x="328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906369665387003E-2"/>
          <c:y val="3.8850773277488822E-2"/>
          <c:w val="0.91974996328058856"/>
          <c:h val="0.864100310410814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роки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uk-UA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Аркуш1!$A$2:$A$5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Аркуш1!$B$2:$B$5</c:f>
              <c:numCache>
                <c:formatCode>General</c:formatCode>
                <c:ptCount val="4"/>
                <c:pt idx="0">
                  <c:v>63</c:v>
                </c:pt>
                <c:pt idx="1">
                  <c:v>44.6</c:v>
                </c:pt>
                <c:pt idx="2">
                  <c:v>59</c:v>
                </c:pt>
                <c:pt idx="3">
                  <c:v>53.6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80-4F52-8325-27C1FCFE410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36017664"/>
        <c:axId val="43683200"/>
      </c:barChart>
      <c:catAx>
        <c:axId val="360176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 algn="r">
                  <a:defRPr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r>
                  <a:rPr lang="uk-UA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Рік</a:t>
                </a:r>
                <a:endParaRPr lang="uk-UA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c:rich>
          </c:tx>
          <c:layout>
            <c:manualLayout>
              <c:xMode val="edge"/>
              <c:yMode val="edge"/>
              <c:x val="0.95254914331760077"/>
              <c:y val="0.9630613836222488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endParaRPr lang="uk-UA"/>
          </a:p>
        </c:txPr>
        <c:crossAx val="43683200"/>
        <c:crosses val="autoZero"/>
        <c:auto val="1"/>
        <c:lblAlgn val="ctr"/>
        <c:lblOffset val="100"/>
        <c:noMultiLvlLbl val="0"/>
      </c:catAx>
      <c:valAx>
        <c:axId val="4368320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r>
                  <a:rPr lang="uk-UA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Відсоток</a:t>
                </a:r>
              </a:p>
            </c:rich>
          </c:tx>
          <c:layout>
            <c:manualLayout>
              <c:xMode val="edge"/>
              <c:yMode val="edge"/>
              <c:x val="8.0684003038888757E-3"/>
              <c:y val="2.1421574910762919E-2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endParaRPr lang="uk-UA"/>
          </a:p>
        </c:txPr>
        <c:crossAx val="360176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Arial" panose="020B0604020202020204" pitchFamily="34" charset="0"/>
          <a:cs typeface="Arial" panose="020B0604020202020204" pitchFamily="34" charset="0"/>
        </a:defRPr>
      </a:pPr>
      <a:endParaRPr lang="uk-UA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020058152049551E-2"/>
          <c:y val="3.9043953545134923E-2"/>
          <c:w val="0.92797991941681168"/>
          <c:h val="0.810755198563332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кількість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uk-UA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Аркуш1!$A$2:$A$6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Аркуш1!$B$2:$B$6</c:f>
              <c:numCache>
                <c:formatCode>General</c:formatCode>
                <c:ptCount val="5"/>
                <c:pt idx="0">
                  <c:v>58</c:v>
                </c:pt>
                <c:pt idx="1">
                  <c:v>62</c:v>
                </c:pt>
                <c:pt idx="2">
                  <c:v>70</c:v>
                </c:pt>
                <c:pt idx="3">
                  <c:v>58</c:v>
                </c:pt>
                <c:pt idx="4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20-4D4D-9BC5-641DCD0224D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90641920"/>
        <c:axId val="50018496"/>
      </c:barChart>
      <c:catAx>
        <c:axId val="90641920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r>
                  <a:rPr lang="uk-UA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Рік</a:t>
                </a:r>
              </a:p>
            </c:rich>
          </c:tx>
          <c:layout>
            <c:manualLayout>
              <c:xMode val="edge"/>
              <c:yMode val="edge"/>
              <c:x val="0.9443170882956694"/>
              <c:y val="0.95012928010294651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uk-UA"/>
          </a:p>
        </c:txPr>
        <c:crossAx val="50018496"/>
        <c:crosses val="autoZero"/>
        <c:auto val="1"/>
        <c:lblAlgn val="ctr"/>
        <c:lblOffset val="100"/>
        <c:noMultiLvlLbl val="0"/>
      </c:catAx>
      <c:valAx>
        <c:axId val="5001849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r>
                  <a:rPr lang="uk-UA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Кількість</a:t>
                </a:r>
              </a:p>
              <a:p>
                <a:pPr>
                  <a:defRPr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endParaRPr lang="uk-UA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c:rich>
          </c:tx>
          <c:layout>
            <c:manualLayout>
              <c:xMode val="edge"/>
              <c:yMode val="edge"/>
              <c:x val="7.1415193665070058E-4"/>
              <c:y val="1.1978253091032882E-2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uk-UA"/>
          </a:p>
        </c:txPr>
        <c:crossAx val="906419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Arial" panose="020B0604020202020204" pitchFamily="34" charset="0"/>
          <a:cs typeface="Arial" panose="020B0604020202020204" pitchFamily="34" charset="0"/>
        </a:defRPr>
      </a:pPr>
      <a:endParaRPr lang="uk-UA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1052CE-BB76-490B-BBE4-C552E334E446}" type="doc">
      <dgm:prSet loTypeId="urn:microsoft.com/office/officeart/2005/8/layout/hierarchy3" loCatId="list" qsTypeId="urn:microsoft.com/office/officeart/2005/8/quickstyle/simple2" qsCatId="simple" csTypeId="urn:microsoft.com/office/officeart/2005/8/colors/accent4_2" csCatId="accent4" phldr="1"/>
      <dgm:spPr/>
      <dgm:t>
        <a:bodyPr/>
        <a:lstStyle/>
        <a:p>
          <a:endParaRPr lang="uk-UA"/>
        </a:p>
      </dgm:t>
    </dgm:pt>
    <dgm:pt modelId="{58752AE4-2978-4DEF-B11D-264AC0220C1A}">
      <dgm:prSet phldrT="[Текст]" custT="1"/>
      <dgm:spPr/>
      <dgm:t>
        <a:bodyPr/>
        <a:lstStyle/>
        <a:p>
          <a:r>
            <a:rPr lang="uk-UA" sz="3200" b="1" dirty="0" smtClean="0">
              <a:latin typeface="Arial" panose="020B0604020202020204" pitchFamily="34" charset="0"/>
              <a:cs typeface="Arial" panose="020B0604020202020204" pitchFamily="34" charset="0"/>
            </a:rPr>
            <a:t>Проєкти</a:t>
          </a:r>
          <a:endParaRPr lang="uk-UA" sz="3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2B55317-1A24-4476-A12C-36B85B077935}" type="parTrans" cxnId="{BDB510C4-B7CC-463D-A3E3-48375E777174}">
      <dgm:prSet/>
      <dgm:spPr/>
      <dgm:t>
        <a:bodyPr/>
        <a:lstStyle/>
        <a:p>
          <a:endParaRPr lang="uk-UA" sz="2000"/>
        </a:p>
      </dgm:t>
    </dgm:pt>
    <dgm:pt modelId="{37E85E58-C23A-4F88-B28B-65B487FCA41F}" type="sibTrans" cxnId="{BDB510C4-B7CC-463D-A3E3-48375E777174}">
      <dgm:prSet/>
      <dgm:spPr/>
      <dgm:t>
        <a:bodyPr/>
        <a:lstStyle/>
        <a:p>
          <a:endParaRPr lang="uk-UA" sz="2000"/>
        </a:p>
      </dgm:t>
    </dgm:pt>
    <dgm:pt modelId="{92EFAE52-0E2C-49B8-AC57-D9D1A24707FF}">
      <dgm:prSet phldrT="[Текст]" custT="1"/>
      <dgm:spPr/>
      <dgm:t>
        <a:bodyPr/>
        <a:lstStyle/>
        <a:p>
          <a:r>
            <a:rPr lang="uk-UA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Держбюджет</a:t>
          </a:r>
          <a:endParaRPr lang="uk-UA" sz="2000" dirty="0"/>
        </a:p>
      </dgm:t>
    </dgm:pt>
    <dgm:pt modelId="{DCEA6939-539B-4B1B-BC79-FCDF16BA9C39}" type="parTrans" cxnId="{B440A373-D12B-416E-9156-DCB92AB83715}">
      <dgm:prSet/>
      <dgm:spPr>
        <a:ln>
          <a:solidFill>
            <a:schemeClr val="accent4"/>
          </a:solidFill>
          <a:headEnd type="none" w="med" len="med"/>
          <a:tailEnd type="triangle" w="med" len="med"/>
        </a:ln>
      </dgm:spPr>
      <dgm:t>
        <a:bodyPr/>
        <a:lstStyle/>
        <a:p>
          <a:endParaRPr lang="uk-UA" sz="2000"/>
        </a:p>
      </dgm:t>
    </dgm:pt>
    <dgm:pt modelId="{9D69FC93-CF2E-49A6-99D1-D0E401982616}" type="sibTrans" cxnId="{B440A373-D12B-416E-9156-DCB92AB83715}">
      <dgm:prSet/>
      <dgm:spPr/>
      <dgm:t>
        <a:bodyPr/>
        <a:lstStyle/>
        <a:p>
          <a:endParaRPr lang="uk-UA" sz="2000"/>
        </a:p>
      </dgm:t>
    </dgm:pt>
    <dgm:pt modelId="{4949BD4E-D605-493D-9484-F2B9791BDC33}">
      <dgm:prSet phldrT="[Текст]" custT="1"/>
      <dgm:spPr/>
      <dgm:t>
        <a:bodyPr/>
        <a:lstStyle/>
        <a:p>
          <a:r>
            <a:rPr lang="uk-UA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НФДУ</a:t>
          </a:r>
          <a:endParaRPr lang="uk-UA" sz="2000" dirty="0"/>
        </a:p>
      </dgm:t>
    </dgm:pt>
    <dgm:pt modelId="{5B11D786-69AF-47C9-9FB2-32E9611C583F}" type="parTrans" cxnId="{B538207A-56C2-4C50-B8DD-68CD1EA30AE4}">
      <dgm:prSet/>
      <dgm:spPr>
        <a:ln>
          <a:solidFill>
            <a:schemeClr val="accent4"/>
          </a:solidFill>
          <a:headEnd type="none" w="med" len="med"/>
          <a:tailEnd type="triangle" w="med" len="med"/>
        </a:ln>
      </dgm:spPr>
      <dgm:t>
        <a:bodyPr/>
        <a:lstStyle/>
        <a:p>
          <a:endParaRPr lang="uk-UA" sz="2000"/>
        </a:p>
      </dgm:t>
    </dgm:pt>
    <dgm:pt modelId="{03885A48-38AD-47D8-873D-98CB7EC3C565}" type="sibTrans" cxnId="{B538207A-56C2-4C50-B8DD-68CD1EA30AE4}">
      <dgm:prSet/>
      <dgm:spPr/>
      <dgm:t>
        <a:bodyPr/>
        <a:lstStyle/>
        <a:p>
          <a:endParaRPr lang="uk-UA" sz="2000"/>
        </a:p>
      </dgm:t>
    </dgm:pt>
    <dgm:pt modelId="{FF523ECB-23F1-4E3B-AEFB-6B14BAB9A05C}">
      <dgm:prSet phldrT="[Текст]" custT="1"/>
      <dgm:spPr/>
      <dgm:t>
        <a:bodyPr/>
        <a:lstStyle/>
        <a:p>
          <a:r>
            <a:rPr lang="uk-UA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Стипендії</a:t>
          </a:r>
          <a:endParaRPr lang="uk-UA" sz="3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1CA1F6-6973-4453-AE92-A87177720AF1}" type="parTrans" cxnId="{12677A01-019D-4A70-A6D9-557AE2D85639}">
      <dgm:prSet/>
      <dgm:spPr/>
      <dgm:t>
        <a:bodyPr/>
        <a:lstStyle/>
        <a:p>
          <a:endParaRPr lang="uk-UA" sz="2000"/>
        </a:p>
      </dgm:t>
    </dgm:pt>
    <dgm:pt modelId="{DB899E94-42AE-4EE1-AD83-A1034CD38182}" type="sibTrans" cxnId="{12677A01-019D-4A70-A6D9-557AE2D85639}">
      <dgm:prSet/>
      <dgm:spPr/>
      <dgm:t>
        <a:bodyPr/>
        <a:lstStyle/>
        <a:p>
          <a:endParaRPr lang="uk-UA" sz="2000"/>
        </a:p>
      </dgm:t>
    </dgm:pt>
    <dgm:pt modelId="{5060E1F1-6B04-411C-BB49-3AD99FFFD4E8}">
      <dgm:prSet phldrT="[Текст]" custT="1"/>
      <dgm:spPr/>
      <dgm:t>
        <a:bodyPr/>
        <a:lstStyle/>
        <a:p>
          <a:r>
            <a:rPr lang="uk-UA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Кабінету Міністрів України для аспірантів</a:t>
          </a:r>
          <a:endParaRPr lang="uk-UA" sz="2000" dirty="0"/>
        </a:p>
      </dgm:t>
    </dgm:pt>
    <dgm:pt modelId="{4DAF2CA7-E881-4798-9721-052B92573751}" type="parTrans" cxnId="{4B0074CC-1365-4E1C-A3D6-047C369B2015}">
      <dgm:prSet/>
      <dgm:spPr>
        <a:ln>
          <a:solidFill>
            <a:schemeClr val="accent4"/>
          </a:solidFill>
          <a:headEnd type="none" w="med" len="med"/>
          <a:tailEnd type="triangle" w="med" len="med"/>
        </a:ln>
      </dgm:spPr>
      <dgm:t>
        <a:bodyPr/>
        <a:lstStyle/>
        <a:p>
          <a:endParaRPr lang="uk-UA" sz="2000"/>
        </a:p>
      </dgm:t>
    </dgm:pt>
    <dgm:pt modelId="{C0FAA304-087B-4C07-917C-FDC0301FB26D}" type="sibTrans" cxnId="{4B0074CC-1365-4E1C-A3D6-047C369B2015}">
      <dgm:prSet/>
      <dgm:spPr/>
      <dgm:t>
        <a:bodyPr/>
        <a:lstStyle/>
        <a:p>
          <a:endParaRPr lang="uk-UA" sz="2000"/>
        </a:p>
      </dgm:t>
    </dgm:pt>
    <dgm:pt modelId="{36F49FCD-78FF-4CBA-8342-02A1D6A98BF3}">
      <dgm:prSet phldrT="[Текст]" custT="1"/>
      <dgm:spPr/>
      <dgm:t>
        <a:bodyPr/>
        <a:lstStyle/>
        <a:p>
          <a:r>
            <a:rPr lang="uk-UA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Кабінету Міністрів України для молодих вчених</a:t>
          </a:r>
          <a:endParaRPr lang="uk-UA" sz="2000" dirty="0"/>
        </a:p>
      </dgm:t>
    </dgm:pt>
    <dgm:pt modelId="{85477799-2118-4D34-AE70-D60EA1DED1C9}" type="parTrans" cxnId="{590D6629-9230-4D8B-B6BF-5F904319CCDF}">
      <dgm:prSet/>
      <dgm:spPr>
        <a:ln>
          <a:solidFill>
            <a:schemeClr val="accent4"/>
          </a:solidFill>
          <a:headEnd type="none" w="med" len="med"/>
          <a:tailEnd type="triangle" w="med" len="med"/>
        </a:ln>
      </dgm:spPr>
      <dgm:t>
        <a:bodyPr/>
        <a:lstStyle/>
        <a:p>
          <a:endParaRPr lang="uk-UA" sz="2000"/>
        </a:p>
      </dgm:t>
    </dgm:pt>
    <dgm:pt modelId="{DAE0BB2D-D309-4B13-AD62-BD98D2B30509}" type="sibTrans" cxnId="{590D6629-9230-4D8B-B6BF-5F904319CCDF}">
      <dgm:prSet/>
      <dgm:spPr/>
      <dgm:t>
        <a:bodyPr/>
        <a:lstStyle/>
        <a:p>
          <a:endParaRPr lang="uk-UA" sz="2000"/>
        </a:p>
      </dgm:t>
    </dgm:pt>
    <dgm:pt modelId="{0BD256BA-B697-4FBE-83A9-5829358DE0C8}">
      <dgm:prSet phldrT="[Текст]" custT="1"/>
      <dgm:spPr/>
      <dgm:t>
        <a:bodyPr/>
        <a:lstStyle/>
        <a:p>
          <a:r>
            <a:rPr lang="uk-UA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Спільні міжнародні проєкти</a:t>
          </a:r>
          <a:endParaRPr lang="uk-UA" sz="2000" dirty="0"/>
        </a:p>
      </dgm:t>
    </dgm:pt>
    <dgm:pt modelId="{404F56F9-8F0C-411B-B305-042B4191C167}" type="parTrans" cxnId="{795C861C-DEF0-4633-B509-729E8BB6CC78}">
      <dgm:prSet/>
      <dgm:spPr>
        <a:ln>
          <a:solidFill>
            <a:schemeClr val="accent4"/>
          </a:solidFill>
          <a:headEnd type="none" w="med" len="med"/>
          <a:tailEnd type="triangle" w="med" len="med"/>
        </a:ln>
      </dgm:spPr>
      <dgm:t>
        <a:bodyPr/>
        <a:lstStyle/>
        <a:p>
          <a:endParaRPr lang="uk-UA" sz="2000"/>
        </a:p>
      </dgm:t>
    </dgm:pt>
    <dgm:pt modelId="{7B2F40DC-976F-4EB6-AB98-1D1017BEF0CF}" type="sibTrans" cxnId="{795C861C-DEF0-4633-B509-729E8BB6CC78}">
      <dgm:prSet/>
      <dgm:spPr/>
      <dgm:t>
        <a:bodyPr/>
        <a:lstStyle/>
        <a:p>
          <a:endParaRPr lang="uk-UA" sz="2000"/>
        </a:p>
      </dgm:t>
    </dgm:pt>
    <dgm:pt modelId="{11960B3F-10A8-4ABD-93C4-9396DC60054E}">
      <dgm:prSet phldrT="[Текст]" custT="1"/>
      <dgm:spPr/>
      <dgm:t>
        <a:bodyPr/>
        <a:lstStyle/>
        <a:p>
          <a:r>
            <a:rPr lang="uk-UA" sz="200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Державне замовлення</a:t>
          </a:r>
          <a:endParaRPr lang="uk-UA" sz="2000" dirty="0"/>
        </a:p>
      </dgm:t>
    </dgm:pt>
    <dgm:pt modelId="{0AD33239-146D-46AD-AD86-05B41A165AE5}" type="parTrans" cxnId="{75252910-4D6C-4DFF-9E82-E073E72851FE}">
      <dgm:prSet/>
      <dgm:spPr>
        <a:ln>
          <a:solidFill>
            <a:schemeClr val="accent4"/>
          </a:solidFill>
          <a:headEnd type="none" w="med" len="med"/>
          <a:tailEnd type="triangle" w="med" len="med"/>
        </a:ln>
      </dgm:spPr>
      <dgm:t>
        <a:bodyPr/>
        <a:lstStyle/>
        <a:p>
          <a:endParaRPr lang="uk-UA" sz="2000"/>
        </a:p>
      </dgm:t>
    </dgm:pt>
    <dgm:pt modelId="{A88D15D0-7B8B-4581-BD08-C8A5FB9EE063}" type="sibTrans" cxnId="{75252910-4D6C-4DFF-9E82-E073E72851FE}">
      <dgm:prSet/>
      <dgm:spPr/>
      <dgm:t>
        <a:bodyPr/>
        <a:lstStyle/>
        <a:p>
          <a:endParaRPr lang="uk-UA" sz="2000"/>
        </a:p>
      </dgm:t>
    </dgm:pt>
    <dgm:pt modelId="{A157C43D-E1C3-4901-90D9-68C8A2CBA27B}">
      <dgm:prSet phldrT="[Текст]" custT="1"/>
      <dgm:spPr/>
      <dgm:t>
        <a:bodyPr/>
        <a:lstStyle/>
        <a:p>
          <a:r>
            <a:rPr lang="uk-UA" sz="2000" dirty="0" err="1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Госпдоговірні</a:t>
          </a:r>
          <a:endParaRPr lang="uk-UA" sz="2000" dirty="0"/>
        </a:p>
      </dgm:t>
    </dgm:pt>
    <dgm:pt modelId="{8E739673-A5EB-47F3-A029-8212B10FF1B5}" type="parTrans" cxnId="{B6705DE5-C660-4E0B-92A1-74EBE710E2A5}">
      <dgm:prSet/>
      <dgm:spPr>
        <a:ln>
          <a:solidFill>
            <a:schemeClr val="accent4"/>
          </a:solidFill>
          <a:headEnd type="none" w="med" len="med"/>
          <a:tailEnd type="triangle" w="med" len="med"/>
        </a:ln>
      </dgm:spPr>
      <dgm:t>
        <a:bodyPr/>
        <a:lstStyle/>
        <a:p>
          <a:endParaRPr lang="uk-UA" sz="2000"/>
        </a:p>
      </dgm:t>
    </dgm:pt>
    <dgm:pt modelId="{9A6DDB24-FBEA-4B0D-94C1-804BD980FFFA}" type="sibTrans" cxnId="{B6705DE5-C660-4E0B-92A1-74EBE710E2A5}">
      <dgm:prSet/>
      <dgm:spPr/>
      <dgm:t>
        <a:bodyPr/>
        <a:lstStyle/>
        <a:p>
          <a:endParaRPr lang="uk-UA" sz="2000"/>
        </a:p>
      </dgm:t>
    </dgm:pt>
    <dgm:pt modelId="{0178E53B-2FB2-41A4-828A-2CE7CE23991D}">
      <dgm:prSet custT="1"/>
      <dgm:spPr/>
      <dgm:t>
        <a:bodyPr/>
        <a:lstStyle/>
        <a:p>
          <a:r>
            <a:rPr lang="uk-UA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Стипендія ім. </a:t>
          </a:r>
          <a:r>
            <a:rPr lang="uk-UA" sz="2000" dirty="0" err="1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М.Грушевського</a:t>
          </a:r>
          <a:endParaRPr lang="uk-UA" sz="20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213299-FE0B-44B7-A7E5-547DC224CF25}" type="parTrans" cxnId="{905F2792-AAC6-4212-A262-25AFC1CECFFA}">
      <dgm:prSet/>
      <dgm:spPr>
        <a:ln>
          <a:solidFill>
            <a:schemeClr val="accent4"/>
          </a:solidFill>
          <a:headEnd type="none" w="med" len="med"/>
          <a:tailEnd type="triangle" w="med" len="med"/>
        </a:ln>
      </dgm:spPr>
      <dgm:t>
        <a:bodyPr/>
        <a:lstStyle/>
        <a:p>
          <a:endParaRPr lang="uk-UA" sz="2000"/>
        </a:p>
      </dgm:t>
    </dgm:pt>
    <dgm:pt modelId="{8546B9AF-9F5A-4278-8D9E-EAE4497B12BB}" type="sibTrans" cxnId="{905F2792-AAC6-4212-A262-25AFC1CECFFA}">
      <dgm:prSet/>
      <dgm:spPr/>
      <dgm:t>
        <a:bodyPr/>
        <a:lstStyle/>
        <a:p>
          <a:endParaRPr lang="uk-UA" sz="2000"/>
        </a:p>
      </dgm:t>
    </dgm:pt>
    <dgm:pt modelId="{4E7F3B4B-AD11-4A43-9FE4-A84DF9C99CC6}">
      <dgm:prSet custT="1"/>
      <dgm:spPr/>
      <dgm:t>
        <a:bodyPr/>
        <a:lstStyle/>
        <a:p>
          <a:r>
            <a:rPr lang="uk-UA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Академічна</a:t>
          </a:r>
          <a:r>
            <a: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uk-UA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стипендія</a:t>
          </a:r>
          <a:r>
            <a: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uk-UA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Президента</a:t>
          </a:r>
          <a:r>
            <a: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uk-UA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України для аспірантів</a:t>
          </a:r>
          <a:endParaRPr lang="uk-UA" sz="20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8D9510-6236-4246-8459-DDD80FFAEDDE}" type="parTrans" cxnId="{6FAED152-C840-42D0-8B22-EFBEECCFA903}">
      <dgm:prSet/>
      <dgm:spPr>
        <a:ln>
          <a:solidFill>
            <a:schemeClr val="accent4"/>
          </a:solidFill>
          <a:headEnd type="none" w="med" len="med"/>
          <a:tailEnd type="triangle" w="med" len="med"/>
        </a:ln>
      </dgm:spPr>
      <dgm:t>
        <a:bodyPr/>
        <a:lstStyle/>
        <a:p>
          <a:endParaRPr lang="uk-UA" sz="2000"/>
        </a:p>
      </dgm:t>
    </dgm:pt>
    <dgm:pt modelId="{FC54183C-BBA3-45E5-9154-7832C8D1E4C6}" type="sibTrans" cxnId="{6FAED152-C840-42D0-8B22-EFBEECCFA903}">
      <dgm:prSet/>
      <dgm:spPr/>
      <dgm:t>
        <a:bodyPr/>
        <a:lstStyle/>
        <a:p>
          <a:endParaRPr lang="uk-UA" sz="2000"/>
        </a:p>
      </dgm:t>
    </dgm:pt>
    <dgm:pt modelId="{20B9F07D-2184-4289-A28D-4902D62749A3}">
      <dgm:prSet custT="1"/>
      <dgm:spPr/>
      <dgm:t>
        <a:bodyPr/>
        <a:lstStyle/>
        <a:p>
          <a:r>
            <a:rPr lang="uk-UA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Стипендія Героїв Небесної Сотні</a:t>
          </a:r>
          <a:endParaRPr lang="uk-UA" sz="20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B8B01B-EFE3-4A25-B1F8-E38F8103F954}" type="parTrans" cxnId="{E1277B8D-E36D-405D-A4C0-94EE8B773725}">
      <dgm:prSet/>
      <dgm:spPr>
        <a:ln>
          <a:solidFill>
            <a:schemeClr val="accent4"/>
          </a:solidFill>
          <a:headEnd type="none" w="med" len="med"/>
          <a:tailEnd type="triangle" w="med" len="med"/>
        </a:ln>
      </dgm:spPr>
      <dgm:t>
        <a:bodyPr/>
        <a:lstStyle/>
        <a:p>
          <a:endParaRPr lang="uk-UA" sz="2000"/>
        </a:p>
      </dgm:t>
    </dgm:pt>
    <dgm:pt modelId="{5487270C-A4A2-4F2F-9F2B-9A3E80C02825}" type="sibTrans" cxnId="{E1277B8D-E36D-405D-A4C0-94EE8B773725}">
      <dgm:prSet/>
      <dgm:spPr/>
      <dgm:t>
        <a:bodyPr/>
        <a:lstStyle/>
        <a:p>
          <a:endParaRPr lang="uk-UA" sz="2000"/>
        </a:p>
      </dgm:t>
    </dgm:pt>
    <dgm:pt modelId="{2A46B88F-672F-4AF0-8B1D-9BB3667ABDD4}">
      <dgm:prSet custT="1"/>
      <dgm:spPr/>
      <dgm:t>
        <a:bodyPr/>
        <a:lstStyle/>
        <a:p>
          <a:r>
            <a:rPr lang="uk-UA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Гранти</a:t>
          </a:r>
          <a:endParaRPr lang="uk-UA" sz="3200" b="1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529FF67-CB8D-4944-AB6E-1F79EB6906E7}" type="parTrans" cxnId="{30276423-A071-4230-8631-799D3929B694}">
      <dgm:prSet/>
      <dgm:spPr/>
      <dgm:t>
        <a:bodyPr/>
        <a:lstStyle/>
        <a:p>
          <a:endParaRPr lang="uk-UA" sz="2000"/>
        </a:p>
      </dgm:t>
    </dgm:pt>
    <dgm:pt modelId="{E79530D8-BDB1-4E28-89D4-23E30D5C2819}" type="sibTrans" cxnId="{30276423-A071-4230-8631-799D3929B694}">
      <dgm:prSet/>
      <dgm:spPr/>
      <dgm:t>
        <a:bodyPr/>
        <a:lstStyle/>
        <a:p>
          <a:endParaRPr lang="uk-UA" sz="2000"/>
        </a:p>
      </dgm:t>
    </dgm:pt>
    <dgm:pt modelId="{D9E1D20E-3FEC-4588-B300-419874070602}">
      <dgm:prSet custT="1"/>
      <dgm:spPr/>
      <dgm:t>
        <a:bodyPr/>
        <a:lstStyle/>
        <a:p>
          <a:r>
            <a:rPr lang="uk-UA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Премії</a:t>
          </a:r>
          <a:endParaRPr lang="uk-UA" sz="3200" b="1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61DAB9-0362-4049-8249-73D77C9CC2A9}" type="parTrans" cxnId="{652AEAD0-4739-4CCD-9BBB-C28EFCA86BCA}">
      <dgm:prSet/>
      <dgm:spPr/>
      <dgm:t>
        <a:bodyPr/>
        <a:lstStyle/>
        <a:p>
          <a:endParaRPr lang="uk-UA" sz="2000"/>
        </a:p>
      </dgm:t>
    </dgm:pt>
    <dgm:pt modelId="{091E8A35-F038-4698-97A1-DA2F4D49E4BD}" type="sibTrans" cxnId="{652AEAD0-4739-4CCD-9BBB-C28EFCA86BCA}">
      <dgm:prSet/>
      <dgm:spPr/>
      <dgm:t>
        <a:bodyPr/>
        <a:lstStyle/>
        <a:p>
          <a:endParaRPr lang="uk-UA" sz="2000"/>
        </a:p>
      </dgm:t>
    </dgm:pt>
    <dgm:pt modelId="{F06A6045-D0B0-410A-99C2-64A4C60F1B26}">
      <dgm:prSet custT="1"/>
      <dgm:spPr/>
      <dgm:t>
        <a:bodyPr/>
        <a:lstStyle/>
        <a:p>
          <a:r>
            <a:rPr lang="uk-UA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Конкурси</a:t>
          </a:r>
          <a:endParaRPr lang="uk-UA" sz="3200" b="1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832C54-D416-4B1A-8625-D2D6BEC178E0}" type="parTrans" cxnId="{33645634-450C-4229-B49E-918A9C1B96F6}">
      <dgm:prSet/>
      <dgm:spPr/>
      <dgm:t>
        <a:bodyPr/>
        <a:lstStyle/>
        <a:p>
          <a:endParaRPr lang="uk-UA" sz="2000"/>
        </a:p>
      </dgm:t>
    </dgm:pt>
    <dgm:pt modelId="{C53D480D-5119-4F6B-8564-A5953E185D6A}" type="sibTrans" cxnId="{33645634-450C-4229-B49E-918A9C1B96F6}">
      <dgm:prSet/>
      <dgm:spPr/>
      <dgm:t>
        <a:bodyPr/>
        <a:lstStyle/>
        <a:p>
          <a:endParaRPr lang="uk-UA" sz="2000"/>
        </a:p>
      </dgm:t>
    </dgm:pt>
    <dgm:pt modelId="{C9DFF73D-64F8-4363-B671-3AD011679A75}">
      <dgm:prSet custT="1"/>
      <dgm:spPr/>
      <dgm:t>
        <a:bodyPr/>
        <a:lstStyle/>
        <a:p>
          <a:r>
            <a:rPr lang="uk-UA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Стажування</a:t>
          </a:r>
          <a:endParaRPr lang="uk-UA" sz="3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89ED9E-8F58-44DA-8921-3D70CBCF18A4}" type="parTrans" cxnId="{0301BCF0-255E-4E94-A4E8-6416707F579C}">
      <dgm:prSet/>
      <dgm:spPr/>
      <dgm:t>
        <a:bodyPr/>
        <a:lstStyle/>
        <a:p>
          <a:endParaRPr lang="uk-UA" sz="2000"/>
        </a:p>
      </dgm:t>
    </dgm:pt>
    <dgm:pt modelId="{454590E6-3EF0-4930-9031-A2077EBD3D37}" type="sibTrans" cxnId="{0301BCF0-255E-4E94-A4E8-6416707F579C}">
      <dgm:prSet/>
      <dgm:spPr/>
      <dgm:t>
        <a:bodyPr/>
        <a:lstStyle/>
        <a:p>
          <a:endParaRPr lang="uk-UA" sz="2000"/>
        </a:p>
      </dgm:t>
    </dgm:pt>
    <dgm:pt modelId="{DDEC8270-8D73-42A4-9F82-B0DF812BD847}">
      <dgm:prSet custT="1"/>
      <dgm:spPr/>
      <dgm:t>
        <a:bodyPr/>
        <a:lstStyle/>
        <a:p>
          <a:r>
            <a:rPr lang="uk-UA" sz="200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Президента України</a:t>
          </a:r>
          <a:endParaRPr lang="uk-UA" sz="20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AC28D1-EE2E-4B4D-A58E-F110004A50D7}" type="parTrans" cxnId="{DCBB8716-C340-4383-B90D-226041ACE9AC}">
      <dgm:prSet/>
      <dgm:spPr>
        <a:ln>
          <a:solidFill>
            <a:schemeClr val="accent4"/>
          </a:solidFill>
          <a:headEnd type="none" w="med" len="med"/>
          <a:tailEnd type="triangle" w="med" len="med"/>
        </a:ln>
      </dgm:spPr>
      <dgm:t>
        <a:bodyPr/>
        <a:lstStyle/>
        <a:p>
          <a:endParaRPr lang="uk-UA" sz="2000"/>
        </a:p>
      </dgm:t>
    </dgm:pt>
    <dgm:pt modelId="{932E7D19-A5EA-4CC6-8454-2BF2572EF673}" type="sibTrans" cxnId="{DCBB8716-C340-4383-B90D-226041ACE9AC}">
      <dgm:prSet/>
      <dgm:spPr/>
      <dgm:t>
        <a:bodyPr/>
        <a:lstStyle/>
        <a:p>
          <a:endParaRPr lang="uk-UA" sz="2000"/>
        </a:p>
      </dgm:t>
    </dgm:pt>
    <dgm:pt modelId="{04A6FD62-5B22-49CC-AB23-E0DF59B6E42C}">
      <dgm:prSet custT="1"/>
      <dgm:spPr/>
      <dgm:t>
        <a:bodyPr/>
        <a:lstStyle/>
        <a:p>
          <a:r>
            <a:rPr lang="uk-UA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Львівської політехніки</a:t>
          </a:r>
          <a:endParaRPr lang="uk-UA" sz="20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C95F8D-3A0E-4DE0-8716-A336140D425C}" type="parTrans" cxnId="{42A4DEBF-416A-4150-B418-C99E80610107}">
      <dgm:prSet/>
      <dgm:spPr>
        <a:ln>
          <a:solidFill>
            <a:schemeClr val="accent4"/>
          </a:solidFill>
          <a:headEnd type="none" w="med" len="med"/>
          <a:tailEnd type="triangle" w="med" len="med"/>
        </a:ln>
      </dgm:spPr>
      <dgm:t>
        <a:bodyPr/>
        <a:lstStyle/>
        <a:p>
          <a:endParaRPr lang="uk-UA" sz="2000"/>
        </a:p>
      </dgm:t>
    </dgm:pt>
    <dgm:pt modelId="{3304B770-EF53-4894-B24C-021E40CBD3FD}" type="sibTrans" cxnId="{42A4DEBF-416A-4150-B418-C99E80610107}">
      <dgm:prSet/>
      <dgm:spPr/>
      <dgm:t>
        <a:bodyPr/>
        <a:lstStyle/>
        <a:p>
          <a:endParaRPr lang="uk-UA" sz="2000"/>
        </a:p>
      </dgm:t>
    </dgm:pt>
    <dgm:pt modelId="{C9F741A6-C09A-49EB-9102-6EC71C4E65C5}">
      <dgm:prSet custT="1"/>
      <dgm:spPr/>
      <dgm:t>
        <a:bodyPr/>
        <a:lstStyle/>
        <a:p>
          <a:r>
            <a:rPr lang="uk-UA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Президента України</a:t>
          </a:r>
          <a:endParaRPr lang="uk-UA" sz="20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DE2CE0-399E-4CD5-88E7-4ED12AFD5846}" type="parTrans" cxnId="{FE8A53B3-9F12-45D6-9564-646BEDAF97F7}">
      <dgm:prSet/>
      <dgm:spPr>
        <a:ln>
          <a:solidFill>
            <a:schemeClr val="accent4"/>
          </a:solidFill>
          <a:headEnd type="none" w="med" len="med"/>
          <a:tailEnd type="triangle" w="med" len="med"/>
        </a:ln>
      </dgm:spPr>
      <dgm:t>
        <a:bodyPr/>
        <a:lstStyle/>
        <a:p>
          <a:endParaRPr lang="uk-UA" sz="2000"/>
        </a:p>
      </dgm:t>
    </dgm:pt>
    <dgm:pt modelId="{2A71E0FD-1D3D-4DFB-9257-062A9192E967}" type="sibTrans" cxnId="{FE8A53B3-9F12-45D6-9564-646BEDAF97F7}">
      <dgm:prSet/>
      <dgm:spPr/>
      <dgm:t>
        <a:bodyPr/>
        <a:lstStyle/>
        <a:p>
          <a:endParaRPr lang="uk-UA" sz="2000"/>
        </a:p>
      </dgm:t>
    </dgm:pt>
    <dgm:pt modelId="{6BBDDB7B-ADE8-4751-8558-36B91270AB45}">
      <dgm:prSet custT="1"/>
      <dgm:spPr/>
      <dgm:t>
        <a:bodyPr/>
        <a:lstStyle/>
        <a:p>
          <a:r>
            <a:rPr lang="uk-UA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«Кращий молодий вчений»</a:t>
          </a:r>
          <a:endParaRPr lang="uk-UA" sz="20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B35FD9B-B99C-4770-8D7A-D0792682F033}" type="parTrans" cxnId="{CAA7A72C-033B-4B1A-A4D7-D7A68268DF2B}">
      <dgm:prSet/>
      <dgm:spPr>
        <a:ln>
          <a:solidFill>
            <a:schemeClr val="accent4"/>
          </a:solidFill>
          <a:headEnd type="none" w="med" len="med"/>
          <a:tailEnd type="triangle" w="med" len="med"/>
        </a:ln>
      </dgm:spPr>
      <dgm:t>
        <a:bodyPr/>
        <a:lstStyle/>
        <a:p>
          <a:endParaRPr lang="uk-UA" sz="2000"/>
        </a:p>
      </dgm:t>
    </dgm:pt>
    <dgm:pt modelId="{F65B13E5-F174-446F-8EAC-9604B6609F31}" type="sibTrans" cxnId="{CAA7A72C-033B-4B1A-A4D7-D7A68268DF2B}">
      <dgm:prSet/>
      <dgm:spPr/>
      <dgm:t>
        <a:bodyPr/>
        <a:lstStyle/>
        <a:p>
          <a:endParaRPr lang="uk-UA" sz="2000"/>
        </a:p>
      </dgm:t>
    </dgm:pt>
    <dgm:pt modelId="{5CD20EEA-F199-479E-B417-AA61C4B1E78F}">
      <dgm:prSet custT="1"/>
      <dgm:spPr/>
      <dgm:t>
        <a:bodyPr/>
        <a:lstStyle/>
        <a:p>
          <a:r>
            <a:rPr lang="uk-UA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Навчальні</a:t>
          </a:r>
          <a:endParaRPr lang="uk-UA" sz="20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7C34E9-E339-4B35-AD2A-8745DA96C04C}" type="parTrans" cxnId="{FD7D8A02-C08D-4AED-8B1A-609F950F4A85}">
      <dgm:prSet/>
      <dgm:spPr>
        <a:ln>
          <a:solidFill>
            <a:schemeClr val="accent4"/>
          </a:solidFill>
          <a:headEnd type="none" w="med" len="med"/>
          <a:tailEnd type="triangle" w="med" len="med"/>
        </a:ln>
      </dgm:spPr>
      <dgm:t>
        <a:bodyPr/>
        <a:lstStyle/>
        <a:p>
          <a:endParaRPr lang="uk-UA" sz="2000"/>
        </a:p>
      </dgm:t>
    </dgm:pt>
    <dgm:pt modelId="{ABA25D07-8D6B-4134-8AFB-9509A6EEEB6C}" type="sibTrans" cxnId="{FD7D8A02-C08D-4AED-8B1A-609F950F4A85}">
      <dgm:prSet/>
      <dgm:spPr/>
      <dgm:t>
        <a:bodyPr/>
        <a:lstStyle/>
        <a:p>
          <a:endParaRPr lang="uk-UA" sz="2000"/>
        </a:p>
      </dgm:t>
    </dgm:pt>
    <dgm:pt modelId="{4C7B3A86-9DA5-4434-90B5-84A69C8F986F}">
      <dgm:prSet custT="1"/>
      <dgm:spPr/>
      <dgm:t>
        <a:bodyPr/>
        <a:lstStyle/>
        <a:p>
          <a:r>
            <a:rPr lang="uk-UA" sz="200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Верховної Ради України</a:t>
          </a:r>
          <a:endParaRPr lang="uk-UA" sz="20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4D94041-336F-4CA2-8671-84D38CD8028A}" type="parTrans" cxnId="{9F5FEE03-7EDA-42BF-B3F5-547578D4320F}">
      <dgm:prSet/>
      <dgm:spPr>
        <a:ln>
          <a:solidFill>
            <a:schemeClr val="accent4"/>
          </a:solidFill>
          <a:headEnd type="none" w="med" len="med"/>
          <a:tailEnd type="triangle" w="med" len="med"/>
        </a:ln>
      </dgm:spPr>
      <dgm:t>
        <a:bodyPr/>
        <a:lstStyle/>
        <a:p>
          <a:endParaRPr lang="uk-UA" sz="2000"/>
        </a:p>
      </dgm:t>
    </dgm:pt>
    <dgm:pt modelId="{71908754-05D4-4602-966E-8C35FDD7E53B}" type="sibTrans" cxnId="{9F5FEE03-7EDA-42BF-B3F5-547578D4320F}">
      <dgm:prSet/>
      <dgm:spPr/>
      <dgm:t>
        <a:bodyPr/>
        <a:lstStyle/>
        <a:p>
          <a:endParaRPr lang="uk-UA" sz="2000"/>
        </a:p>
      </dgm:t>
    </dgm:pt>
    <dgm:pt modelId="{F1FE9B55-38D7-4DB2-BADF-8AC6F195E1CB}">
      <dgm:prSet custT="1"/>
      <dgm:spPr/>
      <dgm:t>
        <a:bodyPr/>
        <a:lstStyle/>
        <a:p>
          <a:r>
            <a:rPr lang="uk-UA" sz="200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«Винахідник року»</a:t>
          </a:r>
          <a:endParaRPr lang="uk-UA" sz="20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162581-C1F9-4C69-9B2A-638BDD5D7938}" type="parTrans" cxnId="{280601FE-277A-45B2-861E-E2FCFEDD50B1}">
      <dgm:prSet/>
      <dgm:spPr>
        <a:ln>
          <a:solidFill>
            <a:schemeClr val="accent4"/>
          </a:solidFill>
          <a:headEnd type="none" w="med" len="med"/>
          <a:tailEnd type="triangle" w="med" len="med"/>
        </a:ln>
      </dgm:spPr>
      <dgm:t>
        <a:bodyPr/>
        <a:lstStyle/>
        <a:p>
          <a:endParaRPr lang="uk-UA" sz="2000"/>
        </a:p>
      </dgm:t>
    </dgm:pt>
    <dgm:pt modelId="{D91AD26D-F1E5-48D8-B1EA-A18E972D2828}" type="sibTrans" cxnId="{280601FE-277A-45B2-861E-E2FCFEDD50B1}">
      <dgm:prSet/>
      <dgm:spPr/>
      <dgm:t>
        <a:bodyPr/>
        <a:lstStyle/>
        <a:p>
          <a:endParaRPr lang="uk-UA" sz="2000"/>
        </a:p>
      </dgm:t>
    </dgm:pt>
    <dgm:pt modelId="{E81BCEC7-633C-4BF9-934F-E65E828A35DE}">
      <dgm:prSet custT="1"/>
      <dgm:spPr/>
      <dgm:t>
        <a:bodyPr/>
        <a:lstStyle/>
        <a:p>
          <a:r>
            <a:rPr lang="uk-UA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Наукові</a:t>
          </a:r>
          <a:endParaRPr lang="uk-UA" sz="20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5C0F734-D5B6-4DF6-8684-121FF8F04B95}" type="parTrans" cxnId="{A74F987E-A2C2-4497-B6AC-117798CCD56F}">
      <dgm:prSet/>
      <dgm:spPr>
        <a:ln>
          <a:solidFill>
            <a:schemeClr val="accent4"/>
          </a:solidFill>
          <a:headEnd type="none" w="med" len="med"/>
          <a:tailEnd type="triangle" w="med" len="med"/>
        </a:ln>
      </dgm:spPr>
      <dgm:t>
        <a:bodyPr/>
        <a:lstStyle/>
        <a:p>
          <a:endParaRPr lang="uk-UA" sz="2000"/>
        </a:p>
      </dgm:t>
    </dgm:pt>
    <dgm:pt modelId="{3981E8EF-B07B-42CB-8CC8-EEFC044EB511}" type="sibTrans" cxnId="{A74F987E-A2C2-4497-B6AC-117798CCD56F}">
      <dgm:prSet/>
      <dgm:spPr/>
      <dgm:t>
        <a:bodyPr/>
        <a:lstStyle/>
        <a:p>
          <a:endParaRPr lang="uk-UA" sz="2000"/>
        </a:p>
      </dgm:t>
    </dgm:pt>
    <dgm:pt modelId="{F1D21483-FD6F-41B2-8F62-4BD73823E404}" type="pres">
      <dgm:prSet presAssocID="{701052CE-BB76-490B-BBE4-C552E334E44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76FE7B38-BED3-4A2A-8992-B8095931CFC2}" type="pres">
      <dgm:prSet presAssocID="{58752AE4-2978-4DEF-B11D-264AC0220C1A}" presName="root" presStyleCnt="0"/>
      <dgm:spPr/>
    </dgm:pt>
    <dgm:pt modelId="{C0774134-5F90-4A40-8EA0-AF7E8834DB10}" type="pres">
      <dgm:prSet presAssocID="{58752AE4-2978-4DEF-B11D-264AC0220C1A}" presName="rootComposite" presStyleCnt="0"/>
      <dgm:spPr/>
    </dgm:pt>
    <dgm:pt modelId="{711777D2-DC45-4DD2-AA2B-4A22EBBCAD4D}" type="pres">
      <dgm:prSet presAssocID="{58752AE4-2978-4DEF-B11D-264AC0220C1A}" presName="rootText" presStyleLbl="node1" presStyleIdx="0" presStyleCnt="6" custScaleX="116573"/>
      <dgm:spPr>
        <a:prstGeom prst="rect">
          <a:avLst/>
        </a:prstGeom>
      </dgm:spPr>
      <dgm:t>
        <a:bodyPr/>
        <a:lstStyle/>
        <a:p>
          <a:endParaRPr lang="uk-UA"/>
        </a:p>
      </dgm:t>
    </dgm:pt>
    <dgm:pt modelId="{6DEEEDAB-6EB0-4919-A798-4B7C9E0B61E4}" type="pres">
      <dgm:prSet presAssocID="{58752AE4-2978-4DEF-B11D-264AC0220C1A}" presName="rootConnector" presStyleLbl="node1" presStyleIdx="0" presStyleCnt="6"/>
      <dgm:spPr/>
      <dgm:t>
        <a:bodyPr/>
        <a:lstStyle/>
        <a:p>
          <a:endParaRPr lang="uk-UA"/>
        </a:p>
      </dgm:t>
    </dgm:pt>
    <dgm:pt modelId="{B69217D0-D715-47DF-8232-B160DD05756D}" type="pres">
      <dgm:prSet presAssocID="{58752AE4-2978-4DEF-B11D-264AC0220C1A}" presName="childShape" presStyleCnt="0"/>
      <dgm:spPr/>
    </dgm:pt>
    <dgm:pt modelId="{6AB9F27A-91B8-433C-92C2-6E05D8243640}" type="pres">
      <dgm:prSet presAssocID="{DCEA6939-539B-4B1B-BC79-FCDF16BA9C39}" presName="Name13" presStyleLbl="parChTrans1D2" presStyleIdx="0" presStyleCnt="18"/>
      <dgm:spPr/>
      <dgm:t>
        <a:bodyPr/>
        <a:lstStyle/>
        <a:p>
          <a:endParaRPr lang="uk-UA"/>
        </a:p>
      </dgm:t>
    </dgm:pt>
    <dgm:pt modelId="{40E81BF8-E8CA-4DF6-B2E6-F2C6E2AA0051}" type="pres">
      <dgm:prSet presAssocID="{92EFAE52-0E2C-49B8-AC57-D9D1A24707FF}" presName="childText" presStyleLbl="bgAcc1" presStyleIdx="0" presStyleCnt="18" custScaleX="116433" custScaleY="6404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uk-UA"/>
        </a:p>
      </dgm:t>
    </dgm:pt>
    <dgm:pt modelId="{641264EC-4855-4844-9C11-CA5C03666012}" type="pres">
      <dgm:prSet presAssocID="{5B11D786-69AF-47C9-9FB2-32E9611C583F}" presName="Name13" presStyleLbl="parChTrans1D2" presStyleIdx="1" presStyleCnt="18"/>
      <dgm:spPr/>
      <dgm:t>
        <a:bodyPr/>
        <a:lstStyle/>
        <a:p>
          <a:endParaRPr lang="uk-UA"/>
        </a:p>
      </dgm:t>
    </dgm:pt>
    <dgm:pt modelId="{2D3ABF19-07E1-408E-BAB3-9465FF549374}" type="pres">
      <dgm:prSet presAssocID="{4949BD4E-D605-493D-9484-F2B9791BDC33}" presName="childText" presStyleLbl="bgAcc1" presStyleIdx="1" presStyleCnt="18" custScaleX="116433" custScaleY="6404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uk-UA"/>
        </a:p>
      </dgm:t>
    </dgm:pt>
    <dgm:pt modelId="{74AD0056-2A36-4CD6-B990-5A31AB776A2D}" type="pres">
      <dgm:prSet presAssocID="{404F56F9-8F0C-411B-B305-042B4191C167}" presName="Name13" presStyleLbl="parChTrans1D2" presStyleIdx="2" presStyleCnt="18"/>
      <dgm:spPr/>
      <dgm:t>
        <a:bodyPr/>
        <a:lstStyle/>
        <a:p>
          <a:endParaRPr lang="uk-UA"/>
        </a:p>
      </dgm:t>
    </dgm:pt>
    <dgm:pt modelId="{D70B33C6-9BA2-48E0-B9E8-ABB137FE8347}" type="pres">
      <dgm:prSet presAssocID="{0BD256BA-B697-4FBE-83A9-5829358DE0C8}" presName="childText" presStyleLbl="bgAcc1" presStyleIdx="2" presStyleCnt="18" custScaleX="116433" custScaleY="6404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uk-UA"/>
        </a:p>
      </dgm:t>
    </dgm:pt>
    <dgm:pt modelId="{801D64FF-FB3D-4A40-ABBA-3B2350C80D5A}" type="pres">
      <dgm:prSet presAssocID="{0AD33239-146D-46AD-AD86-05B41A165AE5}" presName="Name13" presStyleLbl="parChTrans1D2" presStyleIdx="3" presStyleCnt="18"/>
      <dgm:spPr/>
      <dgm:t>
        <a:bodyPr/>
        <a:lstStyle/>
        <a:p>
          <a:endParaRPr lang="uk-UA"/>
        </a:p>
      </dgm:t>
    </dgm:pt>
    <dgm:pt modelId="{E40065B4-729E-4DF7-B630-426FB54BD631}" type="pres">
      <dgm:prSet presAssocID="{11960B3F-10A8-4ABD-93C4-9396DC60054E}" presName="childText" presStyleLbl="bgAcc1" presStyleIdx="3" presStyleCnt="18" custScaleX="116433" custScaleY="6404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uk-UA"/>
        </a:p>
      </dgm:t>
    </dgm:pt>
    <dgm:pt modelId="{65A2C402-79A6-485E-862E-0FE05DC500DB}" type="pres">
      <dgm:prSet presAssocID="{8E739673-A5EB-47F3-A029-8212B10FF1B5}" presName="Name13" presStyleLbl="parChTrans1D2" presStyleIdx="4" presStyleCnt="18"/>
      <dgm:spPr/>
      <dgm:t>
        <a:bodyPr/>
        <a:lstStyle/>
        <a:p>
          <a:endParaRPr lang="uk-UA"/>
        </a:p>
      </dgm:t>
    </dgm:pt>
    <dgm:pt modelId="{DF4FEB90-2EE4-44C4-B7E7-6CAEF03F2F9D}" type="pres">
      <dgm:prSet presAssocID="{A157C43D-E1C3-4901-90D9-68C8A2CBA27B}" presName="childText" presStyleLbl="bgAcc1" presStyleIdx="4" presStyleCnt="18" custScaleX="116433" custScaleY="6404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uk-UA"/>
        </a:p>
      </dgm:t>
    </dgm:pt>
    <dgm:pt modelId="{860B060F-68AF-4401-8BC7-7333D6221565}" type="pres">
      <dgm:prSet presAssocID="{FF523ECB-23F1-4E3B-AEFB-6B14BAB9A05C}" presName="root" presStyleCnt="0"/>
      <dgm:spPr/>
    </dgm:pt>
    <dgm:pt modelId="{4393EEE0-ECDE-4591-985F-8E1267C08A53}" type="pres">
      <dgm:prSet presAssocID="{FF523ECB-23F1-4E3B-AEFB-6B14BAB9A05C}" presName="rootComposite" presStyleCnt="0"/>
      <dgm:spPr/>
    </dgm:pt>
    <dgm:pt modelId="{8A3D9EE3-9E46-4AE1-8626-14D1CD9C6AEC}" type="pres">
      <dgm:prSet presAssocID="{FF523ECB-23F1-4E3B-AEFB-6B14BAB9A05C}" presName="rootText" presStyleLbl="node1" presStyleIdx="1" presStyleCnt="6" custScaleX="116573"/>
      <dgm:spPr>
        <a:prstGeom prst="rect">
          <a:avLst/>
        </a:prstGeom>
      </dgm:spPr>
      <dgm:t>
        <a:bodyPr/>
        <a:lstStyle/>
        <a:p>
          <a:endParaRPr lang="uk-UA"/>
        </a:p>
      </dgm:t>
    </dgm:pt>
    <dgm:pt modelId="{C0E83908-4F87-4226-B7C2-003185B85DB0}" type="pres">
      <dgm:prSet presAssocID="{FF523ECB-23F1-4E3B-AEFB-6B14BAB9A05C}" presName="rootConnector" presStyleLbl="node1" presStyleIdx="1" presStyleCnt="6"/>
      <dgm:spPr/>
      <dgm:t>
        <a:bodyPr/>
        <a:lstStyle/>
        <a:p>
          <a:endParaRPr lang="uk-UA"/>
        </a:p>
      </dgm:t>
    </dgm:pt>
    <dgm:pt modelId="{BBB6BBBB-C9FD-449B-A817-05501D2B49EC}" type="pres">
      <dgm:prSet presAssocID="{FF523ECB-23F1-4E3B-AEFB-6B14BAB9A05C}" presName="childShape" presStyleCnt="0"/>
      <dgm:spPr/>
    </dgm:pt>
    <dgm:pt modelId="{BC286DE5-0A24-4EFD-ACA0-6850DC2E1777}" type="pres">
      <dgm:prSet presAssocID="{4DAF2CA7-E881-4798-9721-052B92573751}" presName="Name13" presStyleLbl="parChTrans1D2" presStyleIdx="5" presStyleCnt="18"/>
      <dgm:spPr/>
      <dgm:t>
        <a:bodyPr/>
        <a:lstStyle/>
        <a:p>
          <a:endParaRPr lang="uk-UA"/>
        </a:p>
      </dgm:t>
    </dgm:pt>
    <dgm:pt modelId="{656DF630-5626-47D6-A523-B9E7C31BAB5D}" type="pres">
      <dgm:prSet presAssocID="{5060E1F1-6B04-411C-BB49-3AD99FFFD4E8}" presName="childText" presStyleLbl="bgAcc1" presStyleIdx="5" presStyleCnt="18" custScaleX="116433" custScaleY="6404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uk-UA"/>
        </a:p>
      </dgm:t>
    </dgm:pt>
    <dgm:pt modelId="{458196F7-90FD-487A-BB5B-490278933C79}" type="pres">
      <dgm:prSet presAssocID="{85477799-2118-4D34-AE70-D60EA1DED1C9}" presName="Name13" presStyleLbl="parChTrans1D2" presStyleIdx="6" presStyleCnt="18"/>
      <dgm:spPr/>
      <dgm:t>
        <a:bodyPr/>
        <a:lstStyle/>
        <a:p>
          <a:endParaRPr lang="uk-UA"/>
        </a:p>
      </dgm:t>
    </dgm:pt>
    <dgm:pt modelId="{E9AA3113-80E8-4690-8D02-7F11F3C7A374}" type="pres">
      <dgm:prSet presAssocID="{36F49FCD-78FF-4CBA-8342-02A1D6A98BF3}" presName="childText" presStyleLbl="bgAcc1" presStyleIdx="6" presStyleCnt="18" custScaleX="116433" custScaleY="6404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uk-UA"/>
        </a:p>
      </dgm:t>
    </dgm:pt>
    <dgm:pt modelId="{5C57E34A-702C-4512-8784-4C7F4B063877}" type="pres">
      <dgm:prSet presAssocID="{8A213299-FE0B-44B7-A7E5-547DC224CF25}" presName="Name13" presStyleLbl="parChTrans1D2" presStyleIdx="7" presStyleCnt="18"/>
      <dgm:spPr/>
      <dgm:t>
        <a:bodyPr/>
        <a:lstStyle/>
        <a:p>
          <a:endParaRPr lang="uk-UA"/>
        </a:p>
      </dgm:t>
    </dgm:pt>
    <dgm:pt modelId="{77856734-ABE1-45F5-80B4-0D9BDFB06CBE}" type="pres">
      <dgm:prSet presAssocID="{0178E53B-2FB2-41A4-828A-2CE7CE23991D}" presName="childText" presStyleLbl="bgAcc1" presStyleIdx="7" presStyleCnt="18" custScaleX="116433" custScaleY="6404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uk-UA"/>
        </a:p>
      </dgm:t>
    </dgm:pt>
    <dgm:pt modelId="{51C004C3-6480-48C0-BDE2-79677FD0A67E}" type="pres">
      <dgm:prSet presAssocID="{168D9510-6236-4246-8459-DDD80FFAEDDE}" presName="Name13" presStyleLbl="parChTrans1D2" presStyleIdx="8" presStyleCnt="18"/>
      <dgm:spPr/>
      <dgm:t>
        <a:bodyPr/>
        <a:lstStyle/>
        <a:p>
          <a:endParaRPr lang="uk-UA"/>
        </a:p>
      </dgm:t>
    </dgm:pt>
    <dgm:pt modelId="{C675D223-5B39-441B-981D-0443530C168E}" type="pres">
      <dgm:prSet presAssocID="{4E7F3B4B-AD11-4A43-9FE4-A84DF9C99CC6}" presName="childText" presStyleLbl="bgAcc1" presStyleIdx="8" presStyleCnt="18" custScaleX="118010" custScaleY="6404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uk-UA"/>
        </a:p>
      </dgm:t>
    </dgm:pt>
    <dgm:pt modelId="{D337A48A-EB6D-4161-AE83-69D0848296BC}" type="pres">
      <dgm:prSet presAssocID="{C7B8B01B-EFE3-4A25-B1F8-E38F8103F954}" presName="Name13" presStyleLbl="parChTrans1D2" presStyleIdx="9" presStyleCnt="18"/>
      <dgm:spPr/>
      <dgm:t>
        <a:bodyPr/>
        <a:lstStyle/>
        <a:p>
          <a:endParaRPr lang="uk-UA"/>
        </a:p>
      </dgm:t>
    </dgm:pt>
    <dgm:pt modelId="{DE3368A7-0A28-4541-979F-D02E06B147C6}" type="pres">
      <dgm:prSet presAssocID="{20B9F07D-2184-4289-A28D-4902D62749A3}" presName="childText" presStyleLbl="bgAcc1" presStyleIdx="9" presStyleCnt="18" custScaleX="116433" custScaleY="6404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uk-UA"/>
        </a:p>
      </dgm:t>
    </dgm:pt>
    <dgm:pt modelId="{53B1CA45-D4AF-4AFD-8937-BE087C8FE4CA}" type="pres">
      <dgm:prSet presAssocID="{2A46B88F-672F-4AF0-8B1D-9BB3667ABDD4}" presName="root" presStyleCnt="0"/>
      <dgm:spPr/>
    </dgm:pt>
    <dgm:pt modelId="{A839DAC4-FC28-4225-A33E-F50D562B90DE}" type="pres">
      <dgm:prSet presAssocID="{2A46B88F-672F-4AF0-8B1D-9BB3667ABDD4}" presName="rootComposite" presStyleCnt="0"/>
      <dgm:spPr/>
    </dgm:pt>
    <dgm:pt modelId="{6BC55B6E-587E-49AD-AF90-9780C58A179A}" type="pres">
      <dgm:prSet presAssocID="{2A46B88F-672F-4AF0-8B1D-9BB3667ABDD4}" presName="rootText" presStyleLbl="node1" presStyleIdx="2" presStyleCnt="6" custScaleX="116573"/>
      <dgm:spPr>
        <a:prstGeom prst="rect">
          <a:avLst/>
        </a:prstGeom>
      </dgm:spPr>
      <dgm:t>
        <a:bodyPr/>
        <a:lstStyle/>
        <a:p>
          <a:endParaRPr lang="uk-UA"/>
        </a:p>
      </dgm:t>
    </dgm:pt>
    <dgm:pt modelId="{D180A9F9-8AAC-4DBC-A10E-4BFEE7C3BB82}" type="pres">
      <dgm:prSet presAssocID="{2A46B88F-672F-4AF0-8B1D-9BB3667ABDD4}" presName="rootConnector" presStyleLbl="node1" presStyleIdx="2" presStyleCnt="6"/>
      <dgm:spPr/>
      <dgm:t>
        <a:bodyPr/>
        <a:lstStyle/>
        <a:p>
          <a:endParaRPr lang="uk-UA"/>
        </a:p>
      </dgm:t>
    </dgm:pt>
    <dgm:pt modelId="{08FE0C25-6B4E-4F46-9665-E584646E8F90}" type="pres">
      <dgm:prSet presAssocID="{2A46B88F-672F-4AF0-8B1D-9BB3667ABDD4}" presName="childShape" presStyleCnt="0"/>
      <dgm:spPr/>
    </dgm:pt>
    <dgm:pt modelId="{06259842-F7E8-42C7-BB3B-11E3E61606AF}" type="pres">
      <dgm:prSet presAssocID="{88AC28D1-EE2E-4B4D-A58E-F110004A50D7}" presName="Name13" presStyleLbl="parChTrans1D2" presStyleIdx="10" presStyleCnt="18"/>
      <dgm:spPr/>
      <dgm:t>
        <a:bodyPr/>
        <a:lstStyle/>
        <a:p>
          <a:endParaRPr lang="uk-UA"/>
        </a:p>
      </dgm:t>
    </dgm:pt>
    <dgm:pt modelId="{AC394E77-4E7F-4026-A1C7-BC2AFA36FF8C}" type="pres">
      <dgm:prSet presAssocID="{DDEC8270-8D73-42A4-9F82-B0DF812BD847}" presName="childText" presStyleLbl="bgAcc1" presStyleIdx="10" presStyleCnt="18" custScaleX="116433" custScaleY="6404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uk-UA"/>
        </a:p>
      </dgm:t>
    </dgm:pt>
    <dgm:pt modelId="{903E2704-C48F-45D9-AC1A-A8DB532E2729}" type="pres">
      <dgm:prSet presAssocID="{40C95F8D-3A0E-4DE0-8716-A336140D425C}" presName="Name13" presStyleLbl="parChTrans1D2" presStyleIdx="11" presStyleCnt="18"/>
      <dgm:spPr/>
      <dgm:t>
        <a:bodyPr/>
        <a:lstStyle/>
        <a:p>
          <a:endParaRPr lang="uk-UA"/>
        </a:p>
      </dgm:t>
    </dgm:pt>
    <dgm:pt modelId="{2D10352D-9497-46CA-847F-84269F23BF34}" type="pres">
      <dgm:prSet presAssocID="{04A6FD62-5B22-49CC-AB23-E0DF59B6E42C}" presName="childText" presStyleLbl="bgAcc1" presStyleIdx="11" presStyleCnt="18" custScaleX="116433" custScaleY="6404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uk-UA"/>
        </a:p>
      </dgm:t>
    </dgm:pt>
    <dgm:pt modelId="{A0788C2D-B3E4-4AC1-B792-A6059635B31E}" type="pres">
      <dgm:prSet presAssocID="{D9E1D20E-3FEC-4588-B300-419874070602}" presName="root" presStyleCnt="0"/>
      <dgm:spPr/>
    </dgm:pt>
    <dgm:pt modelId="{4C0034A3-2989-41EB-850D-8A647829BF35}" type="pres">
      <dgm:prSet presAssocID="{D9E1D20E-3FEC-4588-B300-419874070602}" presName="rootComposite" presStyleCnt="0"/>
      <dgm:spPr/>
    </dgm:pt>
    <dgm:pt modelId="{E465C2BE-BFCB-4B31-93A6-7786F80EBD10}" type="pres">
      <dgm:prSet presAssocID="{D9E1D20E-3FEC-4588-B300-419874070602}" presName="rootText" presStyleLbl="node1" presStyleIdx="3" presStyleCnt="6" custScaleX="116573"/>
      <dgm:spPr>
        <a:prstGeom prst="rect">
          <a:avLst/>
        </a:prstGeom>
      </dgm:spPr>
      <dgm:t>
        <a:bodyPr/>
        <a:lstStyle/>
        <a:p>
          <a:endParaRPr lang="uk-UA"/>
        </a:p>
      </dgm:t>
    </dgm:pt>
    <dgm:pt modelId="{CDA1B48A-E59A-43E1-95D9-C1EEDA40E3FD}" type="pres">
      <dgm:prSet presAssocID="{D9E1D20E-3FEC-4588-B300-419874070602}" presName="rootConnector" presStyleLbl="node1" presStyleIdx="3" presStyleCnt="6"/>
      <dgm:spPr/>
      <dgm:t>
        <a:bodyPr/>
        <a:lstStyle/>
        <a:p>
          <a:endParaRPr lang="uk-UA"/>
        </a:p>
      </dgm:t>
    </dgm:pt>
    <dgm:pt modelId="{D528044C-B420-4E59-B149-C50EECAF4391}" type="pres">
      <dgm:prSet presAssocID="{D9E1D20E-3FEC-4588-B300-419874070602}" presName="childShape" presStyleCnt="0"/>
      <dgm:spPr/>
    </dgm:pt>
    <dgm:pt modelId="{275BFE09-0764-447C-A40C-0865BA703FA3}" type="pres">
      <dgm:prSet presAssocID="{C3DE2CE0-399E-4CD5-88E7-4ED12AFD5846}" presName="Name13" presStyleLbl="parChTrans1D2" presStyleIdx="12" presStyleCnt="18"/>
      <dgm:spPr/>
      <dgm:t>
        <a:bodyPr/>
        <a:lstStyle/>
        <a:p>
          <a:endParaRPr lang="uk-UA"/>
        </a:p>
      </dgm:t>
    </dgm:pt>
    <dgm:pt modelId="{DAB59B6C-9841-4025-8F7D-0F247165BE34}" type="pres">
      <dgm:prSet presAssocID="{C9F741A6-C09A-49EB-9102-6EC71C4E65C5}" presName="childText" presStyleLbl="bgAcc1" presStyleIdx="12" presStyleCnt="18" custScaleX="116433" custScaleY="6404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uk-UA"/>
        </a:p>
      </dgm:t>
    </dgm:pt>
    <dgm:pt modelId="{731ADF98-15E8-4B48-B781-75F4D1BBCC13}" type="pres">
      <dgm:prSet presAssocID="{74D94041-336F-4CA2-8671-84D38CD8028A}" presName="Name13" presStyleLbl="parChTrans1D2" presStyleIdx="13" presStyleCnt="18"/>
      <dgm:spPr/>
      <dgm:t>
        <a:bodyPr/>
        <a:lstStyle/>
        <a:p>
          <a:endParaRPr lang="uk-UA"/>
        </a:p>
      </dgm:t>
    </dgm:pt>
    <dgm:pt modelId="{86C4C339-0961-40E5-9CE5-75E07FBAE0F1}" type="pres">
      <dgm:prSet presAssocID="{4C7B3A86-9DA5-4434-90B5-84A69C8F986F}" presName="childText" presStyleLbl="bgAcc1" presStyleIdx="13" presStyleCnt="18" custScaleX="116433" custScaleY="6404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uk-UA"/>
        </a:p>
      </dgm:t>
    </dgm:pt>
    <dgm:pt modelId="{FFE5F03D-96BA-4826-A646-95051F29D860}" type="pres">
      <dgm:prSet presAssocID="{F06A6045-D0B0-410A-99C2-64A4C60F1B26}" presName="root" presStyleCnt="0"/>
      <dgm:spPr/>
    </dgm:pt>
    <dgm:pt modelId="{C651381F-8572-4359-A9FB-0D381C43705D}" type="pres">
      <dgm:prSet presAssocID="{F06A6045-D0B0-410A-99C2-64A4C60F1B26}" presName="rootComposite" presStyleCnt="0"/>
      <dgm:spPr/>
    </dgm:pt>
    <dgm:pt modelId="{A087BB10-0D5C-4772-9186-66A539C3AF26}" type="pres">
      <dgm:prSet presAssocID="{F06A6045-D0B0-410A-99C2-64A4C60F1B26}" presName="rootText" presStyleLbl="node1" presStyleIdx="4" presStyleCnt="6" custScaleX="116573"/>
      <dgm:spPr>
        <a:prstGeom prst="rect">
          <a:avLst/>
        </a:prstGeom>
      </dgm:spPr>
      <dgm:t>
        <a:bodyPr/>
        <a:lstStyle/>
        <a:p>
          <a:endParaRPr lang="uk-UA"/>
        </a:p>
      </dgm:t>
    </dgm:pt>
    <dgm:pt modelId="{4DC667B8-AA3C-4BDD-8153-2C9D8C935BDF}" type="pres">
      <dgm:prSet presAssocID="{F06A6045-D0B0-410A-99C2-64A4C60F1B26}" presName="rootConnector" presStyleLbl="node1" presStyleIdx="4" presStyleCnt="6"/>
      <dgm:spPr/>
      <dgm:t>
        <a:bodyPr/>
        <a:lstStyle/>
        <a:p>
          <a:endParaRPr lang="uk-UA"/>
        </a:p>
      </dgm:t>
    </dgm:pt>
    <dgm:pt modelId="{889CC5E5-5F2B-4EA9-971B-245D92487C2E}" type="pres">
      <dgm:prSet presAssocID="{F06A6045-D0B0-410A-99C2-64A4C60F1B26}" presName="childShape" presStyleCnt="0"/>
      <dgm:spPr/>
    </dgm:pt>
    <dgm:pt modelId="{1BB4D04E-CF81-4B3C-BBB8-BC6232341914}" type="pres">
      <dgm:prSet presAssocID="{5B35FD9B-B99C-4770-8D7A-D0792682F033}" presName="Name13" presStyleLbl="parChTrans1D2" presStyleIdx="14" presStyleCnt="18"/>
      <dgm:spPr/>
      <dgm:t>
        <a:bodyPr/>
        <a:lstStyle/>
        <a:p>
          <a:endParaRPr lang="uk-UA"/>
        </a:p>
      </dgm:t>
    </dgm:pt>
    <dgm:pt modelId="{B1070A85-A5D7-4427-A873-1B677207AEA6}" type="pres">
      <dgm:prSet presAssocID="{6BBDDB7B-ADE8-4751-8558-36B91270AB45}" presName="childText" presStyleLbl="bgAcc1" presStyleIdx="14" presStyleCnt="18" custScaleX="116433" custScaleY="6404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uk-UA"/>
        </a:p>
      </dgm:t>
    </dgm:pt>
    <dgm:pt modelId="{7ABE7E21-0824-4F72-95D2-D4B655D50AA8}" type="pres">
      <dgm:prSet presAssocID="{8B162581-C1F9-4C69-9B2A-638BDD5D7938}" presName="Name13" presStyleLbl="parChTrans1D2" presStyleIdx="15" presStyleCnt="18"/>
      <dgm:spPr/>
      <dgm:t>
        <a:bodyPr/>
        <a:lstStyle/>
        <a:p>
          <a:endParaRPr lang="uk-UA"/>
        </a:p>
      </dgm:t>
    </dgm:pt>
    <dgm:pt modelId="{98A4DD3B-2D7E-4058-B23C-F4F778F26E34}" type="pres">
      <dgm:prSet presAssocID="{F1FE9B55-38D7-4DB2-BADF-8AC6F195E1CB}" presName="childText" presStyleLbl="bgAcc1" presStyleIdx="15" presStyleCnt="18" custScaleX="116433" custScaleY="6404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uk-UA"/>
        </a:p>
      </dgm:t>
    </dgm:pt>
    <dgm:pt modelId="{B5D1AF3A-2889-475F-B9EF-49FB4CEFC60D}" type="pres">
      <dgm:prSet presAssocID="{C9DFF73D-64F8-4363-B671-3AD011679A75}" presName="root" presStyleCnt="0"/>
      <dgm:spPr/>
    </dgm:pt>
    <dgm:pt modelId="{D8F0FC83-C04C-4BC0-9377-C56418D3D9E2}" type="pres">
      <dgm:prSet presAssocID="{C9DFF73D-64F8-4363-B671-3AD011679A75}" presName="rootComposite" presStyleCnt="0"/>
      <dgm:spPr/>
    </dgm:pt>
    <dgm:pt modelId="{9DBC879E-6A1C-46D2-B90D-CE179A56A0E4}" type="pres">
      <dgm:prSet presAssocID="{C9DFF73D-64F8-4363-B671-3AD011679A75}" presName="rootText" presStyleLbl="node1" presStyleIdx="5" presStyleCnt="6" custScaleX="116573"/>
      <dgm:spPr>
        <a:prstGeom prst="rect">
          <a:avLst/>
        </a:prstGeom>
      </dgm:spPr>
      <dgm:t>
        <a:bodyPr/>
        <a:lstStyle/>
        <a:p>
          <a:endParaRPr lang="uk-UA"/>
        </a:p>
      </dgm:t>
    </dgm:pt>
    <dgm:pt modelId="{CBC3C2F8-4461-4A6D-B1A0-95F2B3748568}" type="pres">
      <dgm:prSet presAssocID="{C9DFF73D-64F8-4363-B671-3AD011679A75}" presName="rootConnector" presStyleLbl="node1" presStyleIdx="5" presStyleCnt="6"/>
      <dgm:spPr/>
      <dgm:t>
        <a:bodyPr/>
        <a:lstStyle/>
        <a:p>
          <a:endParaRPr lang="uk-UA"/>
        </a:p>
      </dgm:t>
    </dgm:pt>
    <dgm:pt modelId="{55497CB2-6443-4DA2-8952-5679415280E3}" type="pres">
      <dgm:prSet presAssocID="{C9DFF73D-64F8-4363-B671-3AD011679A75}" presName="childShape" presStyleCnt="0"/>
      <dgm:spPr/>
    </dgm:pt>
    <dgm:pt modelId="{E56054AD-F4B9-4D80-BFE4-57FE9FA13F5E}" type="pres">
      <dgm:prSet presAssocID="{DB7C34E9-E339-4B35-AD2A-8745DA96C04C}" presName="Name13" presStyleLbl="parChTrans1D2" presStyleIdx="16" presStyleCnt="18"/>
      <dgm:spPr/>
      <dgm:t>
        <a:bodyPr/>
        <a:lstStyle/>
        <a:p>
          <a:endParaRPr lang="uk-UA"/>
        </a:p>
      </dgm:t>
    </dgm:pt>
    <dgm:pt modelId="{BD44DFEE-5703-4692-A916-9E4172BBC415}" type="pres">
      <dgm:prSet presAssocID="{5CD20EEA-F199-479E-B417-AA61C4B1E78F}" presName="childText" presStyleLbl="bgAcc1" presStyleIdx="16" presStyleCnt="18" custScaleX="116433" custScaleY="6404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uk-UA"/>
        </a:p>
      </dgm:t>
    </dgm:pt>
    <dgm:pt modelId="{D2AE739E-583D-46BF-88E0-C72D2ED71514}" type="pres">
      <dgm:prSet presAssocID="{F5C0F734-D5B6-4DF6-8684-121FF8F04B95}" presName="Name13" presStyleLbl="parChTrans1D2" presStyleIdx="17" presStyleCnt="18"/>
      <dgm:spPr/>
      <dgm:t>
        <a:bodyPr/>
        <a:lstStyle/>
        <a:p>
          <a:endParaRPr lang="uk-UA"/>
        </a:p>
      </dgm:t>
    </dgm:pt>
    <dgm:pt modelId="{129C185D-F125-406B-8959-079F5F4E7CB7}" type="pres">
      <dgm:prSet presAssocID="{E81BCEC7-633C-4BF9-934F-E65E828A35DE}" presName="childText" presStyleLbl="bgAcc1" presStyleIdx="17" presStyleCnt="18" custScaleX="116433" custScaleY="6404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uk-UA"/>
        </a:p>
      </dgm:t>
    </dgm:pt>
  </dgm:ptLst>
  <dgm:cxnLst>
    <dgm:cxn modelId="{A776F7DC-062D-449C-A9D0-32395F02DAD8}" type="presOf" srcId="{92EFAE52-0E2C-49B8-AC57-D9D1A24707FF}" destId="{40E81BF8-E8CA-4DF6-B2E6-F2C6E2AA0051}" srcOrd="0" destOrd="0" presId="urn:microsoft.com/office/officeart/2005/8/layout/hierarchy3"/>
    <dgm:cxn modelId="{30276423-A071-4230-8631-799D3929B694}" srcId="{701052CE-BB76-490B-BBE4-C552E334E446}" destId="{2A46B88F-672F-4AF0-8B1D-9BB3667ABDD4}" srcOrd="2" destOrd="0" parTransId="{F529FF67-CB8D-4944-AB6E-1F79EB6906E7}" sibTransId="{E79530D8-BDB1-4E28-89D4-23E30D5C2819}"/>
    <dgm:cxn modelId="{BDAE88CB-C4F7-42F9-9F40-F0F12F4D646A}" type="presOf" srcId="{D9E1D20E-3FEC-4588-B300-419874070602}" destId="{E465C2BE-BFCB-4B31-93A6-7786F80EBD10}" srcOrd="0" destOrd="0" presId="urn:microsoft.com/office/officeart/2005/8/layout/hierarchy3"/>
    <dgm:cxn modelId="{5E09AB2F-77F7-4D79-9A83-247C5F0B2E6E}" type="presOf" srcId="{E81BCEC7-633C-4BF9-934F-E65E828A35DE}" destId="{129C185D-F125-406B-8959-079F5F4E7CB7}" srcOrd="0" destOrd="0" presId="urn:microsoft.com/office/officeart/2005/8/layout/hierarchy3"/>
    <dgm:cxn modelId="{781628A4-6848-440C-BFBC-65DED7216F06}" type="presOf" srcId="{20B9F07D-2184-4289-A28D-4902D62749A3}" destId="{DE3368A7-0A28-4541-979F-D02E06B147C6}" srcOrd="0" destOrd="0" presId="urn:microsoft.com/office/officeart/2005/8/layout/hierarchy3"/>
    <dgm:cxn modelId="{280601FE-277A-45B2-861E-E2FCFEDD50B1}" srcId="{F06A6045-D0B0-410A-99C2-64A4C60F1B26}" destId="{F1FE9B55-38D7-4DB2-BADF-8AC6F195E1CB}" srcOrd="1" destOrd="0" parTransId="{8B162581-C1F9-4C69-9B2A-638BDD5D7938}" sibTransId="{D91AD26D-F1E5-48D8-B1EA-A18E972D2828}"/>
    <dgm:cxn modelId="{C374D3F8-212E-42DB-B8F3-EED103F03F97}" type="presOf" srcId="{C7B8B01B-EFE3-4A25-B1F8-E38F8103F954}" destId="{D337A48A-EB6D-4161-AE83-69D0848296BC}" srcOrd="0" destOrd="0" presId="urn:microsoft.com/office/officeart/2005/8/layout/hierarchy3"/>
    <dgm:cxn modelId="{5C8A45CC-D8FB-474D-BE6A-947F1D2144EC}" type="presOf" srcId="{88AC28D1-EE2E-4B4D-A58E-F110004A50D7}" destId="{06259842-F7E8-42C7-BB3B-11E3E61606AF}" srcOrd="0" destOrd="0" presId="urn:microsoft.com/office/officeart/2005/8/layout/hierarchy3"/>
    <dgm:cxn modelId="{C58D58A3-A2FA-4B1C-8462-2150AEEDC585}" type="presOf" srcId="{40C95F8D-3A0E-4DE0-8716-A336140D425C}" destId="{903E2704-C48F-45D9-AC1A-A8DB532E2729}" srcOrd="0" destOrd="0" presId="urn:microsoft.com/office/officeart/2005/8/layout/hierarchy3"/>
    <dgm:cxn modelId="{652AEAD0-4739-4CCD-9BBB-C28EFCA86BCA}" srcId="{701052CE-BB76-490B-BBE4-C552E334E446}" destId="{D9E1D20E-3FEC-4588-B300-419874070602}" srcOrd="3" destOrd="0" parTransId="{C861DAB9-0362-4049-8249-73D77C9CC2A9}" sibTransId="{091E8A35-F038-4698-97A1-DA2F4D49E4BD}"/>
    <dgm:cxn modelId="{590D6629-9230-4D8B-B6BF-5F904319CCDF}" srcId="{FF523ECB-23F1-4E3B-AEFB-6B14BAB9A05C}" destId="{36F49FCD-78FF-4CBA-8342-02A1D6A98BF3}" srcOrd="1" destOrd="0" parTransId="{85477799-2118-4D34-AE70-D60EA1DED1C9}" sibTransId="{DAE0BB2D-D309-4B13-AD62-BD98D2B30509}"/>
    <dgm:cxn modelId="{13947799-4F80-4577-89FD-6C3328576FEA}" type="presOf" srcId="{404F56F9-8F0C-411B-B305-042B4191C167}" destId="{74AD0056-2A36-4CD6-B990-5A31AB776A2D}" srcOrd="0" destOrd="0" presId="urn:microsoft.com/office/officeart/2005/8/layout/hierarchy3"/>
    <dgm:cxn modelId="{3911C8EE-9B0D-4645-B397-733E655223B3}" type="presOf" srcId="{4E7F3B4B-AD11-4A43-9FE4-A84DF9C99CC6}" destId="{C675D223-5B39-441B-981D-0443530C168E}" srcOrd="0" destOrd="0" presId="urn:microsoft.com/office/officeart/2005/8/layout/hierarchy3"/>
    <dgm:cxn modelId="{B817D7DE-4B31-4792-B621-0B0DC450B90A}" type="presOf" srcId="{11960B3F-10A8-4ABD-93C4-9396DC60054E}" destId="{E40065B4-729E-4DF7-B630-426FB54BD631}" srcOrd="0" destOrd="0" presId="urn:microsoft.com/office/officeart/2005/8/layout/hierarchy3"/>
    <dgm:cxn modelId="{5FCF4D79-26C3-4D73-9AB6-62D00603440F}" type="presOf" srcId="{36F49FCD-78FF-4CBA-8342-02A1D6A98BF3}" destId="{E9AA3113-80E8-4690-8D02-7F11F3C7A374}" srcOrd="0" destOrd="0" presId="urn:microsoft.com/office/officeart/2005/8/layout/hierarchy3"/>
    <dgm:cxn modelId="{98883486-C99B-43ED-8E03-10B10C1927B1}" type="presOf" srcId="{F1FE9B55-38D7-4DB2-BADF-8AC6F195E1CB}" destId="{98A4DD3B-2D7E-4058-B23C-F4F778F26E34}" srcOrd="0" destOrd="0" presId="urn:microsoft.com/office/officeart/2005/8/layout/hierarchy3"/>
    <dgm:cxn modelId="{12677A01-019D-4A70-A6D9-557AE2D85639}" srcId="{701052CE-BB76-490B-BBE4-C552E334E446}" destId="{FF523ECB-23F1-4E3B-AEFB-6B14BAB9A05C}" srcOrd="1" destOrd="0" parTransId="{FD1CA1F6-6973-4453-AE92-A87177720AF1}" sibTransId="{DB899E94-42AE-4EE1-AD83-A1034CD38182}"/>
    <dgm:cxn modelId="{6BC96A0C-9743-40B2-A264-76A46D2D9DCA}" type="presOf" srcId="{F06A6045-D0B0-410A-99C2-64A4C60F1B26}" destId="{A087BB10-0D5C-4772-9186-66A539C3AF26}" srcOrd="0" destOrd="0" presId="urn:microsoft.com/office/officeart/2005/8/layout/hierarchy3"/>
    <dgm:cxn modelId="{B55665B0-F66F-4169-81B1-96AFCB71AFCE}" type="presOf" srcId="{C9DFF73D-64F8-4363-B671-3AD011679A75}" destId="{CBC3C2F8-4461-4A6D-B1A0-95F2B3748568}" srcOrd="1" destOrd="0" presId="urn:microsoft.com/office/officeart/2005/8/layout/hierarchy3"/>
    <dgm:cxn modelId="{B440A373-D12B-416E-9156-DCB92AB83715}" srcId="{58752AE4-2978-4DEF-B11D-264AC0220C1A}" destId="{92EFAE52-0E2C-49B8-AC57-D9D1A24707FF}" srcOrd="0" destOrd="0" parTransId="{DCEA6939-539B-4B1B-BC79-FCDF16BA9C39}" sibTransId="{9D69FC93-CF2E-49A6-99D1-D0E401982616}"/>
    <dgm:cxn modelId="{BCE8AF0B-F81D-4AF2-8F0D-BA5F90766063}" type="presOf" srcId="{FF523ECB-23F1-4E3B-AEFB-6B14BAB9A05C}" destId="{8A3D9EE3-9E46-4AE1-8626-14D1CD9C6AEC}" srcOrd="0" destOrd="0" presId="urn:microsoft.com/office/officeart/2005/8/layout/hierarchy3"/>
    <dgm:cxn modelId="{DFA2BFB7-580E-4387-9D58-F0F29C75CD18}" type="presOf" srcId="{701052CE-BB76-490B-BBE4-C552E334E446}" destId="{F1D21483-FD6F-41B2-8F62-4BD73823E404}" srcOrd="0" destOrd="0" presId="urn:microsoft.com/office/officeart/2005/8/layout/hierarchy3"/>
    <dgm:cxn modelId="{E9701192-6C72-4910-8747-261D9D803E08}" type="presOf" srcId="{0178E53B-2FB2-41A4-828A-2CE7CE23991D}" destId="{77856734-ABE1-45F5-80B4-0D9BDFB06CBE}" srcOrd="0" destOrd="0" presId="urn:microsoft.com/office/officeart/2005/8/layout/hierarchy3"/>
    <dgm:cxn modelId="{4B0074CC-1365-4E1C-A3D6-047C369B2015}" srcId="{FF523ECB-23F1-4E3B-AEFB-6B14BAB9A05C}" destId="{5060E1F1-6B04-411C-BB49-3AD99FFFD4E8}" srcOrd="0" destOrd="0" parTransId="{4DAF2CA7-E881-4798-9721-052B92573751}" sibTransId="{C0FAA304-087B-4C07-917C-FDC0301FB26D}"/>
    <dgm:cxn modelId="{5131D87D-A051-4513-84B3-26D49B4BB4F3}" type="presOf" srcId="{2A46B88F-672F-4AF0-8B1D-9BB3667ABDD4}" destId="{6BC55B6E-587E-49AD-AF90-9780C58A179A}" srcOrd="0" destOrd="0" presId="urn:microsoft.com/office/officeart/2005/8/layout/hierarchy3"/>
    <dgm:cxn modelId="{D76F9525-B0A6-4198-BBD5-62A962925760}" type="presOf" srcId="{F5C0F734-D5B6-4DF6-8684-121FF8F04B95}" destId="{D2AE739E-583D-46BF-88E0-C72D2ED71514}" srcOrd="0" destOrd="0" presId="urn:microsoft.com/office/officeart/2005/8/layout/hierarchy3"/>
    <dgm:cxn modelId="{5D5035A3-1AFB-48DA-9204-FFD578CB3821}" type="presOf" srcId="{D9E1D20E-3FEC-4588-B300-419874070602}" destId="{CDA1B48A-E59A-43E1-95D9-C1EEDA40E3FD}" srcOrd="1" destOrd="0" presId="urn:microsoft.com/office/officeart/2005/8/layout/hierarchy3"/>
    <dgm:cxn modelId="{8A2D977C-188C-4721-AC9D-8966EC82F090}" type="presOf" srcId="{58752AE4-2978-4DEF-B11D-264AC0220C1A}" destId="{6DEEEDAB-6EB0-4919-A798-4B7C9E0B61E4}" srcOrd="1" destOrd="0" presId="urn:microsoft.com/office/officeart/2005/8/layout/hierarchy3"/>
    <dgm:cxn modelId="{F1DA6052-0EF8-4D30-9B3D-D3682A0FE669}" type="presOf" srcId="{5B35FD9B-B99C-4770-8D7A-D0792682F033}" destId="{1BB4D04E-CF81-4B3C-BBB8-BC6232341914}" srcOrd="0" destOrd="0" presId="urn:microsoft.com/office/officeart/2005/8/layout/hierarchy3"/>
    <dgm:cxn modelId="{E3142E3E-587E-4100-AD15-503781A2D0DB}" type="presOf" srcId="{DDEC8270-8D73-42A4-9F82-B0DF812BD847}" destId="{AC394E77-4E7F-4026-A1C7-BC2AFA36FF8C}" srcOrd="0" destOrd="0" presId="urn:microsoft.com/office/officeart/2005/8/layout/hierarchy3"/>
    <dgm:cxn modelId="{FC60BC89-8E3D-4007-BCFC-6BB53F450AE6}" type="presOf" srcId="{2A46B88F-672F-4AF0-8B1D-9BB3667ABDD4}" destId="{D180A9F9-8AAC-4DBC-A10E-4BFEE7C3BB82}" srcOrd="1" destOrd="0" presId="urn:microsoft.com/office/officeart/2005/8/layout/hierarchy3"/>
    <dgm:cxn modelId="{2E87232B-CCEA-4404-9EF4-4C9525243C48}" type="presOf" srcId="{58752AE4-2978-4DEF-B11D-264AC0220C1A}" destId="{711777D2-DC45-4DD2-AA2B-4A22EBBCAD4D}" srcOrd="0" destOrd="0" presId="urn:microsoft.com/office/officeart/2005/8/layout/hierarchy3"/>
    <dgm:cxn modelId="{33645634-450C-4229-B49E-918A9C1B96F6}" srcId="{701052CE-BB76-490B-BBE4-C552E334E446}" destId="{F06A6045-D0B0-410A-99C2-64A4C60F1B26}" srcOrd="4" destOrd="0" parTransId="{B3832C54-D416-4B1A-8625-D2D6BEC178E0}" sibTransId="{C53D480D-5119-4F6B-8564-A5953E185D6A}"/>
    <dgm:cxn modelId="{ECC74BD6-CA47-4324-AAB1-CB91C77F09C2}" type="presOf" srcId="{0BD256BA-B697-4FBE-83A9-5829358DE0C8}" destId="{D70B33C6-9BA2-48E0-B9E8-ABB137FE8347}" srcOrd="0" destOrd="0" presId="urn:microsoft.com/office/officeart/2005/8/layout/hierarchy3"/>
    <dgm:cxn modelId="{DCBB8716-C340-4383-B90D-226041ACE9AC}" srcId="{2A46B88F-672F-4AF0-8B1D-9BB3667ABDD4}" destId="{DDEC8270-8D73-42A4-9F82-B0DF812BD847}" srcOrd="0" destOrd="0" parTransId="{88AC28D1-EE2E-4B4D-A58E-F110004A50D7}" sibTransId="{932E7D19-A5EA-4CC6-8454-2BF2572EF673}"/>
    <dgm:cxn modelId="{FC4A22D0-270C-48C7-84F2-AB6A3C4E5CA3}" type="presOf" srcId="{FF523ECB-23F1-4E3B-AEFB-6B14BAB9A05C}" destId="{C0E83908-4F87-4226-B7C2-003185B85DB0}" srcOrd="1" destOrd="0" presId="urn:microsoft.com/office/officeart/2005/8/layout/hierarchy3"/>
    <dgm:cxn modelId="{FD7D8A02-C08D-4AED-8B1A-609F950F4A85}" srcId="{C9DFF73D-64F8-4363-B671-3AD011679A75}" destId="{5CD20EEA-F199-479E-B417-AA61C4B1E78F}" srcOrd="0" destOrd="0" parTransId="{DB7C34E9-E339-4B35-AD2A-8745DA96C04C}" sibTransId="{ABA25D07-8D6B-4134-8AFB-9509A6EEEB6C}"/>
    <dgm:cxn modelId="{0301BCF0-255E-4E94-A4E8-6416707F579C}" srcId="{701052CE-BB76-490B-BBE4-C552E334E446}" destId="{C9DFF73D-64F8-4363-B671-3AD011679A75}" srcOrd="5" destOrd="0" parTransId="{B189ED9E-8F58-44DA-8921-3D70CBCF18A4}" sibTransId="{454590E6-3EF0-4930-9031-A2077EBD3D37}"/>
    <dgm:cxn modelId="{3E20767B-F9F2-4481-A7ED-59EFC12804B3}" type="presOf" srcId="{5B11D786-69AF-47C9-9FB2-32E9611C583F}" destId="{641264EC-4855-4844-9C11-CA5C03666012}" srcOrd="0" destOrd="0" presId="urn:microsoft.com/office/officeart/2005/8/layout/hierarchy3"/>
    <dgm:cxn modelId="{B538207A-56C2-4C50-B8DD-68CD1EA30AE4}" srcId="{58752AE4-2978-4DEF-B11D-264AC0220C1A}" destId="{4949BD4E-D605-493D-9484-F2B9791BDC33}" srcOrd="1" destOrd="0" parTransId="{5B11D786-69AF-47C9-9FB2-32E9611C583F}" sibTransId="{03885A48-38AD-47D8-873D-98CB7EC3C565}"/>
    <dgm:cxn modelId="{9FC11525-C1FE-4498-8751-D44B174EF4CC}" type="presOf" srcId="{04A6FD62-5B22-49CC-AB23-E0DF59B6E42C}" destId="{2D10352D-9497-46CA-847F-84269F23BF34}" srcOrd="0" destOrd="0" presId="urn:microsoft.com/office/officeart/2005/8/layout/hierarchy3"/>
    <dgm:cxn modelId="{6FAED152-C840-42D0-8B22-EFBEECCFA903}" srcId="{FF523ECB-23F1-4E3B-AEFB-6B14BAB9A05C}" destId="{4E7F3B4B-AD11-4A43-9FE4-A84DF9C99CC6}" srcOrd="3" destOrd="0" parTransId="{168D9510-6236-4246-8459-DDD80FFAEDDE}" sibTransId="{FC54183C-BBA3-45E5-9154-7832C8D1E4C6}"/>
    <dgm:cxn modelId="{CAA7A72C-033B-4B1A-A4D7-D7A68268DF2B}" srcId="{F06A6045-D0B0-410A-99C2-64A4C60F1B26}" destId="{6BBDDB7B-ADE8-4751-8558-36B91270AB45}" srcOrd="0" destOrd="0" parTransId="{5B35FD9B-B99C-4770-8D7A-D0792682F033}" sibTransId="{F65B13E5-F174-446F-8EAC-9604B6609F31}"/>
    <dgm:cxn modelId="{42A4DEBF-416A-4150-B418-C99E80610107}" srcId="{2A46B88F-672F-4AF0-8B1D-9BB3667ABDD4}" destId="{04A6FD62-5B22-49CC-AB23-E0DF59B6E42C}" srcOrd="1" destOrd="0" parTransId="{40C95F8D-3A0E-4DE0-8716-A336140D425C}" sibTransId="{3304B770-EF53-4894-B24C-021E40CBD3FD}"/>
    <dgm:cxn modelId="{905F2792-AAC6-4212-A262-25AFC1CECFFA}" srcId="{FF523ECB-23F1-4E3B-AEFB-6B14BAB9A05C}" destId="{0178E53B-2FB2-41A4-828A-2CE7CE23991D}" srcOrd="2" destOrd="0" parTransId="{8A213299-FE0B-44B7-A7E5-547DC224CF25}" sibTransId="{8546B9AF-9F5A-4278-8D9E-EAE4497B12BB}"/>
    <dgm:cxn modelId="{29C6C468-89DD-4228-AC5C-86131DBACAB5}" type="presOf" srcId="{0AD33239-146D-46AD-AD86-05B41A165AE5}" destId="{801D64FF-FB3D-4A40-ABBA-3B2350C80D5A}" srcOrd="0" destOrd="0" presId="urn:microsoft.com/office/officeart/2005/8/layout/hierarchy3"/>
    <dgm:cxn modelId="{C2AC6952-7B37-48E7-A24B-AC7C00CB6B6F}" type="presOf" srcId="{168D9510-6236-4246-8459-DDD80FFAEDDE}" destId="{51C004C3-6480-48C0-BDE2-79677FD0A67E}" srcOrd="0" destOrd="0" presId="urn:microsoft.com/office/officeart/2005/8/layout/hierarchy3"/>
    <dgm:cxn modelId="{77B654C8-69B4-4B31-80EA-3A46834F6703}" type="presOf" srcId="{DB7C34E9-E339-4B35-AD2A-8745DA96C04C}" destId="{E56054AD-F4B9-4D80-BFE4-57FE9FA13F5E}" srcOrd="0" destOrd="0" presId="urn:microsoft.com/office/officeart/2005/8/layout/hierarchy3"/>
    <dgm:cxn modelId="{BDB510C4-B7CC-463D-A3E3-48375E777174}" srcId="{701052CE-BB76-490B-BBE4-C552E334E446}" destId="{58752AE4-2978-4DEF-B11D-264AC0220C1A}" srcOrd="0" destOrd="0" parTransId="{32B55317-1A24-4476-A12C-36B85B077935}" sibTransId="{37E85E58-C23A-4F88-B28B-65B487FCA41F}"/>
    <dgm:cxn modelId="{7A18121F-0977-4C91-8B88-6A91D6CDA22F}" type="presOf" srcId="{DCEA6939-539B-4B1B-BC79-FCDF16BA9C39}" destId="{6AB9F27A-91B8-433C-92C2-6E05D8243640}" srcOrd="0" destOrd="0" presId="urn:microsoft.com/office/officeart/2005/8/layout/hierarchy3"/>
    <dgm:cxn modelId="{95FCAC55-4C2B-4612-88F7-9263CEC562E0}" type="presOf" srcId="{F06A6045-D0B0-410A-99C2-64A4C60F1B26}" destId="{4DC667B8-AA3C-4BDD-8153-2C9D8C935BDF}" srcOrd="1" destOrd="0" presId="urn:microsoft.com/office/officeart/2005/8/layout/hierarchy3"/>
    <dgm:cxn modelId="{D6C363FF-ACA9-4D87-92F7-9FF1637C6D18}" type="presOf" srcId="{C3DE2CE0-399E-4CD5-88E7-4ED12AFD5846}" destId="{275BFE09-0764-447C-A40C-0865BA703FA3}" srcOrd="0" destOrd="0" presId="urn:microsoft.com/office/officeart/2005/8/layout/hierarchy3"/>
    <dgm:cxn modelId="{28D11F77-290B-4106-9D6E-4A124FA881C1}" type="presOf" srcId="{4C7B3A86-9DA5-4434-90B5-84A69C8F986F}" destId="{86C4C339-0961-40E5-9CE5-75E07FBAE0F1}" srcOrd="0" destOrd="0" presId="urn:microsoft.com/office/officeart/2005/8/layout/hierarchy3"/>
    <dgm:cxn modelId="{679E3134-7FA4-4792-A0B2-CA785B2B9157}" type="presOf" srcId="{6BBDDB7B-ADE8-4751-8558-36B91270AB45}" destId="{B1070A85-A5D7-4427-A873-1B677207AEA6}" srcOrd="0" destOrd="0" presId="urn:microsoft.com/office/officeart/2005/8/layout/hierarchy3"/>
    <dgm:cxn modelId="{B6705DE5-C660-4E0B-92A1-74EBE710E2A5}" srcId="{58752AE4-2978-4DEF-B11D-264AC0220C1A}" destId="{A157C43D-E1C3-4901-90D9-68C8A2CBA27B}" srcOrd="4" destOrd="0" parTransId="{8E739673-A5EB-47F3-A029-8212B10FF1B5}" sibTransId="{9A6DDB24-FBEA-4B0D-94C1-804BD980FFFA}"/>
    <dgm:cxn modelId="{A1A3DAAC-1A00-4FA7-9B5C-795C6BC2E1C5}" type="presOf" srcId="{A157C43D-E1C3-4901-90D9-68C8A2CBA27B}" destId="{DF4FEB90-2EE4-44C4-B7E7-6CAEF03F2F9D}" srcOrd="0" destOrd="0" presId="urn:microsoft.com/office/officeart/2005/8/layout/hierarchy3"/>
    <dgm:cxn modelId="{2E7F9844-C4D5-4416-A51B-415C117368AB}" type="presOf" srcId="{5060E1F1-6B04-411C-BB49-3AD99FFFD4E8}" destId="{656DF630-5626-47D6-A523-B9E7C31BAB5D}" srcOrd="0" destOrd="0" presId="urn:microsoft.com/office/officeart/2005/8/layout/hierarchy3"/>
    <dgm:cxn modelId="{75252910-4D6C-4DFF-9E82-E073E72851FE}" srcId="{58752AE4-2978-4DEF-B11D-264AC0220C1A}" destId="{11960B3F-10A8-4ABD-93C4-9396DC60054E}" srcOrd="3" destOrd="0" parTransId="{0AD33239-146D-46AD-AD86-05B41A165AE5}" sibTransId="{A88D15D0-7B8B-4581-BD08-C8A5FB9EE063}"/>
    <dgm:cxn modelId="{27699B3E-DA21-4E18-8750-A8A1CF83BACD}" type="presOf" srcId="{8A213299-FE0B-44B7-A7E5-547DC224CF25}" destId="{5C57E34A-702C-4512-8784-4C7F4B063877}" srcOrd="0" destOrd="0" presId="urn:microsoft.com/office/officeart/2005/8/layout/hierarchy3"/>
    <dgm:cxn modelId="{EC8E1E84-1E05-4040-9BAE-9419F716ED45}" type="presOf" srcId="{5CD20EEA-F199-479E-B417-AA61C4B1E78F}" destId="{BD44DFEE-5703-4692-A916-9E4172BBC415}" srcOrd="0" destOrd="0" presId="urn:microsoft.com/office/officeart/2005/8/layout/hierarchy3"/>
    <dgm:cxn modelId="{A74F987E-A2C2-4497-B6AC-117798CCD56F}" srcId="{C9DFF73D-64F8-4363-B671-3AD011679A75}" destId="{E81BCEC7-633C-4BF9-934F-E65E828A35DE}" srcOrd="1" destOrd="0" parTransId="{F5C0F734-D5B6-4DF6-8684-121FF8F04B95}" sibTransId="{3981E8EF-B07B-42CB-8CC8-EEFC044EB511}"/>
    <dgm:cxn modelId="{CA7F6598-B5E7-41A7-B22E-EFBC7E6BED25}" type="presOf" srcId="{8B162581-C1F9-4C69-9B2A-638BDD5D7938}" destId="{7ABE7E21-0824-4F72-95D2-D4B655D50AA8}" srcOrd="0" destOrd="0" presId="urn:microsoft.com/office/officeart/2005/8/layout/hierarchy3"/>
    <dgm:cxn modelId="{795C861C-DEF0-4633-B509-729E8BB6CC78}" srcId="{58752AE4-2978-4DEF-B11D-264AC0220C1A}" destId="{0BD256BA-B697-4FBE-83A9-5829358DE0C8}" srcOrd="2" destOrd="0" parTransId="{404F56F9-8F0C-411B-B305-042B4191C167}" sibTransId="{7B2F40DC-976F-4EB6-AB98-1D1017BEF0CF}"/>
    <dgm:cxn modelId="{E1277B8D-E36D-405D-A4C0-94EE8B773725}" srcId="{FF523ECB-23F1-4E3B-AEFB-6B14BAB9A05C}" destId="{20B9F07D-2184-4289-A28D-4902D62749A3}" srcOrd="4" destOrd="0" parTransId="{C7B8B01B-EFE3-4A25-B1F8-E38F8103F954}" sibTransId="{5487270C-A4A2-4F2F-9F2B-9A3E80C02825}"/>
    <dgm:cxn modelId="{9F5FEE03-7EDA-42BF-B3F5-547578D4320F}" srcId="{D9E1D20E-3FEC-4588-B300-419874070602}" destId="{4C7B3A86-9DA5-4434-90B5-84A69C8F986F}" srcOrd="1" destOrd="0" parTransId="{74D94041-336F-4CA2-8671-84D38CD8028A}" sibTransId="{71908754-05D4-4602-966E-8C35FDD7E53B}"/>
    <dgm:cxn modelId="{9548F40B-E899-40CA-8F47-3216A31B57EE}" type="presOf" srcId="{C9DFF73D-64F8-4363-B671-3AD011679A75}" destId="{9DBC879E-6A1C-46D2-B90D-CE179A56A0E4}" srcOrd="0" destOrd="0" presId="urn:microsoft.com/office/officeart/2005/8/layout/hierarchy3"/>
    <dgm:cxn modelId="{9CF7CDAC-1802-4C80-B970-EB41F938775B}" type="presOf" srcId="{8E739673-A5EB-47F3-A029-8212B10FF1B5}" destId="{65A2C402-79A6-485E-862E-0FE05DC500DB}" srcOrd="0" destOrd="0" presId="urn:microsoft.com/office/officeart/2005/8/layout/hierarchy3"/>
    <dgm:cxn modelId="{A77A4346-7CA3-4A52-9389-614AE232D438}" type="presOf" srcId="{C9F741A6-C09A-49EB-9102-6EC71C4E65C5}" destId="{DAB59B6C-9841-4025-8F7D-0F247165BE34}" srcOrd="0" destOrd="0" presId="urn:microsoft.com/office/officeart/2005/8/layout/hierarchy3"/>
    <dgm:cxn modelId="{225BECC9-5144-4AA7-8FB0-B4178EF109A8}" type="presOf" srcId="{74D94041-336F-4CA2-8671-84D38CD8028A}" destId="{731ADF98-15E8-4B48-B781-75F4D1BBCC13}" srcOrd="0" destOrd="0" presId="urn:microsoft.com/office/officeart/2005/8/layout/hierarchy3"/>
    <dgm:cxn modelId="{6BBF38FA-D6CE-4EA9-AFF5-D9AAEADF258A}" type="presOf" srcId="{85477799-2118-4D34-AE70-D60EA1DED1C9}" destId="{458196F7-90FD-487A-BB5B-490278933C79}" srcOrd="0" destOrd="0" presId="urn:microsoft.com/office/officeart/2005/8/layout/hierarchy3"/>
    <dgm:cxn modelId="{6E70928F-6D9E-4984-9448-044992767272}" type="presOf" srcId="{4949BD4E-D605-493D-9484-F2B9791BDC33}" destId="{2D3ABF19-07E1-408E-BAB3-9465FF549374}" srcOrd="0" destOrd="0" presId="urn:microsoft.com/office/officeart/2005/8/layout/hierarchy3"/>
    <dgm:cxn modelId="{C12A9BB3-A98A-4D37-A0EA-F46DCABBB9A6}" type="presOf" srcId="{4DAF2CA7-E881-4798-9721-052B92573751}" destId="{BC286DE5-0A24-4EFD-ACA0-6850DC2E1777}" srcOrd="0" destOrd="0" presId="urn:microsoft.com/office/officeart/2005/8/layout/hierarchy3"/>
    <dgm:cxn modelId="{FE8A53B3-9F12-45D6-9564-646BEDAF97F7}" srcId="{D9E1D20E-3FEC-4588-B300-419874070602}" destId="{C9F741A6-C09A-49EB-9102-6EC71C4E65C5}" srcOrd="0" destOrd="0" parTransId="{C3DE2CE0-399E-4CD5-88E7-4ED12AFD5846}" sibTransId="{2A71E0FD-1D3D-4DFB-9257-062A9192E967}"/>
    <dgm:cxn modelId="{DAA92B07-DF23-4D38-BD03-75B1D7974192}" type="presParOf" srcId="{F1D21483-FD6F-41B2-8F62-4BD73823E404}" destId="{76FE7B38-BED3-4A2A-8992-B8095931CFC2}" srcOrd="0" destOrd="0" presId="urn:microsoft.com/office/officeart/2005/8/layout/hierarchy3"/>
    <dgm:cxn modelId="{498CD0EC-A672-409C-AE7A-DF3274FD34BE}" type="presParOf" srcId="{76FE7B38-BED3-4A2A-8992-B8095931CFC2}" destId="{C0774134-5F90-4A40-8EA0-AF7E8834DB10}" srcOrd="0" destOrd="0" presId="urn:microsoft.com/office/officeart/2005/8/layout/hierarchy3"/>
    <dgm:cxn modelId="{757C13B6-804A-4C42-8118-78EACD228614}" type="presParOf" srcId="{C0774134-5F90-4A40-8EA0-AF7E8834DB10}" destId="{711777D2-DC45-4DD2-AA2B-4A22EBBCAD4D}" srcOrd="0" destOrd="0" presId="urn:microsoft.com/office/officeart/2005/8/layout/hierarchy3"/>
    <dgm:cxn modelId="{39426ABA-532A-4BC1-BE93-232A4CEC924B}" type="presParOf" srcId="{C0774134-5F90-4A40-8EA0-AF7E8834DB10}" destId="{6DEEEDAB-6EB0-4919-A798-4B7C9E0B61E4}" srcOrd="1" destOrd="0" presId="urn:microsoft.com/office/officeart/2005/8/layout/hierarchy3"/>
    <dgm:cxn modelId="{866798FD-7447-46DA-8A4D-EF230D0BD756}" type="presParOf" srcId="{76FE7B38-BED3-4A2A-8992-B8095931CFC2}" destId="{B69217D0-D715-47DF-8232-B160DD05756D}" srcOrd="1" destOrd="0" presId="urn:microsoft.com/office/officeart/2005/8/layout/hierarchy3"/>
    <dgm:cxn modelId="{62CF53F0-80C1-489B-904D-2F3BCC80C19E}" type="presParOf" srcId="{B69217D0-D715-47DF-8232-B160DD05756D}" destId="{6AB9F27A-91B8-433C-92C2-6E05D8243640}" srcOrd="0" destOrd="0" presId="urn:microsoft.com/office/officeart/2005/8/layout/hierarchy3"/>
    <dgm:cxn modelId="{3A32A4B9-2001-4CCD-B672-E565CCED0D85}" type="presParOf" srcId="{B69217D0-D715-47DF-8232-B160DD05756D}" destId="{40E81BF8-E8CA-4DF6-B2E6-F2C6E2AA0051}" srcOrd="1" destOrd="0" presId="urn:microsoft.com/office/officeart/2005/8/layout/hierarchy3"/>
    <dgm:cxn modelId="{F013F106-E38C-40B4-B2A9-4B4EAB9BDA0C}" type="presParOf" srcId="{B69217D0-D715-47DF-8232-B160DD05756D}" destId="{641264EC-4855-4844-9C11-CA5C03666012}" srcOrd="2" destOrd="0" presId="urn:microsoft.com/office/officeart/2005/8/layout/hierarchy3"/>
    <dgm:cxn modelId="{465E4C08-0184-429D-9AF7-91AAE2CFD14A}" type="presParOf" srcId="{B69217D0-D715-47DF-8232-B160DD05756D}" destId="{2D3ABF19-07E1-408E-BAB3-9465FF549374}" srcOrd="3" destOrd="0" presId="urn:microsoft.com/office/officeart/2005/8/layout/hierarchy3"/>
    <dgm:cxn modelId="{61D91541-2D37-4EB6-9F8C-9F17F6F9ED1A}" type="presParOf" srcId="{B69217D0-D715-47DF-8232-B160DD05756D}" destId="{74AD0056-2A36-4CD6-B990-5A31AB776A2D}" srcOrd="4" destOrd="0" presId="urn:microsoft.com/office/officeart/2005/8/layout/hierarchy3"/>
    <dgm:cxn modelId="{31ECC519-F5DF-4BD7-B692-48445E2FB488}" type="presParOf" srcId="{B69217D0-D715-47DF-8232-B160DD05756D}" destId="{D70B33C6-9BA2-48E0-B9E8-ABB137FE8347}" srcOrd="5" destOrd="0" presId="urn:microsoft.com/office/officeart/2005/8/layout/hierarchy3"/>
    <dgm:cxn modelId="{80434F61-DF1C-4838-95AE-954406ECBDD6}" type="presParOf" srcId="{B69217D0-D715-47DF-8232-B160DD05756D}" destId="{801D64FF-FB3D-4A40-ABBA-3B2350C80D5A}" srcOrd="6" destOrd="0" presId="urn:microsoft.com/office/officeart/2005/8/layout/hierarchy3"/>
    <dgm:cxn modelId="{0A4EFFD2-D060-4888-905E-257423BA4D4E}" type="presParOf" srcId="{B69217D0-D715-47DF-8232-B160DD05756D}" destId="{E40065B4-729E-4DF7-B630-426FB54BD631}" srcOrd="7" destOrd="0" presId="urn:microsoft.com/office/officeart/2005/8/layout/hierarchy3"/>
    <dgm:cxn modelId="{24F9E848-549A-44EA-A238-1CBE2341073E}" type="presParOf" srcId="{B69217D0-D715-47DF-8232-B160DD05756D}" destId="{65A2C402-79A6-485E-862E-0FE05DC500DB}" srcOrd="8" destOrd="0" presId="urn:microsoft.com/office/officeart/2005/8/layout/hierarchy3"/>
    <dgm:cxn modelId="{F4CB976D-312E-423B-9B6B-35800AEA5209}" type="presParOf" srcId="{B69217D0-D715-47DF-8232-B160DD05756D}" destId="{DF4FEB90-2EE4-44C4-B7E7-6CAEF03F2F9D}" srcOrd="9" destOrd="0" presId="urn:microsoft.com/office/officeart/2005/8/layout/hierarchy3"/>
    <dgm:cxn modelId="{29BCDCA4-F2D1-497F-8403-FBDE5678B00A}" type="presParOf" srcId="{F1D21483-FD6F-41B2-8F62-4BD73823E404}" destId="{860B060F-68AF-4401-8BC7-7333D6221565}" srcOrd="1" destOrd="0" presId="urn:microsoft.com/office/officeart/2005/8/layout/hierarchy3"/>
    <dgm:cxn modelId="{B4A0394D-01BE-4A7F-9984-D6DDB693D93C}" type="presParOf" srcId="{860B060F-68AF-4401-8BC7-7333D6221565}" destId="{4393EEE0-ECDE-4591-985F-8E1267C08A53}" srcOrd="0" destOrd="0" presId="urn:microsoft.com/office/officeart/2005/8/layout/hierarchy3"/>
    <dgm:cxn modelId="{8782D9D5-6434-4359-B9E9-BA58A65424D1}" type="presParOf" srcId="{4393EEE0-ECDE-4591-985F-8E1267C08A53}" destId="{8A3D9EE3-9E46-4AE1-8626-14D1CD9C6AEC}" srcOrd="0" destOrd="0" presId="urn:microsoft.com/office/officeart/2005/8/layout/hierarchy3"/>
    <dgm:cxn modelId="{38C4CB73-F7CB-458B-91E1-164CFF9A6313}" type="presParOf" srcId="{4393EEE0-ECDE-4591-985F-8E1267C08A53}" destId="{C0E83908-4F87-4226-B7C2-003185B85DB0}" srcOrd="1" destOrd="0" presId="urn:microsoft.com/office/officeart/2005/8/layout/hierarchy3"/>
    <dgm:cxn modelId="{2371CEBE-D9F3-4B35-A500-B7C4418DCD1E}" type="presParOf" srcId="{860B060F-68AF-4401-8BC7-7333D6221565}" destId="{BBB6BBBB-C9FD-449B-A817-05501D2B49EC}" srcOrd="1" destOrd="0" presId="urn:microsoft.com/office/officeart/2005/8/layout/hierarchy3"/>
    <dgm:cxn modelId="{26E88D9C-4665-4C27-8E75-CEF0790B08CB}" type="presParOf" srcId="{BBB6BBBB-C9FD-449B-A817-05501D2B49EC}" destId="{BC286DE5-0A24-4EFD-ACA0-6850DC2E1777}" srcOrd="0" destOrd="0" presId="urn:microsoft.com/office/officeart/2005/8/layout/hierarchy3"/>
    <dgm:cxn modelId="{9014BC7F-3A6C-4D27-8DFF-8BBC0EC27813}" type="presParOf" srcId="{BBB6BBBB-C9FD-449B-A817-05501D2B49EC}" destId="{656DF630-5626-47D6-A523-B9E7C31BAB5D}" srcOrd="1" destOrd="0" presId="urn:microsoft.com/office/officeart/2005/8/layout/hierarchy3"/>
    <dgm:cxn modelId="{C313AEB5-8FB1-419A-8907-D8F5A49D8B40}" type="presParOf" srcId="{BBB6BBBB-C9FD-449B-A817-05501D2B49EC}" destId="{458196F7-90FD-487A-BB5B-490278933C79}" srcOrd="2" destOrd="0" presId="urn:microsoft.com/office/officeart/2005/8/layout/hierarchy3"/>
    <dgm:cxn modelId="{D54C39D4-806D-4F30-93D1-F9CA0E992A8D}" type="presParOf" srcId="{BBB6BBBB-C9FD-449B-A817-05501D2B49EC}" destId="{E9AA3113-80E8-4690-8D02-7F11F3C7A374}" srcOrd="3" destOrd="0" presId="urn:microsoft.com/office/officeart/2005/8/layout/hierarchy3"/>
    <dgm:cxn modelId="{92906148-2F5B-4FBA-B631-1AE6F2FC3FED}" type="presParOf" srcId="{BBB6BBBB-C9FD-449B-A817-05501D2B49EC}" destId="{5C57E34A-702C-4512-8784-4C7F4B063877}" srcOrd="4" destOrd="0" presId="urn:microsoft.com/office/officeart/2005/8/layout/hierarchy3"/>
    <dgm:cxn modelId="{89316A92-FAAA-4BCA-8857-A3727C7CE6C1}" type="presParOf" srcId="{BBB6BBBB-C9FD-449B-A817-05501D2B49EC}" destId="{77856734-ABE1-45F5-80B4-0D9BDFB06CBE}" srcOrd="5" destOrd="0" presId="urn:microsoft.com/office/officeart/2005/8/layout/hierarchy3"/>
    <dgm:cxn modelId="{954AB8B5-0F34-43B0-9D5B-3A54256C25C2}" type="presParOf" srcId="{BBB6BBBB-C9FD-449B-A817-05501D2B49EC}" destId="{51C004C3-6480-48C0-BDE2-79677FD0A67E}" srcOrd="6" destOrd="0" presId="urn:microsoft.com/office/officeart/2005/8/layout/hierarchy3"/>
    <dgm:cxn modelId="{F72BE040-094E-417B-9EF1-E91D782BBE5B}" type="presParOf" srcId="{BBB6BBBB-C9FD-449B-A817-05501D2B49EC}" destId="{C675D223-5B39-441B-981D-0443530C168E}" srcOrd="7" destOrd="0" presId="urn:microsoft.com/office/officeart/2005/8/layout/hierarchy3"/>
    <dgm:cxn modelId="{A406D538-845F-436A-A037-A8AD32893B8E}" type="presParOf" srcId="{BBB6BBBB-C9FD-449B-A817-05501D2B49EC}" destId="{D337A48A-EB6D-4161-AE83-69D0848296BC}" srcOrd="8" destOrd="0" presId="urn:microsoft.com/office/officeart/2005/8/layout/hierarchy3"/>
    <dgm:cxn modelId="{C31496E5-C3E0-46B1-8498-1989F577150F}" type="presParOf" srcId="{BBB6BBBB-C9FD-449B-A817-05501D2B49EC}" destId="{DE3368A7-0A28-4541-979F-D02E06B147C6}" srcOrd="9" destOrd="0" presId="urn:microsoft.com/office/officeart/2005/8/layout/hierarchy3"/>
    <dgm:cxn modelId="{5942D6A1-A9FE-4686-AA85-C1DB59874DF6}" type="presParOf" srcId="{F1D21483-FD6F-41B2-8F62-4BD73823E404}" destId="{53B1CA45-D4AF-4AFD-8937-BE087C8FE4CA}" srcOrd="2" destOrd="0" presId="urn:microsoft.com/office/officeart/2005/8/layout/hierarchy3"/>
    <dgm:cxn modelId="{49F9A4F4-016A-49A4-AD54-09122D783772}" type="presParOf" srcId="{53B1CA45-D4AF-4AFD-8937-BE087C8FE4CA}" destId="{A839DAC4-FC28-4225-A33E-F50D562B90DE}" srcOrd="0" destOrd="0" presId="urn:microsoft.com/office/officeart/2005/8/layout/hierarchy3"/>
    <dgm:cxn modelId="{683C4052-5FF6-47F8-BBCC-8C8AE0092BB1}" type="presParOf" srcId="{A839DAC4-FC28-4225-A33E-F50D562B90DE}" destId="{6BC55B6E-587E-49AD-AF90-9780C58A179A}" srcOrd="0" destOrd="0" presId="urn:microsoft.com/office/officeart/2005/8/layout/hierarchy3"/>
    <dgm:cxn modelId="{56A146D5-3E31-485A-8476-3C450D94797B}" type="presParOf" srcId="{A839DAC4-FC28-4225-A33E-F50D562B90DE}" destId="{D180A9F9-8AAC-4DBC-A10E-4BFEE7C3BB82}" srcOrd="1" destOrd="0" presId="urn:microsoft.com/office/officeart/2005/8/layout/hierarchy3"/>
    <dgm:cxn modelId="{7C51EFD3-03EC-40F0-BB40-630CB94FA6B0}" type="presParOf" srcId="{53B1CA45-D4AF-4AFD-8937-BE087C8FE4CA}" destId="{08FE0C25-6B4E-4F46-9665-E584646E8F90}" srcOrd="1" destOrd="0" presId="urn:microsoft.com/office/officeart/2005/8/layout/hierarchy3"/>
    <dgm:cxn modelId="{AFCB3CF1-F5ED-461D-9426-048D3966EF52}" type="presParOf" srcId="{08FE0C25-6B4E-4F46-9665-E584646E8F90}" destId="{06259842-F7E8-42C7-BB3B-11E3E61606AF}" srcOrd="0" destOrd="0" presId="urn:microsoft.com/office/officeart/2005/8/layout/hierarchy3"/>
    <dgm:cxn modelId="{C8E16A1B-CABE-4F43-B9C2-04516F6C0AD8}" type="presParOf" srcId="{08FE0C25-6B4E-4F46-9665-E584646E8F90}" destId="{AC394E77-4E7F-4026-A1C7-BC2AFA36FF8C}" srcOrd="1" destOrd="0" presId="urn:microsoft.com/office/officeart/2005/8/layout/hierarchy3"/>
    <dgm:cxn modelId="{58093847-659C-462C-9E90-AADFBB6F696A}" type="presParOf" srcId="{08FE0C25-6B4E-4F46-9665-E584646E8F90}" destId="{903E2704-C48F-45D9-AC1A-A8DB532E2729}" srcOrd="2" destOrd="0" presId="urn:microsoft.com/office/officeart/2005/8/layout/hierarchy3"/>
    <dgm:cxn modelId="{FEE425B4-22F1-4D06-9B4B-61CC0170B4DB}" type="presParOf" srcId="{08FE0C25-6B4E-4F46-9665-E584646E8F90}" destId="{2D10352D-9497-46CA-847F-84269F23BF34}" srcOrd="3" destOrd="0" presId="urn:microsoft.com/office/officeart/2005/8/layout/hierarchy3"/>
    <dgm:cxn modelId="{E38F7440-D872-4047-A640-B5CBD3337640}" type="presParOf" srcId="{F1D21483-FD6F-41B2-8F62-4BD73823E404}" destId="{A0788C2D-B3E4-4AC1-B792-A6059635B31E}" srcOrd="3" destOrd="0" presId="urn:microsoft.com/office/officeart/2005/8/layout/hierarchy3"/>
    <dgm:cxn modelId="{0FED9A04-6ADE-43A1-87DC-5C982EB258BF}" type="presParOf" srcId="{A0788C2D-B3E4-4AC1-B792-A6059635B31E}" destId="{4C0034A3-2989-41EB-850D-8A647829BF35}" srcOrd="0" destOrd="0" presId="urn:microsoft.com/office/officeart/2005/8/layout/hierarchy3"/>
    <dgm:cxn modelId="{1B521E98-1069-4AA2-8D38-3F32732DC659}" type="presParOf" srcId="{4C0034A3-2989-41EB-850D-8A647829BF35}" destId="{E465C2BE-BFCB-4B31-93A6-7786F80EBD10}" srcOrd="0" destOrd="0" presId="urn:microsoft.com/office/officeart/2005/8/layout/hierarchy3"/>
    <dgm:cxn modelId="{013621BA-64BA-49A4-BDC9-6D7C6879E2E9}" type="presParOf" srcId="{4C0034A3-2989-41EB-850D-8A647829BF35}" destId="{CDA1B48A-E59A-43E1-95D9-C1EEDA40E3FD}" srcOrd="1" destOrd="0" presId="urn:microsoft.com/office/officeart/2005/8/layout/hierarchy3"/>
    <dgm:cxn modelId="{B71DB771-3031-4C75-A53D-A17FD4F793B9}" type="presParOf" srcId="{A0788C2D-B3E4-4AC1-B792-A6059635B31E}" destId="{D528044C-B420-4E59-B149-C50EECAF4391}" srcOrd="1" destOrd="0" presId="urn:microsoft.com/office/officeart/2005/8/layout/hierarchy3"/>
    <dgm:cxn modelId="{79B51A0A-0884-4074-A64F-E62FD7CF1FD2}" type="presParOf" srcId="{D528044C-B420-4E59-B149-C50EECAF4391}" destId="{275BFE09-0764-447C-A40C-0865BA703FA3}" srcOrd="0" destOrd="0" presId="urn:microsoft.com/office/officeart/2005/8/layout/hierarchy3"/>
    <dgm:cxn modelId="{02D686F8-D0CE-49A0-A9C6-6CC406604319}" type="presParOf" srcId="{D528044C-B420-4E59-B149-C50EECAF4391}" destId="{DAB59B6C-9841-4025-8F7D-0F247165BE34}" srcOrd="1" destOrd="0" presId="urn:microsoft.com/office/officeart/2005/8/layout/hierarchy3"/>
    <dgm:cxn modelId="{9BCA0522-5DE9-49AD-BB51-C9DF092B025B}" type="presParOf" srcId="{D528044C-B420-4E59-B149-C50EECAF4391}" destId="{731ADF98-15E8-4B48-B781-75F4D1BBCC13}" srcOrd="2" destOrd="0" presId="urn:microsoft.com/office/officeart/2005/8/layout/hierarchy3"/>
    <dgm:cxn modelId="{998657F5-22EE-4D4C-A8DE-3954DE67B638}" type="presParOf" srcId="{D528044C-B420-4E59-B149-C50EECAF4391}" destId="{86C4C339-0961-40E5-9CE5-75E07FBAE0F1}" srcOrd="3" destOrd="0" presId="urn:microsoft.com/office/officeart/2005/8/layout/hierarchy3"/>
    <dgm:cxn modelId="{919362F4-0E40-4B75-AC37-42AC0ED201F0}" type="presParOf" srcId="{F1D21483-FD6F-41B2-8F62-4BD73823E404}" destId="{FFE5F03D-96BA-4826-A646-95051F29D860}" srcOrd="4" destOrd="0" presId="urn:microsoft.com/office/officeart/2005/8/layout/hierarchy3"/>
    <dgm:cxn modelId="{0F3BDA57-F640-4593-8E82-AC7FFCB09463}" type="presParOf" srcId="{FFE5F03D-96BA-4826-A646-95051F29D860}" destId="{C651381F-8572-4359-A9FB-0D381C43705D}" srcOrd="0" destOrd="0" presId="urn:microsoft.com/office/officeart/2005/8/layout/hierarchy3"/>
    <dgm:cxn modelId="{3173492C-AD5E-4183-975B-8330F3D7424E}" type="presParOf" srcId="{C651381F-8572-4359-A9FB-0D381C43705D}" destId="{A087BB10-0D5C-4772-9186-66A539C3AF26}" srcOrd="0" destOrd="0" presId="urn:microsoft.com/office/officeart/2005/8/layout/hierarchy3"/>
    <dgm:cxn modelId="{C56DAC43-6DBF-44B3-ACD9-6F7F94E05841}" type="presParOf" srcId="{C651381F-8572-4359-A9FB-0D381C43705D}" destId="{4DC667B8-AA3C-4BDD-8153-2C9D8C935BDF}" srcOrd="1" destOrd="0" presId="urn:microsoft.com/office/officeart/2005/8/layout/hierarchy3"/>
    <dgm:cxn modelId="{F9078653-36B9-421D-8299-F9461578076C}" type="presParOf" srcId="{FFE5F03D-96BA-4826-A646-95051F29D860}" destId="{889CC5E5-5F2B-4EA9-971B-245D92487C2E}" srcOrd="1" destOrd="0" presId="urn:microsoft.com/office/officeart/2005/8/layout/hierarchy3"/>
    <dgm:cxn modelId="{67E0D665-41F5-4DD3-8381-E1732B78F0DA}" type="presParOf" srcId="{889CC5E5-5F2B-4EA9-971B-245D92487C2E}" destId="{1BB4D04E-CF81-4B3C-BBB8-BC6232341914}" srcOrd="0" destOrd="0" presId="urn:microsoft.com/office/officeart/2005/8/layout/hierarchy3"/>
    <dgm:cxn modelId="{B2F11A6F-1DF7-49E8-9221-BB490DAFB2F4}" type="presParOf" srcId="{889CC5E5-5F2B-4EA9-971B-245D92487C2E}" destId="{B1070A85-A5D7-4427-A873-1B677207AEA6}" srcOrd="1" destOrd="0" presId="urn:microsoft.com/office/officeart/2005/8/layout/hierarchy3"/>
    <dgm:cxn modelId="{DECAE63C-25CA-488F-AAD9-EC674F9D21F5}" type="presParOf" srcId="{889CC5E5-5F2B-4EA9-971B-245D92487C2E}" destId="{7ABE7E21-0824-4F72-95D2-D4B655D50AA8}" srcOrd="2" destOrd="0" presId="urn:microsoft.com/office/officeart/2005/8/layout/hierarchy3"/>
    <dgm:cxn modelId="{F066B956-B04E-4F4F-89CD-E682C2154CBD}" type="presParOf" srcId="{889CC5E5-5F2B-4EA9-971B-245D92487C2E}" destId="{98A4DD3B-2D7E-4058-B23C-F4F778F26E34}" srcOrd="3" destOrd="0" presId="urn:microsoft.com/office/officeart/2005/8/layout/hierarchy3"/>
    <dgm:cxn modelId="{0FBC3BDC-83A5-4A3D-BA41-E44CFC59F23E}" type="presParOf" srcId="{F1D21483-FD6F-41B2-8F62-4BD73823E404}" destId="{B5D1AF3A-2889-475F-B9EF-49FB4CEFC60D}" srcOrd="5" destOrd="0" presId="urn:microsoft.com/office/officeart/2005/8/layout/hierarchy3"/>
    <dgm:cxn modelId="{ADC0AB62-4DD6-427F-B831-9C85C1D71ACA}" type="presParOf" srcId="{B5D1AF3A-2889-475F-B9EF-49FB4CEFC60D}" destId="{D8F0FC83-C04C-4BC0-9377-C56418D3D9E2}" srcOrd="0" destOrd="0" presId="urn:microsoft.com/office/officeart/2005/8/layout/hierarchy3"/>
    <dgm:cxn modelId="{A57BADE4-C5DB-4C11-81C4-B75A067591F2}" type="presParOf" srcId="{D8F0FC83-C04C-4BC0-9377-C56418D3D9E2}" destId="{9DBC879E-6A1C-46D2-B90D-CE179A56A0E4}" srcOrd="0" destOrd="0" presId="urn:microsoft.com/office/officeart/2005/8/layout/hierarchy3"/>
    <dgm:cxn modelId="{73D10D5B-169A-4EA5-9524-8AF7CA8C0820}" type="presParOf" srcId="{D8F0FC83-C04C-4BC0-9377-C56418D3D9E2}" destId="{CBC3C2F8-4461-4A6D-B1A0-95F2B3748568}" srcOrd="1" destOrd="0" presId="urn:microsoft.com/office/officeart/2005/8/layout/hierarchy3"/>
    <dgm:cxn modelId="{9778875D-98E1-40F1-B0FB-1514D354198A}" type="presParOf" srcId="{B5D1AF3A-2889-475F-B9EF-49FB4CEFC60D}" destId="{55497CB2-6443-4DA2-8952-5679415280E3}" srcOrd="1" destOrd="0" presId="urn:microsoft.com/office/officeart/2005/8/layout/hierarchy3"/>
    <dgm:cxn modelId="{4FA9C59D-6580-4B03-B8B3-CC8E54A1357C}" type="presParOf" srcId="{55497CB2-6443-4DA2-8952-5679415280E3}" destId="{E56054AD-F4B9-4D80-BFE4-57FE9FA13F5E}" srcOrd="0" destOrd="0" presId="urn:microsoft.com/office/officeart/2005/8/layout/hierarchy3"/>
    <dgm:cxn modelId="{45024B1D-6515-42D5-9C7B-2A8BDBBD7D8D}" type="presParOf" srcId="{55497CB2-6443-4DA2-8952-5679415280E3}" destId="{BD44DFEE-5703-4692-A916-9E4172BBC415}" srcOrd="1" destOrd="0" presId="urn:microsoft.com/office/officeart/2005/8/layout/hierarchy3"/>
    <dgm:cxn modelId="{DD85E857-D95E-4248-91D9-1CE25BC8DAFC}" type="presParOf" srcId="{55497CB2-6443-4DA2-8952-5679415280E3}" destId="{D2AE739E-583D-46BF-88E0-C72D2ED71514}" srcOrd="2" destOrd="0" presId="urn:microsoft.com/office/officeart/2005/8/layout/hierarchy3"/>
    <dgm:cxn modelId="{78FAE518-AD8F-4E3C-B54E-4560402698CA}" type="presParOf" srcId="{55497CB2-6443-4DA2-8952-5679415280E3}" destId="{129C185D-F125-406B-8959-079F5F4E7CB7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FC9AF3-9F6F-4E55-AA93-3F3DA62F3786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3481E40E-9A27-40D7-B54C-1B15E8CE82D5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uk-UA" sz="2800" b="0" i="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Наукові проєкти в межах рамкових програм Європейського Союзу, зокрема в межах програми </a:t>
          </a:r>
          <a:r>
            <a:rPr lang="uk-UA" sz="2800" b="1" i="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Горизонт Європа</a:t>
          </a:r>
          <a:endParaRPr lang="uk-UA" sz="28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1BC894-9B98-4A0C-8FC4-A4AE65DC9230}" type="parTrans" cxnId="{FA865B9D-500E-4D89-BE1C-28066E613E3C}">
      <dgm:prSet/>
      <dgm:spPr/>
      <dgm:t>
        <a:bodyPr/>
        <a:lstStyle/>
        <a:p>
          <a:endParaRPr lang="uk-UA" sz="28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20DB12-14A9-4CDD-9E12-FE9176958873}" type="sibTrans" cxnId="{FA865B9D-500E-4D89-BE1C-28066E613E3C}">
      <dgm:prSet/>
      <dgm:spPr>
        <a:ln>
          <a:solidFill>
            <a:schemeClr val="accent5"/>
          </a:solidFill>
        </a:ln>
      </dgm:spPr>
      <dgm:t>
        <a:bodyPr/>
        <a:lstStyle/>
        <a:p>
          <a:endParaRPr lang="uk-UA" sz="28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A775AD-25AA-488A-9755-B7E875134731}">
      <dgm:prSet phldrT="[Текст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uk-UA" sz="2800" b="0" i="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Освітні проєкти </a:t>
          </a:r>
          <a:r>
            <a:rPr lang="en-GB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Montserrat Semi" charset="0"/>
              <a:cs typeface="Arial" panose="020B0604020202020204" pitchFamily="34" charset="0"/>
            </a:rPr>
            <a:t>Erasmus+</a:t>
          </a:r>
          <a:r>
            <a:rPr lang="en-US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Montserrat Semi" charset="0"/>
              <a:cs typeface="Arial" panose="020B0604020202020204" pitchFamily="34" charset="0"/>
            </a:rPr>
            <a:t>KA2</a:t>
          </a:r>
          <a:r>
            <a:rPr lang="uk-UA" sz="2800" b="1" i="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uk-UA" sz="2800" b="0" i="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та </a:t>
          </a:r>
          <a:r>
            <a:rPr lang="en-US" sz="2800" b="1" i="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KA</a:t>
          </a:r>
          <a:r>
            <a:rPr lang="uk-UA" sz="2800" b="1" i="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3</a:t>
          </a:r>
          <a:endParaRPr lang="uk-UA" sz="28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AA6771F-180D-4483-AEE1-63E7268E6288}" type="parTrans" cxnId="{C11225E3-C4C3-4EA9-BB67-D6998B03EE1C}">
      <dgm:prSet/>
      <dgm:spPr/>
      <dgm:t>
        <a:bodyPr/>
        <a:lstStyle/>
        <a:p>
          <a:endParaRPr lang="uk-UA" sz="28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9270EF-53D9-4230-A920-E44375830C9D}" type="sibTrans" cxnId="{C11225E3-C4C3-4EA9-BB67-D6998B03EE1C}">
      <dgm:prSet/>
      <dgm:spPr/>
      <dgm:t>
        <a:bodyPr/>
        <a:lstStyle/>
        <a:p>
          <a:endParaRPr lang="uk-UA" sz="28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408F9E-C53C-4EDE-80E8-90303AE5518E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uk-UA" sz="2800" b="0" i="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Комерційні проєкти працівників, аспірантів та студентів Львівської політехніки, які подаються до міжнародних фондів на </a:t>
          </a:r>
          <a:r>
            <a:rPr lang="uk-UA" sz="2800" b="0" i="0" noProof="0" dirty="0" err="1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дофінансування</a:t>
          </a:r>
          <a:endParaRPr lang="uk-UA" sz="28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8749EC-6E8F-4705-855B-9C0CFB95CC9F}" type="parTrans" cxnId="{F0644F01-B5EC-4155-A652-2DD078829E9A}">
      <dgm:prSet/>
      <dgm:spPr/>
      <dgm:t>
        <a:bodyPr/>
        <a:lstStyle/>
        <a:p>
          <a:endParaRPr lang="uk-UA" sz="28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1CD6B3-CD0D-46C0-A36D-454F61FE7781}" type="sibTrans" cxnId="{F0644F01-B5EC-4155-A652-2DD078829E9A}">
      <dgm:prSet/>
      <dgm:spPr/>
      <dgm:t>
        <a:bodyPr/>
        <a:lstStyle/>
        <a:p>
          <a:endParaRPr lang="uk-UA" sz="28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1330AE-5981-41E1-9B92-9BE30AEAC497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uk-UA" sz="2800" b="0" i="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Національні наукові та науково-технічні проєкти</a:t>
          </a:r>
          <a:r>
            <a:rPr lang="en-US" sz="2800" b="0" i="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</a:t>
          </a:r>
          <a:r>
            <a:rPr lang="uk-UA" sz="2800" b="0" i="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фінансовані урядами інших країн</a:t>
          </a:r>
          <a:endParaRPr lang="uk-UA" sz="28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468394-D8EB-4544-A473-886B95833D87}" type="parTrans" cxnId="{32B29B10-097B-45A5-A158-0A669E14622C}">
      <dgm:prSet/>
      <dgm:spPr/>
      <dgm:t>
        <a:bodyPr/>
        <a:lstStyle/>
        <a:p>
          <a:endParaRPr lang="uk-UA" sz="28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A2DB89-4EE8-45CF-BD0C-CA8A23565A59}" type="sibTrans" cxnId="{32B29B10-097B-45A5-A158-0A669E14622C}">
      <dgm:prSet/>
      <dgm:spPr/>
      <dgm:t>
        <a:bodyPr/>
        <a:lstStyle/>
        <a:p>
          <a:endParaRPr lang="uk-UA" sz="28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AD203DE-B8F6-4842-9524-73EB04C62363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uk-UA" sz="2800" b="0" i="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Наукові, освітні та комерційні проєкти, які подаються індивідуально чи колективно працівниками Львівської політехніки, а сума проєктної заяви перевищує 50,000 євро</a:t>
          </a:r>
          <a:endParaRPr lang="uk-UA" sz="28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C390CC-8679-4373-B288-3D012AE31618}" type="parTrans" cxnId="{D1E918B8-EFF4-4E46-8AE7-FB9034C80D2E}">
      <dgm:prSet/>
      <dgm:spPr/>
      <dgm:t>
        <a:bodyPr/>
        <a:lstStyle/>
        <a:p>
          <a:endParaRPr lang="uk-UA" sz="28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63578C-EBF9-428E-980C-35EF4D19D980}" type="sibTrans" cxnId="{D1E918B8-EFF4-4E46-8AE7-FB9034C80D2E}">
      <dgm:prSet/>
      <dgm:spPr/>
      <dgm:t>
        <a:bodyPr/>
        <a:lstStyle/>
        <a:p>
          <a:endParaRPr lang="uk-UA" sz="28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FAB38D-E516-47CC-BF5D-60B92CB74965}" type="pres">
      <dgm:prSet presAssocID="{CCFC9AF3-9F6F-4E55-AA93-3F3DA62F378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D028D161-D175-4723-A4FB-F66B99399E7D}" type="pres">
      <dgm:prSet presAssocID="{CCFC9AF3-9F6F-4E55-AA93-3F3DA62F3786}" presName="Name1" presStyleCnt="0"/>
      <dgm:spPr/>
      <dgm:t>
        <a:bodyPr/>
        <a:lstStyle/>
        <a:p>
          <a:endParaRPr lang="ru-RU"/>
        </a:p>
      </dgm:t>
    </dgm:pt>
    <dgm:pt modelId="{EFCAA0A9-5AA0-434D-8D32-DB16A084E5D9}" type="pres">
      <dgm:prSet presAssocID="{CCFC9AF3-9F6F-4E55-AA93-3F3DA62F3786}" presName="cycle" presStyleCnt="0"/>
      <dgm:spPr/>
      <dgm:t>
        <a:bodyPr/>
        <a:lstStyle/>
        <a:p>
          <a:endParaRPr lang="ru-RU"/>
        </a:p>
      </dgm:t>
    </dgm:pt>
    <dgm:pt modelId="{E7E89565-AA2D-4F60-BFDC-97A0AEE6C5FF}" type="pres">
      <dgm:prSet presAssocID="{CCFC9AF3-9F6F-4E55-AA93-3F3DA62F3786}" presName="srcNode" presStyleLbl="node1" presStyleIdx="0" presStyleCnt="5"/>
      <dgm:spPr/>
      <dgm:t>
        <a:bodyPr/>
        <a:lstStyle/>
        <a:p>
          <a:endParaRPr lang="ru-RU"/>
        </a:p>
      </dgm:t>
    </dgm:pt>
    <dgm:pt modelId="{08D67CDF-7FDF-491B-BA6D-072D36FCC87A}" type="pres">
      <dgm:prSet presAssocID="{CCFC9AF3-9F6F-4E55-AA93-3F3DA62F3786}" presName="conn" presStyleLbl="parChTrans1D2" presStyleIdx="0" presStyleCnt="1"/>
      <dgm:spPr/>
      <dgm:t>
        <a:bodyPr/>
        <a:lstStyle/>
        <a:p>
          <a:endParaRPr lang="ru-RU"/>
        </a:p>
      </dgm:t>
    </dgm:pt>
    <dgm:pt modelId="{4DC1C0CB-214A-43CF-A576-FEBE0C4A6C86}" type="pres">
      <dgm:prSet presAssocID="{CCFC9AF3-9F6F-4E55-AA93-3F3DA62F3786}" presName="extraNode" presStyleLbl="node1" presStyleIdx="0" presStyleCnt="5"/>
      <dgm:spPr/>
      <dgm:t>
        <a:bodyPr/>
        <a:lstStyle/>
        <a:p>
          <a:endParaRPr lang="ru-RU"/>
        </a:p>
      </dgm:t>
    </dgm:pt>
    <dgm:pt modelId="{6A70826C-5231-4DC9-A811-4EB65ACE015D}" type="pres">
      <dgm:prSet presAssocID="{CCFC9AF3-9F6F-4E55-AA93-3F3DA62F3786}" presName="dstNode" presStyleLbl="node1" presStyleIdx="0" presStyleCnt="5"/>
      <dgm:spPr/>
      <dgm:t>
        <a:bodyPr/>
        <a:lstStyle/>
        <a:p>
          <a:endParaRPr lang="ru-RU"/>
        </a:p>
      </dgm:t>
    </dgm:pt>
    <dgm:pt modelId="{6EABAFB9-FC59-43E7-AFB4-96CB0B7C1A9C}" type="pres">
      <dgm:prSet presAssocID="{3481E40E-9A27-40D7-B54C-1B15E8CE82D5}" presName="text_1" presStyleLbl="node1" presStyleIdx="0" presStyleCnt="5" custScaleX="100263" custScaleY="120944" custLinFactNeighborX="-15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E9CFAF8-FB9E-4623-8DC9-32F6592245CA}" type="pres">
      <dgm:prSet presAssocID="{3481E40E-9A27-40D7-B54C-1B15E8CE82D5}" presName="accent_1" presStyleCnt="0"/>
      <dgm:spPr/>
      <dgm:t>
        <a:bodyPr/>
        <a:lstStyle/>
        <a:p>
          <a:endParaRPr lang="ru-RU"/>
        </a:p>
      </dgm:t>
    </dgm:pt>
    <dgm:pt modelId="{14227F0B-532E-4EF6-A421-D4A692BFAD1D}" type="pres">
      <dgm:prSet presAssocID="{3481E40E-9A27-40D7-B54C-1B15E8CE82D5}" presName="accentRepeatNode" presStyleLbl="solidFgAcc1" presStyleIdx="0" presStyleCnt="5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ln>
          <a:noFill/>
        </a:ln>
      </dgm:spPr>
      <dgm:t>
        <a:bodyPr/>
        <a:lstStyle/>
        <a:p>
          <a:endParaRPr lang="ru-RU"/>
        </a:p>
      </dgm:t>
    </dgm:pt>
    <dgm:pt modelId="{7D182222-357F-4C2C-A29F-EB9C6536234F}" type="pres">
      <dgm:prSet presAssocID="{AAA775AD-25AA-488A-9755-B7E875134731}" presName="text_2" presStyleLbl="node1" presStyleIdx="1" presStyleCnt="5" custScaleY="120944" custLinFactNeighborX="-81" custLinFactNeighborY="-236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0B53779-79D4-4263-A592-19847AE90F92}" type="pres">
      <dgm:prSet presAssocID="{AAA775AD-25AA-488A-9755-B7E875134731}" presName="accent_2" presStyleCnt="0"/>
      <dgm:spPr/>
      <dgm:t>
        <a:bodyPr/>
        <a:lstStyle/>
        <a:p>
          <a:endParaRPr lang="ru-RU"/>
        </a:p>
      </dgm:t>
    </dgm:pt>
    <dgm:pt modelId="{AE57C94B-2CD5-4644-8340-5612654751FE}" type="pres">
      <dgm:prSet presAssocID="{AAA775AD-25AA-488A-9755-B7E875134731}" presName="accentRepeatNode" presStyleLbl="solidFgAcc1" presStyleIdx="1" presStyleCnt="5" custLinFactNeighborX="-4666" custLinFactNeighborY="-372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>
        <a:ln>
          <a:noFill/>
        </a:ln>
      </dgm:spPr>
      <dgm:t>
        <a:bodyPr/>
        <a:lstStyle/>
        <a:p>
          <a:endParaRPr lang="ru-RU"/>
        </a:p>
      </dgm:t>
    </dgm:pt>
    <dgm:pt modelId="{EA929D9F-CE53-4F47-8373-CA6382225901}" type="pres">
      <dgm:prSet presAssocID="{77408F9E-C53C-4EDE-80E8-90303AE5518E}" presName="text_3" presStyleLbl="node1" presStyleIdx="2" presStyleCnt="5" custScaleY="120944" custLinFactNeighborX="-168" custLinFactNeighborY="-439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5592471-0207-4C14-8BFF-38E512010827}" type="pres">
      <dgm:prSet presAssocID="{77408F9E-C53C-4EDE-80E8-90303AE5518E}" presName="accent_3" presStyleCnt="0"/>
      <dgm:spPr/>
      <dgm:t>
        <a:bodyPr/>
        <a:lstStyle/>
        <a:p>
          <a:endParaRPr lang="ru-RU"/>
        </a:p>
      </dgm:t>
    </dgm:pt>
    <dgm:pt modelId="{9150CED5-971C-4CEA-91AB-8EC9F5E91714}" type="pres">
      <dgm:prSet presAssocID="{77408F9E-C53C-4EDE-80E8-90303AE5518E}" presName="accentRepeatNode" presStyleLbl="solidFgAcc1" presStyleIdx="2" presStyleCnt="5" custLinFactNeighborY="-3172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>
        <a:ln>
          <a:noFill/>
        </a:ln>
      </dgm:spPr>
      <dgm:t>
        <a:bodyPr/>
        <a:lstStyle/>
        <a:p>
          <a:endParaRPr lang="ru-RU"/>
        </a:p>
      </dgm:t>
    </dgm:pt>
    <dgm:pt modelId="{A62D1F25-35A7-43DA-8F5E-E613DC9DE1CE}" type="pres">
      <dgm:prSet presAssocID="{991330AE-5981-41E1-9B92-9BE30AEAC497}" presName="text_4" presStyleLbl="node1" presStyleIdx="3" presStyleCnt="5" custScaleY="120944" custLinFactNeighborY="-481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EDC8403-25FF-4FDD-B7D3-5BE3996DCA2D}" type="pres">
      <dgm:prSet presAssocID="{991330AE-5981-41E1-9B92-9BE30AEAC497}" presName="accent_4" presStyleCnt="0"/>
      <dgm:spPr/>
      <dgm:t>
        <a:bodyPr/>
        <a:lstStyle/>
        <a:p>
          <a:endParaRPr lang="ru-RU"/>
        </a:p>
      </dgm:t>
    </dgm:pt>
    <dgm:pt modelId="{64A584EE-9D71-431E-B5CB-E422572B08BD}" type="pres">
      <dgm:prSet presAssocID="{991330AE-5981-41E1-9B92-9BE30AEAC497}" presName="accentRepeatNode" presStyleLbl="solidFgAcc1" presStyleIdx="3" presStyleCnt="5" custLinFactNeighborY="-3384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>
        <a:ln>
          <a:noFill/>
        </a:ln>
      </dgm:spPr>
      <dgm:t>
        <a:bodyPr/>
        <a:lstStyle/>
        <a:p>
          <a:endParaRPr lang="ru-RU"/>
        </a:p>
      </dgm:t>
    </dgm:pt>
    <dgm:pt modelId="{B30083F9-BC30-4501-8318-2B82DA6BB094}" type="pres">
      <dgm:prSet presAssocID="{3AD203DE-B8F6-4842-9524-73EB04C62363}" presName="text_5" presStyleLbl="node1" presStyleIdx="4" presStyleCnt="5" custScaleY="120944" custLinFactNeighborY="-48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3A157B7-424C-49ED-A315-77A0BFD6C261}" type="pres">
      <dgm:prSet presAssocID="{3AD203DE-B8F6-4842-9524-73EB04C62363}" presName="accent_5" presStyleCnt="0"/>
      <dgm:spPr/>
      <dgm:t>
        <a:bodyPr/>
        <a:lstStyle/>
        <a:p>
          <a:endParaRPr lang="ru-RU"/>
        </a:p>
      </dgm:t>
    </dgm:pt>
    <dgm:pt modelId="{7EA79642-1E50-4C6C-A73E-1C40675E0A7A}" type="pres">
      <dgm:prSet presAssocID="{3AD203DE-B8F6-4842-9524-73EB04C62363}" presName="accentRepeatNode" presStyleLbl="solidFgAcc1" presStyleIdx="4" presStyleCnt="5" custLinFactNeighborX="5690" custLinFactNeighborY="-3840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>
        <a:ln>
          <a:noFill/>
        </a:ln>
      </dgm:spPr>
      <dgm:t>
        <a:bodyPr/>
        <a:lstStyle/>
        <a:p>
          <a:endParaRPr lang="ru-RU"/>
        </a:p>
      </dgm:t>
    </dgm:pt>
  </dgm:ptLst>
  <dgm:cxnLst>
    <dgm:cxn modelId="{F0644F01-B5EC-4155-A652-2DD078829E9A}" srcId="{CCFC9AF3-9F6F-4E55-AA93-3F3DA62F3786}" destId="{77408F9E-C53C-4EDE-80E8-90303AE5518E}" srcOrd="2" destOrd="0" parTransId="{058749EC-6E8F-4705-855B-9C0CFB95CC9F}" sibTransId="{401CD6B3-CD0D-46C0-A36D-454F61FE7781}"/>
    <dgm:cxn modelId="{25667789-925F-43D3-A554-F14ECE0EFBAF}" type="presOf" srcId="{CCFC9AF3-9F6F-4E55-AA93-3F3DA62F3786}" destId="{88FAB38D-E516-47CC-BF5D-60B92CB74965}" srcOrd="0" destOrd="0" presId="urn:microsoft.com/office/officeart/2008/layout/VerticalCurvedList"/>
    <dgm:cxn modelId="{E957B758-681F-488F-BD3C-BC257F05893D}" type="presOf" srcId="{991330AE-5981-41E1-9B92-9BE30AEAC497}" destId="{A62D1F25-35A7-43DA-8F5E-E613DC9DE1CE}" srcOrd="0" destOrd="0" presId="urn:microsoft.com/office/officeart/2008/layout/VerticalCurvedList"/>
    <dgm:cxn modelId="{C11225E3-C4C3-4EA9-BB67-D6998B03EE1C}" srcId="{CCFC9AF3-9F6F-4E55-AA93-3F3DA62F3786}" destId="{AAA775AD-25AA-488A-9755-B7E875134731}" srcOrd="1" destOrd="0" parTransId="{DAA6771F-180D-4483-AEE1-63E7268E6288}" sibTransId="{7D9270EF-53D9-4230-A920-E44375830C9D}"/>
    <dgm:cxn modelId="{FA865B9D-500E-4D89-BE1C-28066E613E3C}" srcId="{CCFC9AF3-9F6F-4E55-AA93-3F3DA62F3786}" destId="{3481E40E-9A27-40D7-B54C-1B15E8CE82D5}" srcOrd="0" destOrd="0" parTransId="{6D1BC894-9B98-4A0C-8FC4-A4AE65DC9230}" sibTransId="{EB20DB12-14A9-4CDD-9E12-FE9176958873}"/>
    <dgm:cxn modelId="{7ADDE634-E767-47C3-B6FF-8FCF761658B6}" type="presOf" srcId="{77408F9E-C53C-4EDE-80E8-90303AE5518E}" destId="{EA929D9F-CE53-4F47-8373-CA6382225901}" srcOrd="0" destOrd="0" presId="urn:microsoft.com/office/officeart/2008/layout/VerticalCurvedList"/>
    <dgm:cxn modelId="{32B29B10-097B-45A5-A158-0A669E14622C}" srcId="{CCFC9AF3-9F6F-4E55-AA93-3F3DA62F3786}" destId="{991330AE-5981-41E1-9B92-9BE30AEAC497}" srcOrd="3" destOrd="0" parTransId="{4E468394-D8EB-4544-A473-886B95833D87}" sibTransId="{D8A2DB89-4EE8-45CF-BD0C-CA8A23565A59}"/>
    <dgm:cxn modelId="{2D602016-7942-47B7-BBE3-E4B3F7FCAC8C}" type="presOf" srcId="{EB20DB12-14A9-4CDD-9E12-FE9176958873}" destId="{08D67CDF-7FDF-491B-BA6D-072D36FCC87A}" srcOrd="0" destOrd="0" presId="urn:microsoft.com/office/officeart/2008/layout/VerticalCurvedList"/>
    <dgm:cxn modelId="{2CBA0F07-4315-4005-AE28-2469152B031E}" type="presOf" srcId="{3AD203DE-B8F6-4842-9524-73EB04C62363}" destId="{B30083F9-BC30-4501-8318-2B82DA6BB094}" srcOrd="0" destOrd="0" presId="urn:microsoft.com/office/officeart/2008/layout/VerticalCurvedList"/>
    <dgm:cxn modelId="{4D23B202-4854-4FF4-B9F8-01B505E6E79A}" type="presOf" srcId="{AAA775AD-25AA-488A-9755-B7E875134731}" destId="{7D182222-357F-4C2C-A29F-EB9C6536234F}" srcOrd="0" destOrd="0" presId="urn:microsoft.com/office/officeart/2008/layout/VerticalCurvedList"/>
    <dgm:cxn modelId="{F46AAC69-824E-4D1A-868F-51F20F1BA106}" type="presOf" srcId="{3481E40E-9A27-40D7-B54C-1B15E8CE82D5}" destId="{6EABAFB9-FC59-43E7-AFB4-96CB0B7C1A9C}" srcOrd="0" destOrd="0" presId="urn:microsoft.com/office/officeart/2008/layout/VerticalCurvedList"/>
    <dgm:cxn modelId="{D1E918B8-EFF4-4E46-8AE7-FB9034C80D2E}" srcId="{CCFC9AF3-9F6F-4E55-AA93-3F3DA62F3786}" destId="{3AD203DE-B8F6-4842-9524-73EB04C62363}" srcOrd="4" destOrd="0" parTransId="{54C390CC-8679-4373-B288-3D012AE31618}" sibTransId="{DF63578C-EBF9-428E-980C-35EF4D19D980}"/>
    <dgm:cxn modelId="{B3BFE789-F8C0-4AC7-A06E-0DA2BB6D8FF0}" type="presParOf" srcId="{88FAB38D-E516-47CC-BF5D-60B92CB74965}" destId="{D028D161-D175-4723-A4FB-F66B99399E7D}" srcOrd="0" destOrd="0" presId="urn:microsoft.com/office/officeart/2008/layout/VerticalCurvedList"/>
    <dgm:cxn modelId="{4699D788-C118-4C3A-AB65-7E7907D06C5F}" type="presParOf" srcId="{D028D161-D175-4723-A4FB-F66B99399E7D}" destId="{EFCAA0A9-5AA0-434D-8D32-DB16A084E5D9}" srcOrd="0" destOrd="0" presId="urn:microsoft.com/office/officeart/2008/layout/VerticalCurvedList"/>
    <dgm:cxn modelId="{0AEFBDB4-4B5F-484B-B8F2-D614EA4B14E1}" type="presParOf" srcId="{EFCAA0A9-5AA0-434D-8D32-DB16A084E5D9}" destId="{E7E89565-AA2D-4F60-BFDC-97A0AEE6C5FF}" srcOrd="0" destOrd="0" presId="urn:microsoft.com/office/officeart/2008/layout/VerticalCurvedList"/>
    <dgm:cxn modelId="{DD88CFDE-671B-4743-8943-8B6D91944345}" type="presParOf" srcId="{EFCAA0A9-5AA0-434D-8D32-DB16A084E5D9}" destId="{08D67CDF-7FDF-491B-BA6D-072D36FCC87A}" srcOrd="1" destOrd="0" presId="urn:microsoft.com/office/officeart/2008/layout/VerticalCurvedList"/>
    <dgm:cxn modelId="{A775856B-8996-4017-82CB-40D46FA1F1C2}" type="presParOf" srcId="{EFCAA0A9-5AA0-434D-8D32-DB16A084E5D9}" destId="{4DC1C0CB-214A-43CF-A576-FEBE0C4A6C86}" srcOrd="2" destOrd="0" presId="urn:microsoft.com/office/officeart/2008/layout/VerticalCurvedList"/>
    <dgm:cxn modelId="{79071E77-65DD-4C24-9BFD-24F9D9241254}" type="presParOf" srcId="{EFCAA0A9-5AA0-434D-8D32-DB16A084E5D9}" destId="{6A70826C-5231-4DC9-A811-4EB65ACE015D}" srcOrd="3" destOrd="0" presId="urn:microsoft.com/office/officeart/2008/layout/VerticalCurvedList"/>
    <dgm:cxn modelId="{0C008E8E-7497-45E9-97FD-F58656A00138}" type="presParOf" srcId="{D028D161-D175-4723-A4FB-F66B99399E7D}" destId="{6EABAFB9-FC59-43E7-AFB4-96CB0B7C1A9C}" srcOrd="1" destOrd="0" presId="urn:microsoft.com/office/officeart/2008/layout/VerticalCurvedList"/>
    <dgm:cxn modelId="{ED379AEE-DABB-4E56-886D-3A2B21E2527E}" type="presParOf" srcId="{D028D161-D175-4723-A4FB-F66B99399E7D}" destId="{6E9CFAF8-FB9E-4623-8DC9-32F6592245CA}" srcOrd="2" destOrd="0" presId="urn:microsoft.com/office/officeart/2008/layout/VerticalCurvedList"/>
    <dgm:cxn modelId="{AE502C42-26C0-4D2B-8204-F74F5AA26E02}" type="presParOf" srcId="{6E9CFAF8-FB9E-4623-8DC9-32F6592245CA}" destId="{14227F0B-532E-4EF6-A421-D4A692BFAD1D}" srcOrd="0" destOrd="0" presId="urn:microsoft.com/office/officeart/2008/layout/VerticalCurvedList"/>
    <dgm:cxn modelId="{D7C2DFAA-736F-45AE-83D3-4E2E3847C632}" type="presParOf" srcId="{D028D161-D175-4723-A4FB-F66B99399E7D}" destId="{7D182222-357F-4C2C-A29F-EB9C6536234F}" srcOrd="3" destOrd="0" presId="urn:microsoft.com/office/officeart/2008/layout/VerticalCurvedList"/>
    <dgm:cxn modelId="{2CB30B3E-F1E7-4E9D-8049-6B9B855ABA0D}" type="presParOf" srcId="{D028D161-D175-4723-A4FB-F66B99399E7D}" destId="{70B53779-79D4-4263-A592-19847AE90F92}" srcOrd="4" destOrd="0" presId="urn:microsoft.com/office/officeart/2008/layout/VerticalCurvedList"/>
    <dgm:cxn modelId="{2464D065-01E4-4521-8274-A1282FAFF360}" type="presParOf" srcId="{70B53779-79D4-4263-A592-19847AE90F92}" destId="{AE57C94B-2CD5-4644-8340-5612654751FE}" srcOrd="0" destOrd="0" presId="urn:microsoft.com/office/officeart/2008/layout/VerticalCurvedList"/>
    <dgm:cxn modelId="{67BC33C4-E5EB-42CC-99BA-DF35BE0F4615}" type="presParOf" srcId="{D028D161-D175-4723-A4FB-F66B99399E7D}" destId="{EA929D9F-CE53-4F47-8373-CA6382225901}" srcOrd="5" destOrd="0" presId="urn:microsoft.com/office/officeart/2008/layout/VerticalCurvedList"/>
    <dgm:cxn modelId="{F8A04E31-0354-4BA9-A699-51980CD64864}" type="presParOf" srcId="{D028D161-D175-4723-A4FB-F66B99399E7D}" destId="{05592471-0207-4C14-8BFF-38E512010827}" srcOrd="6" destOrd="0" presId="urn:microsoft.com/office/officeart/2008/layout/VerticalCurvedList"/>
    <dgm:cxn modelId="{A18159F2-3307-4AD6-9B62-D8F1F5C609C2}" type="presParOf" srcId="{05592471-0207-4C14-8BFF-38E512010827}" destId="{9150CED5-971C-4CEA-91AB-8EC9F5E91714}" srcOrd="0" destOrd="0" presId="urn:microsoft.com/office/officeart/2008/layout/VerticalCurvedList"/>
    <dgm:cxn modelId="{35DED404-57CB-4E89-9535-D7F2140D7942}" type="presParOf" srcId="{D028D161-D175-4723-A4FB-F66B99399E7D}" destId="{A62D1F25-35A7-43DA-8F5E-E613DC9DE1CE}" srcOrd="7" destOrd="0" presId="urn:microsoft.com/office/officeart/2008/layout/VerticalCurvedList"/>
    <dgm:cxn modelId="{1929F9BF-F83A-4E92-9467-98042C940614}" type="presParOf" srcId="{D028D161-D175-4723-A4FB-F66B99399E7D}" destId="{8EDC8403-25FF-4FDD-B7D3-5BE3996DCA2D}" srcOrd="8" destOrd="0" presId="urn:microsoft.com/office/officeart/2008/layout/VerticalCurvedList"/>
    <dgm:cxn modelId="{E389C1D5-5463-46EE-A1AC-3E909F646787}" type="presParOf" srcId="{8EDC8403-25FF-4FDD-B7D3-5BE3996DCA2D}" destId="{64A584EE-9D71-431E-B5CB-E422572B08BD}" srcOrd="0" destOrd="0" presId="urn:microsoft.com/office/officeart/2008/layout/VerticalCurvedList"/>
    <dgm:cxn modelId="{E4842DEC-C3CF-4FCD-913F-1CF974896C0F}" type="presParOf" srcId="{D028D161-D175-4723-A4FB-F66B99399E7D}" destId="{B30083F9-BC30-4501-8318-2B82DA6BB094}" srcOrd="9" destOrd="0" presId="urn:microsoft.com/office/officeart/2008/layout/VerticalCurvedList"/>
    <dgm:cxn modelId="{FC63F8EC-10DB-46D3-A2C8-08C0C726B504}" type="presParOf" srcId="{D028D161-D175-4723-A4FB-F66B99399E7D}" destId="{C3A157B7-424C-49ED-A315-77A0BFD6C261}" srcOrd="10" destOrd="0" presId="urn:microsoft.com/office/officeart/2008/layout/VerticalCurvedList"/>
    <dgm:cxn modelId="{1B989D25-70D8-4011-B770-0AF103167FA8}" type="presParOf" srcId="{C3A157B7-424C-49ED-A315-77A0BFD6C261}" destId="{7EA79642-1E50-4C6C-A73E-1C40675E0A7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7CBD386-6FC0-4595-9BF3-56393CCCE3CF}" type="doc">
      <dgm:prSet loTypeId="urn:microsoft.com/office/officeart/2005/8/layout/hierarchy3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60A0813-7AF5-442F-9367-E9596CCF46B4}">
      <dgm:prSet phldrT="[Текст]" custT="1"/>
      <dgm:spPr/>
      <dgm:t>
        <a:bodyPr/>
        <a:lstStyle/>
        <a:p>
          <a:r>
            <a:rPr lang="uk-UA" sz="3200" b="1" noProof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МІЖНАРОДНІ ПРОЄКТИ</a:t>
          </a:r>
          <a:endParaRPr lang="uk-UA" sz="3200" b="1" noProof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B30EFB-FD9E-4126-BD1E-B090D33588CF}" type="parTrans" cxnId="{C7537FA7-C5A3-457F-B125-0D57FDBFCE5C}">
      <dgm:prSet/>
      <dgm:spPr/>
      <dgm:t>
        <a:bodyPr/>
        <a:lstStyle/>
        <a:p>
          <a:endParaRPr lang="uk-UA" sz="28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414E1B4-97D6-40FF-82D8-E82C12C29CCD}" type="sibTrans" cxnId="{C7537FA7-C5A3-457F-B125-0D57FDBFCE5C}">
      <dgm:prSet/>
      <dgm:spPr/>
      <dgm:t>
        <a:bodyPr/>
        <a:lstStyle/>
        <a:p>
          <a:endParaRPr lang="uk-UA" sz="28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C4C5F87-4D1F-4A90-9614-F9C955F2DBEE}">
      <dgm:prSet phldrT="[Текст]" custT="1"/>
      <dgm:spPr/>
      <dgm:t>
        <a:bodyPr/>
        <a:lstStyle/>
        <a:p>
          <a:r>
            <a:rPr lang="uk-UA" sz="32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Horizon2020/</a:t>
          </a:r>
          <a:r>
            <a:rPr lang="uk-UA" sz="3200" noProof="0" dirty="0" err="1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Horizon</a:t>
          </a:r>
          <a:r>
            <a:rPr lang="uk-UA" sz="32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uk-UA" sz="3200" noProof="0" dirty="0" err="1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Europe</a:t>
          </a:r>
          <a:endParaRPr lang="uk-UA" sz="32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32FC3C-830B-4023-86B2-9830C52DB065}" type="parTrans" cxnId="{A14F0636-9A5A-4C15-A941-11ED279CD166}">
      <dgm:prSet>
        <dgm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uk-UA" sz="36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0FE779-3B40-4232-9EBB-9FF7CEF663DC}" type="sibTrans" cxnId="{A14F0636-9A5A-4C15-A941-11ED279CD166}">
      <dgm:prSet/>
      <dgm:spPr/>
      <dgm:t>
        <a:bodyPr/>
        <a:lstStyle/>
        <a:p>
          <a:endParaRPr lang="uk-UA" sz="28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56FFF4C-AD2D-4F05-8B9C-68B927F50D86}">
      <dgm:prSet phldrT="[Текст]" custT="1"/>
      <dgm:spPr/>
      <dgm:t>
        <a:bodyPr/>
        <a:lstStyle/>
        <a:p>
          <a:r>
            <a:rPr lang="uk-UA" sz="32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NAWA/NATO/СRDF</a:t>
          </a:r>
          <a:endParaRPr lang="uk-UA" sz="32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E46A26-2E18-4533-943F-17608BFD2DC9}" type="parTrans" cxnId="{E8160E6C-B81A-4C86-91BA-36D2C62C1456}">
      <dgm:prSet>
        <dgm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uk-UA" sz="36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325366-3952-49AD-A67B-3E3750123846}" type="sibTrans" cxnId="{E8160E6C-B81A-4C86-91BA-36D2C62C1456}">
      <dgm:prSet/>
      <dgm:spPr/>
      <dgm:t>
        <a:bodyPr/>
        <a:lstStyle/>
        <a:p>
          <a:endParaRPr lang="uk-UA" sz="28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A06DF8A-99FC-4D4F-856C-96CEAC005872}">
      <dgm:prSet phldrT="[Текст]" custT="1"/>
      <dgm:spPr/>
      <dgm:t>
        <a:bodyPr/>
        <a:lstStyle/>
        <a:p>
          <a:r>
            <a:rPr lang="uk-UA" sz="3200" b="1" noProof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ВСЕУКРАЇНСЬКІ</a:t>
          </a:r>
          <a:endParaRPr lang="uk-UA" sz="3200" b="1" noProof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5313CB-F5CE-451D-8708-A04448FE1827}" type="parTrans" cxnId="{B407D312-730E-486F-9D0D-92ABCAE761D6}">
      <dgm:prSet/>
      <dgm:spPr/>
      <dgm:t>
        <a:bodyPr/>
        <a:lstStyle/>
        <a:p>
          <a:endParaRPr lang="uk-UA" sz="28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53CD7F-E2AB-4CE8-AF6C-FB34229B089B}" type="sibTrans" cxnId="{B407D312-730E-486F-9D0D-92ABCAE761D6}">
      <dgm:prSet/>
      <dgm:spPr/>
      <dgm:t>
        <a:bodyPr/>
        <a:lstStyle/>
        <a:p>
          <a:endParaRPr lang="uk-UA" sz="28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D330DE-AECA-42CE-8DAF-CB2463435121}">
      <dgm:prSet phldrT="[Текст]" custT="1"/>
      <dgm:spPr/>
      <dgm:t>
        <a:bodyPr/>
        <a:lstStyle/>
        <a:p>
          <a:r>
            <a:rPr lang="uk-UA" sz="32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Національний фонд досліджень (НФДУ)</a:t>
          </a:r>
          <a:endParaRPr lang="uk-UA" sz="32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D6F864-0E20-479D-81EB-732FEBDECFC7}" type="parTrans" cxnId="{79FC146F-583A-4AA4-BBB9-4EEFDAF272A0}">
      <dgm:prSet>
        <dgm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uk-UA" sz="36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8141F0-BE5E-4616-90F3-65110DD83BFA}" type="sibTrans" cxnId="{79FC146F-583A-4AA4-BBB9-4EEFDAF272A0}">
      <dgm:prSet/>
      <dgm:spPr/>
      <dgm:t>
        <a:bodyPr/>
        <a:lstStyle/>
        <a:p>
          <a:endParaRPr lang="uk-UA" sz="28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81E67F-9E29-43C3-9099-F7FEB1841BBE}">
      <dgm:prSet custT="1"/>
      <dgm:spPr/>
      <dgm:t>
        <a:bodyPr/>
        <a:lstStyle/>
        <a:p>
          <a:r>
            <a:rPr lang="uk-UA" sz="3200" b="1" noProof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КОМЕРЦІЙНІ</a:t>
          </a:r>
          <a:endParaRPr lang="uk-UA" sz="3200" b="1" noProof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DEFF22-3B58-4C76-BC3A-DE9559E10DB0}" type="parTrans" cxnId="{1E58C399-C017-4680-91E1-2D9ABFD2E17D}">
      <dgm:prSet/>
      <dgm:spPr/>
      <dgm:t>
        <a:bodyPr/>
        <a:lstStyle/>
        <a:p>
          <a:endParaRPr lang="uk-UA" sz="28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4841E5-5D6D-43B5-A924-3AAB6AE6DBAE}" type="sibTrans" cxnId="{1E58C399-C017-4680-91E1-2D9ABFD2E17D}">
      <dgm:prSet/>
      <dgm:spPr/>
      <dgm:t>
        <a:bodyPr/>
        <a:lstStyle/>
        <a:p>
          <a:endParaRPr lang="uk-UA" sz="28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F71F27-85D3-441B-B2E2-EB26CB42F461}">
      <dgm:prSet custT="1"/>
      <dgm:spPr/>
      <dgm:t>
        <a:bodyPr/>
        <a:lstStyle/>
        <a:p>
          <a:r>
            <a:rPr lang="uk-UA" sz="32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Національний фонд стартапів України</a:t>
          </a:r>
          <a:endParaRPr lang="uk-UA" sz="32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BB3F5E-2FDC-4938-8325-001646B5BE3D}" type="parTrans" cxnId="{073ED3F2-F319-42BB-B052-CA6D3C38B7BA}">
      <dgm:prSet/>
      <dgm:spPr/>
      <dgm:t>
        <a:bodyPr/>
        <a:lstStyle/>
        <a:p>
          <a:endParaRPr lang="uk-UA" sz="36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74FFF6-EB9D-4828-84F2-134037B917C3}" type="sibTrans" cxnId="{073ED3F2-F319-42BB-B052-CA6D3C38B7BA}">
      <dgm:prSet/>
      <dgm:spPr/>
      <dgm:t>
        <a:bodyPr/>
        <a:lstStyle/>
        <a:p>
          <a:endParaRPr lang="uk-UA" sz="28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0F8C03-4963-4525-9C84-09872FE47DAD}">
      <dgm:prSet custT="1"/>
      <dgm:spPr/>
      <dgm:t>
        <a:bodyPr/>
        <a:lstStyle/>
        <a:p>
          <a:r>
            <a:rPr lang="uk-UA" sz="32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SME інструмент</a:t>
          </a:r>
          <a:endParaRPr lang="uk-UA" sz="32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F46A4A-4757-4351-B31B-B7E6238113F2}" type="parTrans" cxnId="{78352EB0-37A1-419B-8A41-CAFF113B5114}">
      <dgm:prSet/>
      <dgm:spPr/>
      <dgm:t>
        <a:bodyPr/>
        <a:lstStyle/>
        <a:p>
          <a:endParaRPr lang="uk-UA" sz="36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D722D4D-B596-4C0B-BC94-BF112167EFB1}" type="sibTrans" cxnId="{78352EB0-37A1-419B-8A41-CAFF113B5114}">
      <dgm:prSet/>
      <dgm:spPr/>
      <dgm:t>
        <a:bodyPr/>
        <a:lstStyle/>
        <a:p>
          <a:endParaRPr lang="uk-UA" sz="28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4C053D-8200-448C-A77D-66CFFEA90F7B}">
      <dgm:prSet custT="1"/>
      <dgm:spPr/>
      <dgm:t>
        <a:bodyPr/>
        <a:lstStyle/>
        <a:p>
          <a:r>
            <a:rPr lang="uk-UA" sz="32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ERASMUS PLUS (КА2, КА3)</a:t>
          </a:r>
          <a:endParaRPr lang="uk-UA" sz="32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B97C95-BB91-480B-A35C-6AE14D73CB22}" type="parTrans" cxnId="{7FA16EDB-7A2B-4243-B18A-F24ECF4D9A2D}">
      <dgm:prSet>
        <dgm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uk-UA" sz="36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988276-C3F2-4D48-92CD-54118DC2F899}" type="sibTrans" cxnId="{7FA16EDB-7A2B-4243-B18A-F24ECF4D9A2D}">
      <dgm:prSet/>
      <dgm:spPr/>
      <dgm:t>
        <a:bodyPr/>
        <a:lstStyle/>
        <a:p>
          <a:endParaRPr lang="uk-UA" sz="28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4F63DA-6391-4C62-B98A-CC5EE54B4DB1}">
      <dgm:prSet custT="1"/>
      <dgm:spPr/>
      <dgm:t>
        <a:bodyPr/>
        <a:lstStyle/>
        <a:p>
          <a:r>
            <a:rPr lang="uk-UA" sz="32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Вишеградський фонд</a:t>
          </a:r>
          <a:endParaRPr lang="uk-UA" sz="32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278235-6D9F-4569-94BE-9497A8579F26}" type="parTrans" cxnId="{285455E8-AE34-4B72-B1D4-734ECEA854E2}">
      <dgm:prSet>
        <dgm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uk-UA" sz="36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E6D0489-717F-495F-A617-49521D9E42EF}" type="sibTrans" cxnId="{285455E8-AE34-4B72-B1D4-734ECEA854E2}">
      <dgm:prSet/>
      <dgm:spPr/>
      <dgm:t>
        <a:bodyPr/>
        <a:lstStyle/>
        <a:p>
          <a:endParaRPr lang="uk-UA" sz="28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2796799-27C0-49BC-A6E0-41CDC90B2E5D}">
      <dgm:prSet custT="1"/>
      <dgm:spPr/>
      <dgm:t>
        <a:bodyPr/>
        <a:lstStyle/>
        <a:p>
          <a:r>
            <a:rPr lang="uk-UA" sz="32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Національні гранти країн ЄС та закордону</a:t>
          </a:r>
          <a:endParaRPr lang="uk-UA" sz="32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C6D5D7-D5B2-4257-BC5C-C0D40FE26567}" type="parTrans" cxnId="{A1BA64FA-064B-4D8C-B2F1-A11870EE323B}">
      <dgm:prSet>
        <dgm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uk-UA" sz="36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D1A1A3-E099-46CB-9C9F-6E7E2FB7270F}" type="sibTrans" cxnId="{A1BA64FA-064B-4D8C-B2F1-A11870EE323B}">
      <dgm:prSet/>
      <dgm:spPr/>
      <dgm:t>
        <a:bodyPr/>
        <a:lstStyle/>
        <a:p>
          <a:endParaRPr lang="uk-UA" sz="28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DBA8F3-6EF6-4677-95C8-8C7CFD68F3C9}">
      <dgm:prSet custT="1"/>
      <dgm:spPr/>
      <dgm:t>
        <a:bodyPr/>
        <a:lstStyle/>
        <a:p>
          <a:r>
            <a:rPr lang="uk-UA" sz="32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НДР, що виконуються за кошти державного бюджету</a:t>
          </a:r>
          <a:endParaRPr lang="uk-UA" sz="32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A59F51-ECDD-4794-ADDE-CD7AECBBD21A}" type="parTrans" cxnId="{87206872-63D2-4D03-B897-FDF9FD495368}">
      <dgm:prSet>
        <dgm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uk-UA" sz="36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0E2E1D-37D2-4600-8096-B857A62284E1}" type="sibTrans" cxnId="{87206872-63D2-4D03-B897-FDF9FD495368}">
      <dgm:prSet/>
      <dgm:spPr/>
      <dgm:t>
        <a:bodyPr/>
        <a:lstStyle/>
        <a:p>
          <a:endParaRPr lang="uk-UA" sz="28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36BAFB-7B87-4ECF-A03B-6513C7FE0609}">
      <dgm:prSet custT="1"/>
      <dgm:spPr/>
      <dgm:t>
        <a:bodyPr/>
        <a:lstStyle/>
        <a:p>
          <a:r>
            <a:rPr lang="uk-UA" sz="32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Гранти молодих вчених</a:t>
          </a:r>
          <a:endParaRPr lang="uk-UA" sz="32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932639-E063-4560-8670-267FD1EB80B4}" type="parTrans" cxnId="{8312153C-A798-4513-9190-DC2EE01D34FF}">
      <dgm:prSet>
        <dgm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uk-UA" sz="36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C2430AE-E291-427E-B604-C616FD221C75}" type="sibTrans" cxnId="{8312153C-A798-4513-9190-DC2EE01D34FF}">
      <dgm:prSet/>
      <dgm:spPr/>
      <dgm:t>
        <a:bodyPr/>
        <a:lstStyle/>
        <a:p>
          <a:endParaRPr lang="uk-UA" sz="28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580420-FFD9-4CC1-A02C-89BBAD0F2899}">
      <dgm:prSet custT="1"/>
      <dgm:spPr/>
      <dgm:t>
        <a:bodyPr/>
        <a:lstStyle/>
        <a:p>
          <a:r>
            <a:rPr lang="uk-UA" sz="32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Український культурний фонд (УКФ)</a:t>
          </a:r>
          <a:endParaRPr lang="uk-UA" sz="32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00F5D0-3BF2-4760-9122-5448CB385547}" type="parTrans" cxnId="{50B6D8CB-816A-4436-A5C9-41556ECFE4C8}">
      <dgm:prSet>
        <dgm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uk-UA" sz="36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1721DD-18B0-4B9A-8E90-6115DC05F097}" type="sibTrans" cxnId="{50B6D8CB-816A-4436-A5C9-41556ECFE4C8}">
      <dgm:prSet/>
      <dgm:spPr/>
      <dgm:t>
        <a:bodyPr/>
        <a:lstStyle/>
        <a:p>
          <a:endParaRPr lang="uk-UA" sz="28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0AFF8A-2C3D-4E6F-B911-0957D65CFA60}">
      <dgm:prSet custT="1"/>
      <dgm:spPr/>
      <dgm:t>
        <a:bodyPr/>
        <a:lstStyle/>
        <a:p>
          <a:r>
            <a:rPr lang="en-US" sz="32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House of Europe</a:t>
          </a:r>
          <a:endParaRPr lang="en-US" sz="32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1DFCA0-B7E4-4F39-9D6A-AB8B78AF5B69}" type="parTrans" cxnId="{3515EC74-376A-4AD3-BA29-697BDB12AF24}">
      <dgm:prSet>
        <dgm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uk-UA" sz="36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D29786-177D-4C01-8219-D2807EC6E1E2}" type="sibTrans" cxnId="{3515EC74-376A-4AD3-BA29-697BDB12AF24}">
      <dgm:prSet/>
      <dgm:spPr/>
      <dgm:t>
        <a:bodyPr/>
        <a:lstStyle/>
        <a:p>
          <a:endParaRPr lang="uk-UA" sz="28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4893086-F120-42E2-AB71-BA319CBBB75F}">
      <dgm:prSet phldrT="[Текст]" custT="1"/>
      <dgm:spPr/>
      <dgm:t>
        <a:bodyPr/>
        <a:lstStyle/>
        <a:p>
          <a:r>
            <a:rPr lang="uk-UA" sz="32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Гранти Президента України</a:t>
          </a:r>
          <a:endParaRPr lang="uk-UA" sz="32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539470-7A87-41FB-9F6E-34D05AC662DE}" type="sibTrans" cxnId="{8B911469-69BC-471E-994D-6BD504B7D3A3}">
      <dgm:prSet/>
      <dgm:spPr/>
      <dgm:t>
        <a:bodyPr/>
        <a:lstStyle/>
        <a:p>
          <a:endParaRPr lang="uk-UA" sz="28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2BB67F-BF0E-412A-8730-54F68498D15E}" type="parTrans" cxnId="{8B911469-69BC-471E-994D-6BD504B7D3A3}">
      <dgm:prSet>
        <dgm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uk-UA" sz="36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FC3C4D-D563-4573-9941-0ACA790948D9}" type="pres">
      <dgm:prSet presAssocID="{87CBD386-6FC0-4595-9BF3-56393CCCE3C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D790E6A-3517-4707-89C7-E7A7B7C334C7}" type="pres">
      <dgm:prSet presAssocID="{460A0813-7AF5-442F-9367-E9596CCF46B4}" presName="root" presStyleCnt="0"/>
      <dgm:spPr/>
      <dgm:t>
        <a:bodyPr/>
        <a:lstStyle/>
        <a:p>
          <a:endParaRPr lang="ru-RU"/>
        </a:p>
      </dgm:t>
    </dgm:pt>
    <dgm:pt modelId="{EF836073-88B3-4B20-8C52-FB2450EF789B}" type="pres">
      <dgm:prSet presAssocID="{460A0813-7AF5-442F-9367-E9596CCF46B4}" presName="rootComposite" presStyleCnt="0"/>
      <dgm:spPr/>
      <dgm:t>
        <a:bodyPr/>
        <a:lstStyle/>
        <a:p>
          <a:endParaRPr lang="ru-RU"/>
        </a:p>
      </dgm:t>
    </dgm:pt>
    <dgm:pt modelId="{9200DCE9-6C15-47AD-BC3C-955AC110101A}" type="pres">
      <dgm:prSet presAssocID="{460A0813-7AF5-442F-9367-E9596CCF46B4}" presName="rootText" presStyleLbl="node1" presStyleIdx="0" presStyleCnt="3" custScaleX="172102" custScaleY="59638"/>
      <dgm:spPr/>
      <dgm:t>
        <a:bodyPr/>
        <a:lstStyle/>
        <a:p>
          <a:endParaRPr lang="ru-RU"/>
        </a:p>
      </dgm:t>
    </dgm:pt>
    <dgm:pt modelId="{AB51458C-0ADB-440B-91E2-4B44A6A2E67B}" type="pres">
      <dgm:prSet presAssocID="{460A0813-7AF5-442F-9367-E9596CCF46B4}" presName="rootConnector" presStyleLbl="node1" presStyleIdx="0" presStyleCnt="3"/>
      <dgm:spPr/>
      <dgm:t>
        <a:bodyPr/>
        <a:lstStyle/>
        <a:p>
          <a:endParaRPr lang="ru-RU"/>
        </a:p>
      </dgm:t>
    </dgm:pt>
    <dgm:pt modelId="{1AD76219-9825-4FDD-A175-A95B8A41B475}" type="pres">
      <dgm:prSet presAssocID="{460A0813-7AF5-442F-9367-E9596CCF46B4}" presName="childShape" presStyleCnt="0"/>
      <dgm:spPr/>
      <dgm:t>
        <a:bodyPr/>
        <a:lstStyle/>
        <a:p>
          <a:endParaRPr lang="ru-RU"/>
        </a:p>
      </dgm:t>
    </dgm:pt>
    <dgm:pt modelId="{D49BA266-AA04-446B-A17C-41DB5E36D5F6}" type="pres">
      <dgm:prSet presAssocID="{F132FC3C-830B-4023-86B2-9830C52DB065}" presName="Name13" presStyleLbl="parChTrans1D2" presStyleIdx="0" presStyleCnt="13" custSzX="281248" custSzY="649636"/>
      <dgm:spPr/>
      <dgm:t>
        <a:bodyPr/>
        <a:lstStyle/>
        <a:p>
          <a:endParaRPr lang="ru-RU"/>
        </a:p>
      </dgm:t>
    </dgm:pt>
    <dgm:pt modelId="{2D20DAFE-9437-4532-BD85-67E6A206F154}" type="pres">
      <dgm:prSet presAssocID="{9C4C5F87-4D1F-4A90-9614-F9C955F2DBEE}" presName="childText" presStyleLbl="bgAcc1" presStyleIdx="0" presStyleCnt="13" custScaleX="207205" custScaleY="59638" custLinFactNeighborX="-2607" custLinFactNeighborY="15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343E62-DD47-4E2B-97F6-A1A05C315546}" type="pres">
      <dgm:prSet presAssocID="{69B97C95-BB91-480B-A35C-6AE14D73CB22}" presName="Name13" presStyleLbl="parChTrans1D2" presStyleIdx="1" presStyleCnt="13" custSzX="333534" custSzY="1688435"/>
      <dgm:spPr/>
      <dgm:t>
        <a:bodyPr/>
        <a:lstStyle/>
        <a:p>
          <a:endParaRPr lang="ru-RU"/>
        </a:p>
      </dgm:t>
    </dgm:pt>
    <dgm:pt modelId="{F3F1B5A2-F128-4CFC-A601-FC25535BE876}" type="pres">
      <dgm:prSet presAssocID="{154C053D-8200-448C-A77D-66CFFEA90F7B}" presName="childText" presStyleLbl="bgAcc1" presStyleIdx="1" presStyleCnt="13" custScaleX="207205" custScaleY="596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3C6F50-CEB3-42E2-AAB8-D9A044909DDB}" type="pres">
      <dgm:prSet presAssocID="{ACE46A26-2E18-4533-943F-17608BFD2DC9}" presName="Name13" presStyleLbl="parChTrans1D2" presStyleIdx="2" presStyleCnt="13" custSzX="333534" custSzY="2727233"/>
      <dgm:spPr/>
      <dgm:t>
        <a:bodyPr/>
        <a:lstStyle/>
        <a:p>
          <a:endParaRPr lang="ru-RU"/>
        </a:p>
      </dgm:t>
    </dgm:pt>
    <dgm:pt modelId="{28F55BDE-DF74-43DA-A613-24B3E9BB91C3}" type="pres">
      <dgm:prSet presAssocID="{F56FFF4C-AD2D-4F05-8B9C-68B927F50D86}" presName="childText" presStyleLbl="bgAcc1" presStyleIdx="2" presStyleCnt="13" custScaleX="207205" custScaleY="59638" custLinFactNeighborX="-696" custLinFactNeighborY="-100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F61806-582D-458E-9F31-8E4BE14F2013}" type="pres">
      <dgm:prSet presAssocID="{2CC6D5D7-D5B2-4257-BC5C-C0D40FE26567}" presName="Name13" presStyleLbl="parChTrans1D2" presStyleIdx="3" presStyleCnt="13" custSzX="333534"/>
      <dgm:spPr/>
      <dgm:t>
        <a:bodyPr/>
        <a:lstStyle/>
        <a:p>
          <a:endParaRPr lang="ru-RU"/>
        </a:p>
      </dgm:t>
    </dgm:pt>
    <dgm:pt modelId="{BB92287C-1326-4405-BFB5-14F5EA15CCBB}" type="pres">
      <dgm:prSet presAssocID="{C2796799-27C0-49BC-A6E0-41CDC90B2E5D}" presName="childText" presStyleLbl="bgAcc1" presStyleIdx="3" presStyleCnt="13" custScaleX="207205" custLinFactNeighborY="-217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272246-B5A8-4A63-BBAA-31F2E4E972FB}" type="pres">
      <dgm:prSet presAssocID="{901DFCA0-B7E4-4F39-9D6A-AB8B78AF5B69}" presName="Name13" presStyleLbl="parChTrans1D2" presStyleIdx="4" presStyleCnt="13"/>
      <dgm:spPr/>
      <dgm:t>
        <a:bodyPr/>
        <a:lstStyle/>
        <a:p>
          <a:endParaRPr lang="ru-RU"/>
        </a:p>
      </dgm:t>
    </dgm:pt>
    <dgm:pt modelId="{D1F0E278-3C18-4A49-BEB4-F695E2ED282D}" type="pres">
      <dgm:prSet presAssocID="{040AFF8A-2C3D-4E6F-B911-0957D65CFA60}" presName="childText" presStyleLbl="bgAcc1" presStyleIdx="4" presStyleCnt="13" custScaleX="207205" custScaleY="79029" custLinFactNeighborY="-247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AE1E87-F9B4-4D81-90E1-F2B69748546B}" type="pres">
      <dgm:prSet presAssocID="{78278235-6D9F-4569-94BE-9497A8579F26}" presName="Name13" presStyleLbl="parChTrans1D2" presStyleIdx="5" presStyleCnt="13" custSzX="333534"/>
      <dgm:spPr/>
      <dgm:t>
        <a:bodyPr/>
        <a:lstStyle/>
        <a:p>
          <a:endParaRPr lang="ru-RU"/>
        </a:p>
      </dgm:t>
    </dgm:pt>
    <dgm:pt modelId="{B0533020-27E6-44BA-89FC-CE6CA2C1E8BB}" type="pres">
      <dgm:prSet presAssocID="{F14F63DA-6391-4C62-B98A-CC5EE54B4DB1}" presName="childText" presStyleLbl="bgAcc1" presStyleIdx="5" presStyleCnt="13" custScaleX="207205" custScaleY="63681" custLinFactNeighborX="686" custLinFactNeighborY="-304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FE401B-5128-4A69-B217-F3714CCB9C87}" type="pres">
      <dgm:prSet presAssocID="{3A06DF8A-99FC-4D4F-856C-96CEAC005872}" presName="root" presStyleCnt="0"/>
      <dgm:spPr/>
      <dgm:t>
        <a:bodyPr/>
        <a:lstStyle/>
        <a:p>
          <a:endParaRPr lang="ru-RU"/>
        </a:p>
      </dgm:t>
    </dgm:pt>
    <dgm:pt modelId="{CD2D44AF-9431-4E60-8253-1F575F269B9B}" type="pres">
      <dgm:prSet presAssocID="{3A06DF8A-99FC-4D4F-856C-96CEAC005872}" presName="rootComposite" presStyleCnt="0"/>
      <dgm:spPr/>
      <dgm:t>
        <a:bodyPr/>
        <a:lstStyle/>
        <a:p>
          <a:endParaRPr lang="ru-RU"/>
        </a:p>
      </dgm:t>
    </dgm:pt>
    <dgm:pt modelId="{6D71DA84-0496-4AE1-A322-3BC59D461C1C}" type="pres">
      <dgm:prSet presAssocID="{3A06DF8A-99FC-4D4F-856C-96CEAC005872}" presName="rootText" presStyleLbl="node1" presStyleIdx="1" presStyleCnt="3" custScaleX="172102" custScaleY="59638" custLinFactNeighborX="10117"/>
      <dgm:spPr/>
      <dgm:t>
        <a:bodyPr/>
        <a:lstStyle/>
        <a:p>
          <a:endParaRPr lang="ru-RU"/>
        </a:p>
      </dgm:t>
    </dgm:pt>
    <dgm:pt modelId="{295F88E5-2B69-4D67-9CA7-D87DE5E0E42E}" type="pres">
      <dgm:prSet presAssocID="{3A06DF8A-99FC-4D4F-856C-96CEAC005872}" presName="rootConnector" presStyleLbl="node1" presStyleIdx="1" presStyleCnt="3"/>
      <dgm:spPr/>
      <dgm:t>
        <a:bodyPr/>
        <a:lstStyle/>
        <a:p>
          <a:endParaRPr lang="ru-RU"/>
        </a:p>
      </dgm:t>
    </dgm:pt>
    <dgm:pt modelId="{A41BE96D-BA31-4599-9852-5901B47B918C}" type="pres">
      <dgm:prSet presAssocID="{3A06DF8A-99FC-4D4F-856C-96CEAC005872}" presName="childShape" presStyleCnt="0"/>
      <dgm:spPr/>
      <dgm:t>
        <a:bodyPr/>
        <a:lstStyle/>
        <a:p>
          <a:endParaRPr lang="ru-RU"/>
        </a:p>
      </dgm:t>
    </dgm:pt>
    <dgm:pt modelId="{28F3CE9B-5E89-47DE-ADBE-A3F07B10F66E}" type="pres">
      <dgm:prSet presAssocID="{F0D6F864-0E20-479D-81EB-732FEBDECFC7}" presName="Name13" presStyleLbl="parChTrans1D2" presStyleIdx="6" presStyleCnt="13" custSzX="333534" custSzY="649636"/>
      <dgm:spPr/>
      <dgm:t>
        <a:bodyPr/>
        <a:lstStyle/>
        <a:p>
          <a:endParaRPr lang="ru-RU"/>
        </a:p>
      </dgm:t>
    </dgm:pt>
    <dgm:pt modelId="{EAD9B8EB-0AB6-4A93-BB3A-303B5F220388}" type="pres">
      <dgm:prSet presAssocID="{47D330DE-AECA-42CE-8DAF-CB2463435121}" presName="childText" presStyleLbl="bgAcc1" presStyleIdx="6" presStyleCnt="13" custScaleX="207205" custScaleY="59638" custLinFactNeighborX="126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1CF12F-2C28-4250-839D-A0A1BB84D451}" type="pres">
      <dgm:prSet presAssocID="{93A59F51-ECDD-4794-ADDE-CD7AECBBD21A}" presName="Name13" presStyleLbl="parChTrans1D2" presStyleIdx="7" presStyleCnt="13" custSzX="333534"/>
      <dgm:spPr/>
      <dgm:t>
        <a:bodyPr/>
        <a:lstStyle/>
        <a:p>
          <a:endParaRPr lang="ru-RU"/>
        </a:p>
      </dgm:t>
    </dgm:pt>
    <dgm:pt modelId="{2FB7ABDA-171E-4ED1-B2B2-2C72B22BCFDC}" type="pres">
      <dgm:prSet presAssocID="{00DBA8F3-6EF6-4677-95C8-8C7CFD68F3C9}" presName="childText" presStyleLbl="bgAcc1" presStyleIdx="7" presStyleCnt="13" custScaleX="207205" custLinFactNeighborX="126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5C1D61-351A-421C-9658-BEE1991D166B}" type="pres">
      <dgm:prSet presAssocID="{092BB67F-BF0E-412A-8730-54F68498D15E}" presName="Name13" presStyleLbl="parChTrans1D2" presStyleIdx="8" presStyleCnt="13" custSzX="333534" custSzY="1688435"/>
      <dgm:spPr/>
      <dgm:t>
        <a:bodyPr/>
        <a:lstStyle/>
        <a:p>
          <a:endParaRPr lang="ru-RU"/>
        </a:p>
      </dgm:t>
    </dgm:pt>
    <dgm:pt modelId="{94E4832C-43A6-4F28-BF97-9BABACB8C257}" type="pres">
      <dgm:prSet presAssocID="{44893086-F120-42E2-AB71-BA319CBBB75F}" presName="childText" presStyleLbl="bgAcc1" presStyleIdx="8" presStyleCnt="13" custScaleX="207205" custScaleY="44206" custLinFactNeighborX="126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2020F0-155F-4773-9256-4FA3F5EB6ACF}" type="pres">
      <dgm:prSet presAssocID="{F6932639-E063-4560-8670-267FD1EB80B4}" presName="Name13" presStyleLbl="parChTrans1D2" presStyleIdx="9" presStyleCnt="13" custSzX="333534"/>
      <dgm:spPr/>
      <dgm:t>
        <a:bodyPr/>
        <a:lstStyle/>
        <a:p>
          <a:endParaRPr lang="ru-RU"/>
        </a:p>
      </dgm:t>
    </dgm:pt>
    <dgm:pt modelId="{C5C724FE-9324-4943-AE63-7F981146BDBF}" type="pres">
      <dgm:prSet presAssocID="{FF36BAFB-7B87-4ECF-A03B-6513C7FE0609}" presName="childText" presStyleLbl="bgAcc1" presStyleIdx="9" presStyleCnt="13" custScaleX="207205" custScaleY="47376" custLinFactNeighborX="126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FA6D4D-4DD2-472A-B641-E887127F6986}" type="pres">
      <dgm:prSet presAssocID="{F600F5D0-3BF2-4760-9122-5448CB385547}" presName="Name13" presStyleLbl="parChTrans1D2" presStyleIdx="10" presStyleCnt="13"/>
      <dgm:spPr/>
      <dgm:t>
        <a:bodyPr/>
        <a:lstStyle/>
        <a:p>
          <a:endParaRPr lang="ru-RU"/>
        </a:p>
      </dgm:t>
    </dgm:pt>
    <dgm:pt modelId="{7E910D0A-FC88-4CA0-A9A0-9B22A661AD28}" type="pres">
      <dgm:prSet presAssocID="{D2580420-FFD9-4CC1-A02C-89BBAD0F2899}" presName="childText" presStyleLbl="bgAcc1" presStyleIdx="10" presStyleCnt="13" custScaleX="207205" custScaleY="50346" custLinFactNeighborX="126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1734EB-870A-4C3D-848D-9A9D8C4CE8CE}" type="pres">
      <dgm:prSet presAssocID="{1181E67F-9E29-43C3-9099-F7FEB1841BBE}" presName="root" presStyleCnt="0"/>
      <dgm:spPr/>
      <dgm:t>
        <a:bodyPr/>
        <a:lstStyle/>
        <a:p>
          <a:endParaRPr lang="ru-RU"/>
        </a:p>
      </dgm:t>
    </dgm:pt>
    <dgm:pt modelId="{3EFF9F3B-778F-4259-A0C2-92148A4B67BD}" type="pres">
      <dgm:prSet presAssocID="{1181E67F-9E29-43C3-9099-F7FEB1841BBE}" presName="rootComposite" presStyleCnt="0"/>
      <dgm:spPr/>
      <dgm:t>
        <a:bodyPr/>
        <a:lstStyle/>
        <a:p>
          <a:endParaRPr lang="ru-RU"/>
        </a:p>
      </dgm:t>
    </dgm:pt>
    <dgm:pt modelId="{661662B6-70CD-4272-B2CB-144F85EDC9B9}" type="pres">
      <dgm:prSet presAssocID="{1181E67F-9E29-43C3-9099-F7FEB1841BBE}" presName="rootText" presStyleLbl="node1" presStyleIdx="2" presStyleCnt="3" custScaleX="172102" custScaleY="59638" custLinFactNeighborX="21480"/>
      <dgm:spPr/>
      <dgm:t>
        <a:bodyPr/>
        <a:lstStyle/>
        <a:p>
          <a:endParaRPr lang="ru-RU"/>
        </a:p>
      </dgm:t>
    </dgm:pt>
    <dgm:pt modelId="{99474566-CB1A-4036-BA50-E10FFF85BBA9}" type="pres">
      <dgm:prSet presAssocID="{1181E67F-9E29-43C3-9099-F7FEB1841BBE}" presName="rootConnector" presStyleLbl="node1" presStyleIdx="2" presStyleCnt="3"/>
      <dgm:spPr/>
      <dgm:t>
        <a:bodyPr/>
        <a:lstStyle/>
        <a:p>
          <a:endParaRPr lang="ru-RU"/>
        </a:p>
      </dgm:t>
    </dgm:pt>
    <dgm:pt modelId="{E6851FD6-24F9-4F5A-8234-7584AAE53750}" type="pres">
      <dgm:prSet presAssocID="{1181E67F-9E29-43C3-9099-F7FEB1841BBE}" presName="childShape" presStyleCnt="0"/>
      <dgm:spPr/>
      <dgm:t>
        <a:bodyPr/>
        <a:lstStyle/>
        <a:p>
          <a:endParaRPr lang="ru-RU"/>
        </a:p>
      </dgm:t>
    </dgm:pt>
    <dgm:pt modelId="{ADF9786F-DB57-4F02-9EBD-BD73BE30B55D}" type="pres">
      <dgm:prSet presAssocID="{69F46A4A-4757-4351-B31B-B7E6238113F2}" presName="Name13" presStyleLbl="parChTrans1D2" presStyleIdx="11" presStyleCnt="13" custSzX="333534" custSzY="649636"/>
      <dgm:spPr/>
      <dgm:t>
        <a:bodyPr/>
        <a:lstStyle/>
        <a:p>
          <a:endParaRPr lang="ru-RU"/>
        </a:p>
      </dgm:t>
    </dgm:pt>
    <dgm:pt modelId="{62523030-146E-4A92-A0E7-FD4CF7FE55D4}" type="pres">
      <dgm:prSet presAssocID="{720F8C03-4963-4525-9C84-09872FE47DAD}" presName="childText" presStyleLbl="bgAcc1" presStyleIdx="11" presStyleCnt="13" custScaleX="207282" custScaleY="59638" custLinFactNeighborX="232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721CF5-797B-41EB-A953-9E08B6225B14}" type="pres">
      <dgm:prSet presAssocID="{94BB3F5E-2FDC-4938-8325-001646B5BE3D}" presName="Name13" presStyleLbl="parChTrans1D2" presStyleIdx="12" presStyleCnt="13" custSzX="333534" custSzY="1688435"/>
      <dgm:spPr/>
      <dgm:t>
        <a:bodyPr/>
        <a:lstStyle/>
        <a:p>
          <a:endParaRPr lang="ru-RU"/>
        </a:p>
      </dgm:t>
    </dgm:pt>
    <dgm:pt modelId="{8FC48550-5E2E-497C-9951-8DC0E7E395AE}" type="pres">
      <dgm:prSet presAssocID="{ADF71F27-85D3-441B-B2E2-EB26CB42F461}" presName="childText" presStyleLbl="bgAcc1" presStyleIdx="12" presStyleCnt="13" custScaleX="206979" custScaleY="59638" custLinFactNeighborX="235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E0F5978-DB54-4035-A0EF-AEA35E80DA88}" type="presOf" srcId="{9C4C5F87-4D1F-4A90-9614-F9C955F2DBEE}" destId="{2D20DAFE-9437-4532-BD85-67E6A206F154}" srcOrd="0" destOrd="0" presId="urn:microsoft.com/office/officeart/2005/8/layout/hierarchy3"/>
    <dgm:cxn modelId="{597ABBB8-B29C-4846-803C-E3FD003477F8}" type="presOf" srcId="{F132FC3C-830B-4023-86B2-9830C52DB065}" destId="{D49BA266-AA04-446B-A17C-41DB5E36D5F6}" srcOrd="0" destOrd="0" presId="urn:microsoft.com/office/officeart/2005/8/layout/hierarchy3"/>
    <dgm:cxn modelId="{50B6D8CB-816A-4436-A5C9-41556ECFE4C8}" srcId="{3A06DF8A-99FC-4D4F-856C-96CEAC005872}" destId="{D2580420-FFD9-4CC1-A02C-89BBAD0F2899}" srcOrd="4" destOrd="0" parTransId="{F600F5D0-3BF2-4760-9122-5448CB385547}" sibTransId="{AA1721DD-18B0-4B9A-8E90-6115DC05F097}"/>
    <dgm:cxn modelId="{9ADEA649-302F-480A-A528-C17BCBAE15AD}" type="presOf" srcId="{2CC6D5D7-D5B2-4257-BC5C-C0D40FE26567}" destId="{DDF61806-582D-458E-9F31-8E4BE14F2013}" srcOrd="0" destOrd="0" presId="urn:microsoft.com/office/officeart/2005/8/layout/hierarchy3"/>
    <dgm:cxn modelId="{323426F8-C07F-468C-BE7D-7C805D952F32}" type="presOf" srcId="{092BB67F-BF0E-412A-8730-54F68498D15E}" destId="{F45C1D61-351A-421C-9658-BEE1991D166B}" srcOrd="0" destOrd="0" presId="urn:microsoft.com/office/officeart/2005/8/layout/hierarchy3"/>
    <dgm:cxn modelId="{11E137E5-C0E4-4C48-9DDB-CBAC49DF6277}" type="presOf" srcId="{ACE46A26-2E18-4533-943F-17608BFD2DC9}" destId="{273C6F50-CEB3-42E2-AAB8-D9A044909DDB}" srcOrd="0" destOrd="0" presId="urn:microsoft.com/office/officeart/2005/8/layout/hierarchy3"/>
    <dgm:cxn modelId="{1E58C399-C017-4680-91E1-2D9ABFD2E17D}" srcId="{87CBD386-6FC0-4595-9BF3-56393CCCE3CF}" destId="{1181E67F-9E29-43C3-9099-F7FEB1841BBE}" srcOrd="2" destOrd="0" parTransId="{5EDEFF22-3B58-4C76-BC3A-DE9559E10DB0}" sibTransId="{EE4841E5-5D6D-43B5-A924-3AAB6AE6DBAE}"/>
    <dgm:cxn modelId="{073ED3F2-F319-42BB-B052-CA6D3C38B7BA}" srcId="{1181E67F-9E29-43C3-9099-F7FEB1841BBE}" destId="{ADF71F27-85D3-441B-B2E2-EB26CB42F461}" srcOrd="1" destOrd="0" parTransId="{94BB3F5E-2FDC-4938-8325-001646B5BE3D}" sibTransId="{4C74FFF6-EB9D-4828-84F2-134037B917C3}"/>
    <dgm:cxn modelId="{B502C669-CFE5-444F-B63E-DB7B49174F93}" type="presOf" srcId="{460A0813-7AF5-442F-9367-E9596CCF46B4}" destId="{9200DCE9-6C15-47AD-BC3C-955AC110101A}" srcOrd="0" destOrd="0" presId="urn:microsoft.com/office/officeart/2005/8/layout/hierarchy3"/>
    <dgm:cxn modelId="{8621A36A-80A0-48C1-A0BF-A6E413747629}" type="presOf" srcId="{901DFCA0-B7E4-4F39-9D6A-AB8B78AF5B69}" destId="{4A272246-B5A8-4A63-BBAA-31F2E4E972FB}" srcOrd="0" destOrd="0" presId="urn:microsoft.com/office/officeart/2005/8/layout/hierarchy3"/>
    <dgm:cxn modelId="{79FC146F-583A-4AA4-BBB9-4EEFDAF272A0}" srcId="{3A06DF8A-99FC-4D4F-856C-96CEAC005872}" destId="{47D330DE-AECA-42CE-8DAF-CB2463435121}" srcOrd="0" destOrd="0" parTransId="{F0D6F864-0E20-479D-81EB-732FEBDECFC7}" sibTransId="{5D8141F0-BE5E-4616-90F3-65110DD83BFA}"/>
    <dgm:cxn modelId="{0BC7727A-0A24-4002-B1E0-B177D66A368A}" type="presOf" srcId="{94BB3F5E-2FDC-4938-8325-001646B5BE3D}" destId="{14721CF5-797B-41EB-A953-9E08B6225B14}" srcOrd="0" destOrd="0" presId="urn:microsoft.com/office/officeart/2005/8/layout/hierarchy3"/>
    <dgm:cxn modelId="{C766D9A7-903E-4C99-8FE4-57CB575506F2}" type="presOf" srcId="{D2580420-FFD9-4CC1-A02C-89BBAD0F2899}" destId="{7E910D0A-FC88-4CA0-A9A0-9B22A661AD28}" srcOrd="0" destOrd="0" presId="urn:microsoft.com/office/officeart/2005/8/layout/hierarchy3"/>
    <dgm:cxn modelId="{1A700285-20AE-4FCE-95CF-9B6C2FC8C4F5}" type="presOf" srcId="{FF36BAFB-7B87-4ECF-A03B-6513C7FE0609}" destId="{C5C724FE-9324-4943-AE63-7F981146BDBF}" srcOrd="0" destOrd="0" presId="urn:microsoft.com/office/officeart/2005/8/layout/hierarchy3"/>
    <dgm:cxn modelId="{79FCA6BD-3324-44EE-B1D6-EE96B5DDA038}" type="presOf" srcId="{00DBA8F3-6EF6-4677-95C8-8C7CFD68F3C9}" destId="{2FB7ABDA-171E-4ED1-B2B2-2C72B22BCFDC}" srcOrd="0" destOrd="0" presId="urn:microsoft.com/office/officeart/2005/8/layout/hierarchy3"/>
    <dgm:cxn modelId="{861FB566-03D8-451D-8379-7AD182307F45}" type="presOf" srcId="{47D330DE-AECA-42CE-8DAF-CB2463435121}" destId="{EAD9B8EB-0AB6-4A93-BB3A-303B5F220388}" srcOrd="0" destOrd="0" presId="urn:microsoft.com/office/officeart/2005/8/layout/hierarchy3"/>
    <dgm:cxn modelId="{40615F2E-0F5F-4784-B23D-21FF1EB41DEB}" type="presOf" srcId="{F0D6F864-0E20-479D-81EB-732FEBDECFC7}" destId="{28F3CE9B-5E89-47DE-ADBE-A3F07B10F66E}" srcOrd="0" destOrd="0" presId="urn:microsoft.com/office/officeart/2005/8/layout/hierarchy3"/>
    <dgm:cxn modelId="{5B2AAA43-BE7D-4A18-ADB3-33918AE20468}" type="presOf" srcId="{ADF71F27-85D3-441B-B2E2-EB26CB42F461}" destId="{8FC48550-5E2E-497C-9951-8DC0E7E395AE}" srcOrd="0" destOrd="0" presId="urn:microsoft.com/office/officeart/2005/8/layout/hierarchy3"/>
    <dgm:cxn modelId="{A1BA64FA-064B-4D8C-B2F1-A11870EE323B}" srcId="{460A0813-7AF5-442F-9367-E9596CCF46B4}" destId="{C2796799-27C0-49BC-A6E0-41CDC90B2E5D}" srcOrd="3" destOrd="0" parTransId="{2CC6D5D7-D5B2-4257-BC5C-C0D40FE26567}" sibTransId="{6CD1A1A3-E099-46CB-9C9F-6E7E2FB7270F}"/>
    <dgm:cxn modelId="{58A58B1B-B833-4B22-8546-4E8DBA65885D}" type="presOf" srcId="{69F46A4A-4757-4351-B31B-B7E6238113F2}" destId="{ADF9786F-DB57-4F02-9EBD-BD73BE30B55D}" srcOrd="0" destOrd="0" presId="urn:microsoft.com/office/officeart/2005/8/layout/hierarchy3"/>
    <dgm:cxn modelId="{E5D4C04D-D58E-4352-B919-A1F6F62A3DB8}" type="presOf" srcId="{3A06DF8A-99FC-4D4F-856C-96CEAC005872}" destId="{6D71DA84-0496-4AE1-A322-3BC59D461C1C}" srcOrd="0" destOrd="0" presId="urn:microsoft.com/office/officeart/2005/8/layout/hierarchy3"/>
    <dgm:cxn modelId="{1FB682DF-9C88-4AF4-A056-5BD5ED70B51D}" type="presOf" srcId="{F600F5D0-3BF2-4760-9122-5448CB385547}" destId="{A9FA6D4D-4DD2-472A-B641-E887127F6986}" srcOrd="0" destOrd="0" presId="urn:microsoft.com/office/officeart/2005/8/layout/hierarchy3"/>
    <dgm:cxn modelId="{037AE7E9-EAF4-45D7-A2BA-0F91A404F4AC}" type="presOf" srcId="{3A06DF8A-99FC-4D4F-856C-96CEAC005872}" destId="{295F88E5-2B69-4D67-9CA7-D87DE5E0E42E}" srcOrd="1" destOrd="0" presId="urn:microsoft.com/office/officeart/2005/8/layout/hierarchy3"/>
    <dgm:cxn modelId="{B407D312-730E-486F-9D0D-92ABCAE761D6}" srcId="{87CBD386-6FC0-4595-9BF3-56393CCCE3CF}" destId="{3A06DF8A-99FC-4D4F-856C-96CEAC005872}" srcOrd="1" destOrd="0" parTransId="{105313CB-F5CE-451D-8708-A04448FE1827}" sibTransId="{6053CD7F-E2AB-4CE8-AF6C-FB34229B089B}"/>
    <dgm:cxn modelId="{8312153C-A798-4513-9190-DC2EE01D34FF}" srcId="{3A06DF8A-99FC-4D4F-856C-96CEAC005872}" destId="{FF36BAFB-7B87-4ECF-A03B-6513C7FE0609}" srcOrd="3" destOrd="0" parTransId="{F6932639-E063-4560-8670-267FD1EB80B4}" sibTransId="{DC2430AE-E291-427E-B604-C616FD221C75}"/>
    <dgm:cxn modelId="{A14F0636-9A5A-4C15-A941-11ED279CD166}" srcId="{460A0813-7AF5-442F-9367-E9596CCF46B4}" destId="{9C4C5F87-4D1F-4A90-9614-F9C955F2DBEE}" srcOrd="0" destOrd="0" parTransId="{F132FC3C-830B-4023-86B2-9830C52DB065}" sibTransId="{AF0FE779-3B40-4232-9EBB-9FF7CEF663DC}"/>
    <dgm:cxn modelId="{8B911469-69BC-471E-994D-6BD504B7D3A3}" srcId="{3A06DF8A-99FC-4D4F-856C-96CEAC005872}" destId="{44893086-F120-42E2-AB71-BA319CBBB75F}" srcOrd="2" destOrd="0" parTransId="{092BB67F-BF0E-412A-8730-54F68498D15E}" sibTransId="{E1539470-7A87-41FB-9F6E-34D05AC662DE}"/>
    <dgm:cxn modelId="{2385346E-6453-481F-BEC5-59F6F51448F6}" type="presOf" srcId="{1181E67F-9E29-43C3-9099-F7FEB1841BBE}" destId="{99474566-CB1A-4036-BA50-E10FFF85BBA9}" srcOrd="1" destOrd="0" presId="urn:microsoft.com/office/officeart/2005/8/layout/hierarchy3"/>
    <dgm:cxn modelId="{53C8A957-FEFF-4E62-BA7A-4EF036430A26}" type="presOf" srcId="{93A59F51-ECDD-4794-ADDE-CD7AECBBD21A}" destId="{211CF12F-2C28-4250-839D-A0A1BB84D451}" srcOrd="0" destOrd="0" presId="urn:microsoft.com/office/officeart/2005/8/layout/hierarchy3"/>
    <dgm:cxn modelId="{1F40DD67-F000-497D-93EE-FC5114A8BC02}" type="presOf" srcId="{F56FFF4C-AD2D-4F05-8B9C-68B927F50D86}" destId="{28F55BDE-DF74-43DA-A613-24B3E9BB91C3}" srcOrd="0" destOrd="0" presId="urn:microsoft.com/office/officeart/2005/8/layout/hierarchy3"/>
    <dgm:cxn modelId="{C7537FA7-C5A3-457F-B125-0D57FDBFCE5C}" srcId="{87CBD386-6FC0-4595-9BF3-56393CCCE3CF}" destId="{460A0813-7AF5-442F-9367-E9596CCF46B4}" srcOrd="0" destOrd="0" parTransId="{3DB30EFB-FD9E-4126-BD1E-B090D33588CF}" sibTransId="{8414E1B4-97D6-40FF-82D8-E82C12C29CCD}"/>
    <dgm:cxn modelId="{E8160E6C-B81A-4C86-91BA-36D2C62C1456}" srcId="{460A0813-7AF5-442F-9367-E9596CCF46B4}" destId="{F56FFF4C-AD2D-4F05-8B9C-68B927F50D86}" srcOrd="2" destOrd="0" parTransId="{ACE46A26-2E18-4533-943F-17608BFD2DC9}" sibTransId="{E0325366-3952-49AD-A67B-3E3750123846}"/>
    <dgm:cxn modelId="{94A8AF97-29F2-400A-AFC4-E0CDCF6C96E6}" type="presOf" srcId="{460A0813-7AF5-442F-9367-E9596CCF46B4}" destId="{AB51458C-0ADB-440B-91E2-4B44A6A2E67B}" srcOrd="1" destOrd="0" presId="urn:microsoft.com/office/officeart/2005/8/layout/hierarchy3"/>
    <dgm:cxn modelId="{FFABB112-F976-4AC9-9E04-FCF65FE61E25}" type="presOf" srcId="{87CBD386-6FC0-4595-9BF3-56393CCCE3CF}" destId="{BAFC3C4D-D563-4573-9941-0ACA790948D9}" srcOrd="0" destOrd="0" presId="urn:microsoft.com/office/officeart/2005/8/layout/hierarchy3"/>
    <dgm:cxn modelId="{3407741F-E1E3-4487-BC1D-4FF64831FA95}" type="presOf" srcId="{154C053D-8200-448C-A77D-66CFFEA90F7B}" destId="{F3F1B5A2-F128-4CFC-A601-FC25535BE876}" srcOrd="0" destOrd="0" presId="urn:microsoft.com/office/officeart/2005/8/layout/hierarchy3"/>
    <dgm:cxn modelId="{D52F8E9A-5517-4ADC-A3D2-BD4605D8B40C}" type="presOf" srcId="{F14F63DA-6391-4C62-B98A-CC5EE54B4DB1}" destId="{B0533020-27E6-44BA-89FC-CE6CA2C1E8BB}" srcOrd="0" destOrd="0" presId="urn:microsoft.com/office/officeart/2005/8/layout/hierarchy3"/>
    <dgm:cxn modelId="{7FA16EDB-7A2B-4243-B18A-F24ECF4D9A2D}" srcId="{460A0813-7AF5-442F-9367-E9596CCF46B4}" destId="{154C053D-8200-448C-A77D-66CFFEA90F7B}" srcOrd="1" destOrd="0" parTransId="{69B97C95-BB91-480B-A35C-6AE14D73CB22}" sibTransId="{71988276-C3F2-4D48-92CD-54118DC2F899}"/>
    <dgm:cxn modelId="{6E925EAD-366B-4883-BBF7-EEB61CDD1222}" type="presOf" srcId="{C2796799-27C0-49BC-A6E0-41CDC90B2E5D}" destId="{BB92287C-1326-4405-BFB5-14F5EA15CCBB}" srcOrd="0" destOrd="0" presId="urn:microsoft.com/office/officeart/2005/8/layout/hierarchy3"/>
    <dgm:cxn modelId="{3515EC74-376A-4AD3-BA29-697BDB12AF24}" srcId="{460A0813-7AF5-442F-9367-E9596CCF46B4}" destId="{040AFF8A-2C3D-4E6F-B911-0957D65CFA60}" srcOrd="4" destOrd="0" parTransId="{901DFCA0-B7E4-4F39-9D6A-AB8B78AF5B69}" sibTransId="{8ED29786-177D-4C01-8219-D2807EC6E1E2}"/>
    <dgm:cxn modelId="{17B09CA0-AEF3-4B41-84B0-DB1B7F67A06B}" type="presOf" srcId="{1181E67F-9E29-43C3-9099-F7FEB1841BBE}" destId="{661662B6-70CD-4272-B2CB-144F85EDC9B9}" srcOrd="0" destOrd="0" presId="urn:microsoft.com/office/officeart/2005/8/layout/hierarchy3"/>
    <dgm:cxn modelId="{7115C5BA-5969-47FE-8985-13D1122B21D2}" type="presOf" srcId="{F6932639-E063-4560-8670-267FD1EB80B4}" destId="{DF2020F0-155F-4773-9256-4FA3F5EB6ACF}" srcOrd="0" destOrd="0" presId="urn:microsoft.com/office/officeart/2005/8/layout/hierarchy3"/>
    <dgm:cxn modelId="{359ED754-7D77-4378-87BB-38473C2C98A5}" type="presOf" srcId="{44893086-F120-42E2-AB71-BA319CBBB75F}" destId="{94E4832C-43A6-4F28-BF97-9BABACB8C257}" srcOrd="0" destOrd="0" presId="urn:microsoft.com/office/officeart/2005/8/layout/hierarchy3"/>
    <dgm:cxn modelId="{78352EB0-37A1-419B-8A41-CAFF113B5114}" srcId="{1181E67F-9E29-43C3-9099-F7FEB1841BBE}" destId="{720F8C03-4963-4525-9C84-09872FE47DAD}" srcOrd="0" destOrd="0" parTransId="{69F46A4A-4757-4351-B31B-B7E6238113F2}" sibTransId="{ED722D4D-B596-4C0B-BC94-BF112167EFB1}"/>
    <dgm:cxn modelId="{285455E8-AE34-4B72-B1D4-734ECEA854E2}" srcId="{460A0813-7AF5-442F-9367-E9596CCF46B4}" destId="{F14F63DA-6391-4C62-B98A-CC5EE54B4DB1}" srcOrd="5" destOrd="0" parTransId="{78278235-6D9F-4569-94BE-9497A8579F26}" sibTransId="{AE6D0489-717F-495F-A617-49521D9E42EF}"/>
    <dgm:cxn modelId="{1D1153DD-318E-447C-BABC-9BA32C64FE8A}" type="presOf" srcId="{69B97C95-BB91-480B-A35C-6AE14D73CB22}" destId="{09343E62-DD47-4E2B-97F6-A1A05C315546}" srcOrd="0" destOrd="0" presId="urn:microsoft.com/office/officeart/2005/8/layout/hierarchy3"/>
    <dgm:cxn modelId="{C91CFD1F-0B83-4FF2-A74A-662DAC293FBE}" type="presOf" srcId="{78278235-6D9F-4569-94BE-9497A8579F26}" destId="{C5AE1E87-F9B4-4D81-90E1-F2B69748546B}" srcOrd="0" destOrd="0" presId="urn:microsoft.com/office/officeart/2005/8/layout/hierarchy3"/>
    <dgm:cxn modelId="{1FF2E1EE-D09F-4B91-9C36-484F8762A363}" type="presOf" srcId="{720F8C03-4963-4525-9C84-09872FE47DAD}" destId="{62523030-146E-4A92-A0E7-FD4CF7FE55D4}" srcOrd="0" destOrd="0" presId="urn:microsoft.com/office/officeart/2005/8/layout/hierarchy3"/>
    <dgm:cxn modelId="{3A9026E8-C2E9-4211-9ECB-1B5ED8CB4EED}" type="presOf" srcId="{040AFF8A-2C3D-4E6F-B911-0957D65CFA60}" destId="{D1F0E278-3C18-4A49-BEB4-F695E2ED282D}" srcOrd="0" destOrd="0" presId="urn:microsoft.com/office/officeart/2005/8/layout/hierarchy3"/>
    <dgm:cxn modelId="{87206872-63D2-4D03-B897-FDF9FD495368}" srcId="{3A06DF8A-99FC-4D4F-856C-96CEAC005872}" destId="{00DBA8F3-6EF6-4677-95C8-8C7CFD68F3C9}" srcOrd="1" destOrd="0" parTransId="{93A59F51-ECDD-4794-ADDE-CD7AECBBD21A}" sibTransId="{900E2E1D-37D2-4600-8096-B857A62284E1}"/>
    <dgm:cxn modelId="{4EFE4A14-929B-49B4-88DE-B659BABFDE7F}" type="presParOf" srcId="{BAFC3C4D-D563-4573-9941-0ACA790948D9}" destId="{3D790E6A-3517-4707-89C7-E7A7B7C334C7}" srcOrd="0" destOrd="0" presId="urn:microsoft.com/office/officeart/2005/8/layout/hierarchy3"/>
    <dgm:cxn modelId="{7C2F9E4B-64DD-420C-BC08-C7D1D00EC805}" type="presParOf" srcId="{3D790E6A-3517-4707-89C7-E7A7B7C334C7}" destId="{EF836073-88B3-4B20-8C52-FB2450EF789B}" srcOrd="0" destOrd="0" presId="urn:microsoft.com/office/officeart/2005/8/layout/hierarchy3"/>
    <dgm:cxn modelId="{25CD266B-83DA-45F9-9FB7-F8B8E4FFA98C}" type="presParOf" srcId="{EF836073-88B3-4B20-8C52-FB2450EF789B}" destId="{9200DCE9-6C15-47AD-BC3C-955AC110101A}" srcOrd="0" destOrd="0" presId="urn:microsoft.com/office/officeart/2005/8/layout/hierarchy3"/>
    <dgm:cxn modelId="{A2C4E268-63EA-4CA6-A383-5FFBA48D827D}" type="presParOf" srcId="{EF836073-88B3-4B20-8C52-FB2450EF789B}" destId="{AB51458C-0ADB-440B-91E2-4B44A6A2E67B}" srcOrd="1" destOrd="0" presId="urn:microsoft.com/office/officeart/2005/8/layout/hierarchy3"/>
    <dgm:cxn modelId="{2DC096A7-6C84-4E26-815C-4D3FA196460C}" type="presParOf" srcId="{3D790E6A-3517-4707-89C7-E7A7B7C334C7}" destId="{1AD76219-9825-4FDD-A175-A95B8A41B475}" srcOrd="1" destOrd="0" presId="urn:microsoft.com/office/officeart/2005/8/layout/hierarchy3"/>
    <dgm:cxn modelId="{9690B735-3913-40F5-BBC2-AA21677C643B}" type="presParOf" srcId="{1AD76219-9825-4FDD-A175-A95B8A41B475}" destId="{D49BA266-AA04-446B-A17C-41DB5E36D5F6}" srcOrd="0" destOrd="0" presId="urn:microsoft.com/office/officeart/2005/8/layout/hierarchy3"/>
    <dgm:cxn modelId="{1BABC96C-0375-4532-AE3A-D86C9A676441}" type="presParOf" srcId="{1AD76219-9825-4FDD-A175-A95B8A41B475}" destId="{2D20DAFE-9437-4532-BD85-67E6A206F154}" srcOrd="1" destOrd="0" presId="urn:microsoft.com/office/officeart/2005/8/layout/hierarchy3"/>
    <dgm:cxn modelId="{E4376BE2-A4E8-4E39-A2EA-36697AB0C113}" type="presParOf" srcId="{1AD76219-9825-4FDD-A175-A95B8A41B475}" destId="{09343E62-DD47-4E2B-97F6-A1A05C315546}" srcOrd="2" destOrd="0" presId="urn:microsoft.com/office/officeart/2005/8/layout/hierarchy3"/>
    <dgm:cxn modelId="{63AC3B47-A840-47FC-9790-0A7CADC3F31E}" type="presParOf" srcId="{1AD76219-9825-4FDD-A175-A95B8A41B475}" destId="{F3F1B5A2-F128-4CFC-A601-FC25535BE876}" srcOrd="3" destOrd="0" presId="urn:microsoft.com/office/officeart/2005/8/layout/hierarchy3"/>
    <dgm:cxn modelId="{D3A5273C-ABA1-4616-A6D5-B9A28D344099}" type="presParOf" srcId="{1AD76219-9825-4FDD-A175-A95B8A41B475}" destId="{273C6F50-CEB3-42E2-AAB8-D9A044909DDB}" srcOrd="4" destOrd="0" presId="urn:microsoft.com/office/officeart/2005/8/layout/hierarchy3"/>
    <dgm:cxn modelId="{D88FE0D6-56EC-4BB8-BE7F-CEA3348A1C4B}" type="presParOf" srcId="{1AD76219-9825-4FDD-A175-A95B8A41B475}" destId="{28F55BDE-DF74-43DA-A613-24B3E9BB91C3}" srcOrd="5" destOrd="0" presId="urn:microsoft.com/office/officeart/2005/8/layout/hierarchy3"/>
    <dgm:cxn modelId="{F9B9DD5B-F99B-4F74-B171-8F2DCC1ED366}" type="presParOf" srcId="{1AD76219-9825-4FDD-A175-A95B8A41B475}" destId="{DDF61806-582D-458E-9F31-8E4BE14F2013}" srcOrd="6" destOrd="0" presId="urn:microsoft.com/office/officeart/2005/8/layout/hierarchy3"/>
    <dgm:cxn modelId="{6F2CA0A9-BD28-4D1B-A6F5-4B3D1A00F6F7}" type="presParOf" srcId="{1AD76219-9825-4FDD-A175-A95B8A41B475}" destId="{BB92287C-1326-4405-BFB5-14F5EA15CCBB}" srcOrd="7" destOrd="0" presId="urn:microsoft.com/office/officeart/2005/8/layout/hierarchy3"/>
    <dgm:cxn modelId="{52C99D14-6F4D-4A26-82B9-C79D5AB463E3}" type="presParOf" srcId="{1AD76219-9825-4FDD-A175-A95B8A41B475}" destId="{4A272246-B5A8-4A63-BBAA-31F2E4E972FB}" srcOrd="8" destOrd="0" presId="urn:microsoft.com/office/officeart/2005/8/layout/hierarchy3"/>
    <dgm:cxn modelId="{C0F53B7C-7F4B-4B14-B902-335C0ED1892B}" type="presParOf" srcId="{1AD76219-9825-4FDD-A175-A95B8A41B475}" destId="{D1F0E278-3C18-4A49-BEB4-F695E2ED282D}" srcOrd="9" destOrd="0" presId="urn:microsoft.com/office/officeart/2005/8/layout/hierarchy3"/>
    <dgm:cxn modelId="{C5BEC562-8A0B-4169-924D-1A45BD517D49}" type="presParOf" srcId="{1AD76219-9825-4FDD-A175-A95B8A41B475}" destId="{C5AE1E87-F9B4-4D81-90E1-F2B69748546B}" srcOrd="10" destOrd="0" presId="urn:microsoft.com/office/officeart/2005/8/layout/hierarchy3"/>
    <dgm:cxn modelId="{22B1FA36-DDD0-4AF2-A181-DC0A50D75877}" type="presParOf" srcId="{1AD76219-9825-4FDD-A175-A95B8A41B475}" destId="{B0533020-27E6-44BA-89FC-CE6CA2C1E8BB}" srcOrd="11" destOrd="0" presId="urn:microsoft.com/office/officeart/2005/8/layout/hierarchy3"/>
    <dgm:cxn modelId="{C798240C-9939-42C0-B5F1-11B8BE2796D3}" type="presParOf" srcId="{BAFC3C4D-D563-4573-9941-0ACA790948D9}" destId="{5DFE401B-5128-4A69-B217-F3714CCB9C87}" srcOrd="1" destOrd="0" presId="urn:microsoft.com/office/officeart/2005/8/layout/hierarchy3"/>
    <dgm:cxn modelId="{B2ED9068-3A27-4D1B-A089-6399C3BBD96D}" type="presParOf" srcId="{5DFE401B-5128-4A69-B217-F3714CCB9C87}" destId="{CD2D44AF-9431-4E60-8253-1F575F269B9B}" srcOrd="0" destOrd="0" presId="urn:microsoft.com/office/officeart/2005/8/layout/hierarchy3"/>
    <dgm:cxn modelId="{D864A606-C8E7-4997-97E9-C29C29BA16F1}" type="presParOf" srcId="{CD2D44AF-9431-4E60-8253-1F575F269B9B}" destId="{6D71DA84-0496-4AE1-A322-3BC59D461C1C}" srcOrd="0" destOrd="0" presId="urn:microsoft.com/office/officeart/2005/8/layout/hierarchy3"/>
    <dgm:cxn modelId="{4EF4E0C3-D6E4-4DEA-B627-1C12CC2AA47D}" type="presParOf" srcId="{CD2D44AF-9431-4E60-8253-1F575F269B9B}" destId="{295F88E5-2B69-4D67-9CA7-D87DE5E0E42E}" srcOrd="1" destOrd="0" presId="urn:microsoft.com/office/officeart/2005/8/layout/hierarchy3"/>
    <dgm:cxn modelId="{32573328-9286-4AA3-B6CD-7FC0F1F16713}" type="presParOf" srcId="{5DFE401B-5128-4A69-B217-F3714CCB9C87}" destId="{A41BE96D-BA31-4599-9852-5901B47B918C}" srcOrd="1" destOrd="0" presId="urn:microsoft.com/office/officeart/2005/8/layout/hierarchy3"/>
    <dgm:cxn modelId="{01E2DB76-9D73-4C06-AF2D-BB03377EADFF}" type="presParOf" srcId="{A41BE96D-BA31-4599-9852-5901B47B918C}" destId="{28F3CE9B-5E89-47DE-ADBE-A3F07B10F66E}" srcOrd="0" destOrd="0" presId="urn:microsoft.com/office/officeart/2005/8/layout/hierarchy3"/>
    <dgm:cxn modelId="{142B31D3-C720-4B62-8370-66FD9780D3A5}" type="presParOf" srcId="{A41BE96D-BA31-4599-9852-5901B47B918C}" destId="{EAD9B8EB-0AB6-4A93-BB3A-303B5F220388}" srcOrd="1" destOrd="0" presId="urn:microsoft.com/office/officeart/2005/8/layout/hierarchy3"/>
    <dgm:cxn modelId="{6DB5BAF6-0B2D-495C-973B-B6CD65F5098F}" type="presParOf" srcId="{A41BE96D-BA31-4599-9852-5901B47B918C}" destId="{211CF12F-2C28-4250-839D-A0A1BB84D451}" srcOrd="2" destOrd="0" presId="urn:microsoft.com/office/officeart/2005/8/layout/hierarchy3"/>
    <dgm:cxn modelId="{54A6B12F-611E-454D-9E62-013AB64AA03B}" type="presParOf" srcId="{A41BE96D-BA31-4599-9852-5901B47B918C}" destId="{2FB7ABDA-171E-4ED1-B2B2-2C72B22BCFDC}" srcOrd="3" destOrd="0" presId="urn:microsoft.com/office/officeart/2005/8/layout/hierarchy3"/>
    <dgm:cxn modelId="{7E3D06D9-3A66-4CA6-B294-8D57C0C869DD}" type="presParOf" srcId="{A41BE96D-BA31-4599-9852-5901B47B918C}" destId="{F45C1D61-351A-421C-9658-BEE1991D166B}" srcOrd="4" destOrd="0" presId="urn:microsoft.com/office/officeart/2005/8/layout/hierarchy3"/>
    <dgm:cxn modelId="{193FD73E-8D8B-409B-AD7D-9F7E8BEE2C2A}" type="presParOf" srcId="{A41BE96D-BA31-4599-9852-5901B47B918C}" destId="{94E4832C-43A6-4F28-BF97-9BABACB8C257}" srcOrd="5" destOrd="0" presId="urn:microsoft.com/office/officeart/2005/8/layout/hierarchy3"/>
    <dgm:cxn modelId="{E7CCBB37-5812-4942-88A4-00AF9804AF76}" type="presParOf" srcId="{A41BE96D-BA31-4599-9852-5901B47B918C}" destId="{DF2020F0-155F-4773-9256-4FA3F5EB6ACF}" srcOrd="6" destOrd="0" presId="urn:microsoft.com/office/officeart/2005/8/layout/hierarchy3"/>
    <dgm:cxn modelId="{CCBA3F5D-EF4B-459F-BA68-83C760206FD8}" type="presParOf" srcId="{A41BE96D-BA31-4599-9852-5901B47B918C}" destId="{C5C724FE-9324-4943-AE63-7F981146BDBF}" srcOrd="7" destOrd="0" presId="urn:microsoft.com/office/officeart/2005/8/layout/hierarchy3"/>
    <dgm:cxn modelId="{BA17732E-BA02-4CC5-B74D-1591AA6A2B6C}" type="presParOf" srcId="{A41BE96D-BA31-4599-9852-5901B47B918C}" destId="{A9FA6D4D-4DD2-472A-B641-E887127F6986}" srcOrd="8" destOrd="0" presId="urn:microsoft.com/office/officeart/2005/8/layout/hierarchy3"/>
    <dgm:cxn modelId="{1E942CD4-B089-4D3A-B44D-A0E3CBF1B732}" type="presParOf" srcId="{A41BE96D-BA31-4599-9852-5901B47B918C}" destId="{7E910D0A-FC88-4CA0-A9A0-9B22A661AD28}" srcOrd="9" destOrd="0" presId="urn:microsoft.com/office/officeart/2005/8/layout/hierarchy3"/>
    <dgm:cxn modelId="{FCFA8FC2-6863-4963-8DE7-C19904ACA665}" type="presParOf" srcId="{BAFC3C4D-D563-4573-9941-0ACA790948D9}" destId="{3F1734EB-870A-4C3D-848D-9A9D8C4CE8CE}" srcOrd="2" destOrd="0" presId="urn:microsoft.com/office/officeart/2005/8/layout/hierarchy3"/>
    <dgm:cxn modelId="{02CF8CBB-4980-4601-9F2E-CFF693CDB511}" type="presParOf" srcId="{3F1734EB-870A-4C3D-848D-9A9D8C4CE8CE}" destId="{3EFF9F3B-778F-4259-A0C2-92148A4B67BD}" srcOrd="0" destOrd="0" presId="urn:microsoft.com/office/officeart/2005/8/layout/hierarchy3"/>
    <dgm:cxn modelId="{3D324800-63A0-46EF-B97F-44D7E4AB9C85}" type="presParOf" srcId="{3EFF9F3B-778F-4259-A0C2-92148A4B67BD}" destId="{661662B6-70CD-4272-B2CB-144F85EDC9B9}" srcOrd="0" destOrd="0" presId="urn:microsoft.com/office/officeart/2005/8/layout/hierarchy3"/>
    <dgm:cxn modelId="{EC4E305E-F2C6-439A-B2F6-560B9503AF9D}" type="presParOf" srcId="{3EFF9F3B-778F-4259-A0C2-92148A4B67BD}" destId="{99474566-CB1A-4036-BA50-E10FFF85BBA9}" srcOrd="1" destOrd="0" presId="urn:microsoft.com/office/officeart/2005/8/layout/hierarchy3"/>
    <dgm:cxn modelId="{F3E6814C-9F7B-467B-924C-D2771000CF33}" type="presParOf" srcId="{3F1734EB-870A-4C3D-848D-9A9D8C4CE8CE}" destId="{E6851FD6-24F9-4F5A-8234-7584AAE53750}" srcOrd="1" destOrd="0" presId="urn:microsoft.com/office/officeart/2005/8/layout/hierarchy3"/>
    <dgm:cxn modelId="{1917A0B0-BF95-401E-9807-1A574209E1D5}" type="presParOf" srcId="{E6851FD6-24F9-4F5A-8234-7584AAE53750}" destId="{ADF9786F-DB57-4F02-9EBD-BD73BE30B55D}" srcOrd="0" destOrd="0" presId="urn:microsoft.com/office/officeart/2005/8/layout/hierarchy3"/>
    <dgm:cxn modelId="{3F8C1A29-1892-4381-9815-448E3CE9E063}" type="presParOf" srcId="{E6851FD6-24F9-4F5A-8234-7584AAE53750}" destId="{62523030-146E-4A92-A0E7-FD4CF7FE55D4}" srcOrd="1" destOrd="0" presId="urn:microsoft.com/office/officeart/2005/8/layout/hierarchy3"/>
    <dgm:cxn modelId="{9A2CCEC5-B787-432C-B229-9135BEB72221}" type="presParOf" srcId="{E6851FD6-24F9-4F5A-8234-7584AAE53750}" destId="{14721CF5-797B-41EB-A953-9E08B6225B14}" srcOrd="2" destOrd="0" presId="urn:microsoft.com/office/officeart/2005/8/layout/hierarchy3"/>
    <dgm:cxn modelId="{2297873F-7A17-4131-8917-B90FF5DF5B53}" type="presParOf" srcId="{E6851FD6-24F9-4F5A-8234-7584AAE53750}" destId="{8FC48550-5E2E-497C-9951-8DC0E7E395AE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010DD58-8C6C-4862-A7F3-4FD10B83D031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A064225-ECAB-45DC-BAE7-3F475BE6CEA0}">
      <dgm:prSet phldrT="[Текст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</a:t>
          </a:r>
          <a:endParaRPr lang="ru-RU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45DD5C-1383-46F7-8F97-C9E510BAB777}" type="parTrans" cxnId="{4E37D7B3-E35F-48DB-9A44-F0AADDF3574D}">
      <dgm:prSet/>
      <dgm:spPr/>
      <dgm:t>
        <a:bodyPr/>
        <a:lstStyle/>
        <a:p>
          <a:endParaRPr lang="ru-RU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723BC4-D864-43CB-850F-6DA32053F06E}" type="sibTrans" cxnId="{4E37D7B3-E35F-48DB-9A44-F0AADDF3574D}">
      <dgm:prSet/>
      <dgm:spPr/>
      <dgm:t>
        <a:bodyPr/>
        <a:lstStyle/>
        <a:p>
          <a:endParaRPr lang="ru-RU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706481-D2AE-4046-A7C3-2488E7F26243}">
      <dgm:prSet phldrT="[Текст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допомога в розробленні бізнес-плану та фінансової частини проєктної пропозиції</a:t>
          </a:r>
          <a:endParaRPr lang="ru-RU" sz="28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E12DF4-1A1A-4C1D-848D-391E74800B2F}" type="parTrans" cxnId="{87C322E3-CEA6-433D-9836-24DD429AC259}">
      <dgm:prSet/>
      <dgm:spPr/>
      <dgm:t>
        <a:bodyPr/>
        <a:lstStyle/>
        <a:p>
          <a:endParaRPr lang="ru-RU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6EDA000-71B4-44BE-AD96-8E302ED6A423}" type="sibTrans" cxnId="{87C322E3-CEA6-433D-9836-24DD429AC259}">
      <dgm:prSet/>
      <dgm:spPr/>
      <dgm:t>
        <a:bodyPr/>
        <a:lstStyle/>
        <a:p>
          <a:endParaRPr lang="ru-RU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680000-8625-4A53-A6C6-CFB2E1F950DF}">
      <dgm:prSet phldrT="[Текст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5</a:t>
          </a:r>
          <a:endParaRPr lang="ru-RU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4ADF67B-CEFF-4E8E-B7A7-97E0C7F8AB29}" type="parTrans" cxnId="{A0B0F2A5-B605-4CEB-BC2B-04F004ADDE85}">
      <dgm:prSet/>
      <dgm:spPr/>
      <dgm:t>
        <a:bodyPr/>
        <a:lstStyle/>
        <a:p>
          <a:endParaRPr lang="ru-RU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9C8CCF-7775-4826-8C6A-A685D6EF5074}" type="sibTrans" cxnId="{A0B0F2A5-B605-4CEB-BC2B-04F004ADDE85}">
      <dgm:prSet/>
      <dgm:spPr/>
      <dgm:t>
        <a:bodyPr/>
        <a:lstStyle/>
        <a:p>
          <a:endParaRPr lang="ru-RU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8A2717-AA09-40B1-B6A7-B89221C12143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вичитка та перевірка грамотності поданих заявок та проєктів</a:t>
          </a:r>
          <a:endParaRPr lang="ru-RU" sz="28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428B95-4705-40A1-BE97-B55F923BFDF7}" type="parTrans" cxnId="{3E8DC3A2-A9F7-4112-8D83-D481983815AC}">
      <dgm:prSet/>
      <dgm:spPr/>
      <dgm:t>
        <a:bodyPr/>
        <a:lstStyle/>
        <a:p>
          <a:endParaRPr lang="ru-RU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47A21A-A592-4EA0-B2B5-7AB0F62116EE}" type="sibTrans" cxnId="{3E8DC3A2-A9F7-4112-8D83-D481983815AC}">
      <dgm:prSet/>
      <dgm:spPr/>
      <dgm:t>
        <a:bodyPr/>
        <a:lstStyle/>
        <a:p>
          <a:endParaRPr lang="ru-RU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30F381-7AAA-4155-A408-E7779A688CCB}">
      <dgm:prSet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3</a:t>
          </a:r>
          <a:endParaRPr lang="ru-RU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24B5AD-5CF3-4D7B-B19B-CF77A796B314}" type="parTrans" cxnId="{293C7686-FA73-4FDA-BA10-42C902569A24}">
      <dgm:prSet/>
      <dgm:spPr/>
      <dgm:t>
        <a:bodyPr/>
        <a:lstStyle/>
        <a:p>
          <a:endParaRPr lang="ru-RU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211EB3-F480-4C1B-B370-FBE1DDBC6C53}" type="sibTrans" cxnId="{293C7686-FA73-4FDA-BA10-42C902569A24}">
      <dgm:prSet/>
      <dgm:spPr/>
      <dgm:t>
        <a:bodyPr/>
        <a:lstStyle/>
        <a:p>
          <a:endParaRPr lang="ru-RU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268646-49D7-4860-9161-DE083AD56C38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пошук партнерів для проєктів</a:t>
          </a:r>
          <a:endParaRPr lang="ru-RU" sz="28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7A7C84-FB52-4FF3-B5F4-057F96CCD62E}" type="parTrans" cxnId="{B0D3D677-5578-43B1-992E-43FCF6CFAF9E}">
      <dgm:prSet/>
      <dgm:spPr/>
      <dgm:t>
        <a:bodyPr/>
        <a:lstStyle/>
        <a:p>
          <a:endParaRPr lang="ru-RU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061A9D3-244E-4F51-9C4C-991D3DB4B1A9}" type="sibTrans" cxnId="{B0D3D677-5578-43B1-992E-43FCF6CFAF9E}">
      <dgm:prSet/>
      <dgm:spPr/>
      <dgm:t>
        <a:bodyPr/>
        <a:lstStyle/>
        <a:p>
          <a:endParaRPr lang="ru-RU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420540-3665-49C8-B382-9B0C470D7BBA}">
      <dgm:prSet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4</a:t>
          </a:r>
          <a:endParaRPr lang="ru-RU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10C900-3BB5-4BCA-B121-913B259BC154}" type="parTrans" cxnId="{537D26D6-C09E-45BA-9FBD-18A937875DAA}">
      <dgm:prSet/>
      <dgm:spPr/>
      <dgm:t>
        <a:bodyPr/>
        <a:lstStyle/>
        <a:p>
          <a:endParaRPr lang="ru-RU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553419-7848-4E78-8A63-1067AD99BB9E}" type="sibTrans" cxnId="{537D26D6-C09E-45BA-9FBD-18A937875DAA}">
      <dgm:prSet/>
      <dgm:spPr/>
      <dgm:t>
        <a:bodyPr/>
        <a:lstStyle/>
        <a:p>
          <a:endParaRPr lang="ru-RU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B45C89-D816-4030-9D64-54F9489239F8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пошук відповідних програм для подання проєктних заявок</a:t>
          </a:r>
          <a:endParaRPr lang="ru-RU" sz="28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C735EE-5EB3-4E83-801B-1B1AD893034D}" type="parTrans" cxnId="{2921514E-5C9F-44A5-A05C-5C0381F91549}">
      <dgm:prSet/>
      <dgm:spPr/>
      <dgm:t>
        <a:bodyPr/>
        <a:lstStyle/>
        <a:p>
          <a:endParaRPr lang="ru-RU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38CA4F-A190-4C94-9434-78F3F21E6ADD}" type="sibTrans" cxnId="{2921514E-5C9F-44A5-A05C-5C0381F91549}">
      <dgm:prSet/>
      <dgm:spPr/>
      <dgm:t>
        <a:bodyPr/>
        <a:lstStyle/>
        <a:p>
          <a:endParaRPr lang="ru-RU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641F1FC-0C2C-47E8-ABCD-8E4605743284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6</a:t>
          </a:r>
          <a:endParaRPr lang="ru-RU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CE49F8-AE5B-4A9A-BF9B-05A3F1E60770}" type="parTrans" cxnId="{9005AC50-9A4A-4FA3-AA81-C33FA9BFA5D9}">
      <dgm:prSet/>
      <dgm:spPr/>
      <dgm:t>
        <a:bodyPr/>
        <a:lstStyle/>
        <a:p>
          <a:endParaRPr lang="ru-RU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C4CD8B-CDC7-4A5E-A666-1423945881DC}" type="sibTrans" cxnId="{9005AC50-9A4A-4FA3-AA81-C33FA9BFA5D9}">
      <dgm:prSet/>
      <dgm:spPr/>
      <dgm:t>
        <a:bodyPr/>
        <a:lstStyle/>
        <a:p>
          <a:endParaRPr lang="ru-RU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B7CB2C-7EE4-41F8-97E8-03E7178FA9AE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допомога в оформленні проєктних заявок  відповідно до вимог конкурсу</a:t>
          </a:r>
          <a:endParaRPr lang="ru-RU" sz="28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307E15-8B02-485F-8988-708AF527832A}" type="parTrans" cxnId="{228C44B8-2AC7-4A31-820E-F3FF013A857F}">
      <dgm:prSet/>
      <dgm:spPr/>
      <dgm:t>
        <a:bodyPr/>
        <a:lstStyle/>
        <a:p>
          <a:endParaRPr lang="ru-RU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D4C6CE-CCB5-4642-9EEE-6B549ED92CAC}" type="sibTrans" cxnId="{228C44B8-2AC7-4A31-820E-F3FF013A857F}">
      <dgm:prSet/>
      <dgm:spPr/>
      <dgm:t>
        <a:bodyPr/>
        <a:lstStyle/>
        <a:p>
          <a:endParaRPr lang="ru-RU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1F53EB-2AAC-41D8-B3C2-0AE4F26F6C04}">
      <dgm:prSet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7</a:t>
          </a:r>
          <a:endParaRPr lang="ru-RU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5D8DCE-38B8-4042-88D5-833FF8B3D205}" type="parTrans" cxnId="{AC22BFD3-C018-4D2B-AF29-5BE891695258}">
      <dgm:prSet/>
      <dgm:spPr/>
      <dgm:t>
        <a:bodyPr/>
        <a:lstStyle/>
        <a:p>
          <a:endParaRPr lang="ru-RU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C0B1839-DFFE-4C5A-BB05-DACEE59C4A93}" type="sibTrans" cxnId="{AC22BFD3-C018-4D2B-AF29-5BE891695258}">
      <dgm:prSet/>
      <dgm:spPr/>
      <dgm:t>
        <a:bodyPr/>
        <a:lstStyle/>
        <a:p>
          <a:endParaRPr lang="ru-RU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D81767-46C1-4C2F-B4AB-F03C5BE5C221}">
      <dgm:prSet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супровід подання проєктних заявок</a:t>
          </a:r>
          <a:endParaRPr lang="ru-RU" sz="28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B853042-7BDF-488D-A515-1BC210726A99}" type="parTrans" cxnId="{B14A106C-093F-4E57-ACC9-A9A5EBED5F95}">
      <dgm:prSet/>
      <dgm:spPr/>
      <dgm:t>
        <a:bodyPr/>
        <a:lstStyle/>
        <a:p>
          <a:endParaRPr lang="ru-RU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4CFC8F-FE2C-4737-92F7-B48B27D249D8}" type="sibTrans" cxnId="{B14A106C-093F-4E57-ACC9-A9A5EBED5F95}">
      <dgm:prSet/>
      <dgm:spPr/>
      <dgm:t>
        <a:bodyPr/>
        <a:lstStyle/>
        <a:p>
          <a:endParaRPr lang="ru-RU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787DB1-F596-4E2E-B832-F706EDCD3470}">
      <dgm:prSet phldrT="[Текст]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2</a:t>
          </a:r>
          <a:endParaRPr lang="ru-RU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428CDA7-DD3B-49F2-8480-BA8F36D67237}" type="sibTrans" cxnId="{C347B632-F627-41E5-B7C0-D3DA1E606672}">
      <dgm:prSet/>
      <dgm:spPr/>
      <dgm:t>
        <a:bodyPr/>
        <a:lstStyle/>
        <a:p>
          <a:endParaRPr lang="ru-RU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EBD341-C779-420C-978C-67316CA65C7C}" type="parTrans" cxnId="{C347B632-F627-41E5-B7C0-D3DA1E606672}">
      <dgm:prSet/>
      <dgm:spPr/>
      <dgm:t>
        <a:bodyPr/>
        <a:lstStyle/>
        <a:p>
          <a:endParaRPr lang="ru-RU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6FD701-25F1-48AB-96FD-9C7E1016782A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допомога у пошуку можливостей комерціалізації науково-технічних проєктів та розробок</a:t>
          </a:r>
          <a:endParaRPr lang="ru-RU" sz="28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5CD8E9-29CA-42DE-BDE5-CEF2777BD890}" type="sibTrans" cxnId="{98098797-2C3A-47D2-8C64-87A8EA67539D}">
      <dgm:prSet/>
      <dgm:spPr/>
      <dgm:t>
        <a:bodyPr/>
        <a:lstStyle/>
        <a:p>
          <a:endParaRPr lang="ru-RU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30977B-55C1-4197-B86B-5DA21F533208}" type="parTrans" cxnId="{98098797-2C3A-47D2-8C64-87A8EA67539D}">
      <dgm:prSet/>
      <dgm:spPr/>
      <dgm:t>
        <a:bodyPr/>
        <a:lstStyle/>
        <a:p>
          <a:endParaRPr lang="ru-RU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C4EB77-4CF2-48D1-9DCE-5C5D661C745B}" type="pres">
      <dgm:prSet presAssocID="{0010DD58-8C6C-4862-A7F3-4FD10B83D031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3BA85C7F-35DE-43EA-A53E-8373C24142D3}" type="pres">
      <dgm:prSet presAssocID="{3A064225-ECAB-45DC-BAE7-3F475BE6CEA0}" presName="horFlow" presStyleCnt="0"/>
      <dgm:spPr/>
    </dgm:pt>
    <dgm:pt modelId="{D74D9955-FC31-46E7-A546-AA796AA6E913}" type="pres">
      <dgm:prSet presAssocID="{3A064225-ECAB-45DC-BAE7-3F475BE6CEA0}" presName="bigChev" presStyleLbl="node1" presStyleIdx="0" presStyleCnt="7"/>
      <dgm:spPr/>
      <dgm:t>
        <a:bodyPr/>
        <a:lstStyle/>
        <a:p>
          <a:endParaRPr lang="uk-UA"/>
        </a:p>
      </dgm:t>
    </dgm:pt>
    <dgm:pt modelId="{AF433C9D-17EE-48BF-B8BF-9EEAE363A154}" type="pres">
      <dgm:prSet presAssocID="{2B30977B-55C1-4197-B86B-5DA21F533208}" presName="parTrans" presStyleCnt="0"/>
      <dgm:spPr/>
    </dgm:pt>
    <dgm:pt modelId="{F7BBEB84-38AE-48A2-BFE5-A8EB2B09E4C7}" type="pres">
      <dgm:prSet presAssocID="{DF6FD701-25F1-48AB-96FD-9C7E1016782A}" presName="node" presStyleLbl="alignAccFollowNode1" presStyleIdx="0" presStyleCnt="7" custScaleX="41226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39AD01B-EE30-452B-8C0F-7BB8C6FC04B3}" type="pres">
      <dgm:prSet presAssocID="{3A064225-ECAB-45DC-BAE7-3F475BE6CEA0}" presName="vSp" presStyleCnt="0"/>
      <dgm:spPr/>
    </dgm:pt>
    <dgm:pt modelId="{C793536C-701A-425C-B7C2-E53A9E643A7E}" type="pres">
      <dgm:prSet presAssocID="{D8787DB1-F596-4E2E-B832-F706EDCD3470}" presName="horFlow" presStyleCnt="0"/>
      <dgm:spPr/>
    </dgm:pt>
    <dgm:pt modelId="{6A05DB37-0BCE-4E6B-9739-D297D4333420}" type="pres">
      <dgm:prSet presAssocID="{D8787DB1-F596-4E2E-B832-F706EDCD3470}" presName="bigChev" presStyleLbl="node1" presStyleIdx="1" presStyleCnt="7"/>
      <dgm:spPr/>
      <dgm:t>
        <a:bodyPr/>
        <a:lstStyle/>
        <a:p>
          <a:endParaRPr lang="uk-UA"/>
        </a:p>
      </dgm:t>
    </dgm:pt>
    <dgm:pt modelId="{596146B8-DF5F-4D7E-9BFC-317554DDC9A3}" type="pres">
      <dgm:prSet presAssocID="{01E12DF4-1A1A-4C1D-848D-391E74800B2F}" presName="parTrans" presStyleCnt="0"/>
      <dgm:spPr/>
    </dgm:pt>
    <dgm:pt modelId="{54B600F9-9644-46C5-9722-F7811454385B}" type="pres">
      <dgm:prSet presAssocID="{63706481-D2AE-4046-A7C3-2488E7F26243}" presName="node" presStyleLbl="alignAccFollowNode1" presStyleIdx="1" presStyleCnt="7" custScaleX="41226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41AB965-0108-4CB4-8A4F-32EC231818A5}" type="pres">
      <dgm:prSet presAssocID="{D8787DB1-F596-4E2E-B832-F706EDCD3470}" presName="vSp" presStyleCnt="0"/>
      <dgm:spPr/>
    </dgm:pt>
    <dgm:pt modelId="{9DBEE4EF-CC7C-4CD7-83D0-67D048E147BD}" type="pres">
      <dgm:prSet presAssocID="{7F30F381-7AAA-4155-A408-E7779A688CCB}" presName="horFlow" presStyleCnt="0"/>
      <dgm:spPr/>
    </dgm:pt>
    <dgm:pt modelId="{AAC53BD6-EBD1-4658-BBA3-1E72E53D25F6}" type="pres">
      <dgm:prSet presAssocID="{7F30F381-7AAA-4155-A408-E7779A688CCB}" presName="bigChev" presStyleLbl="node1" presStyleIdx="2" presStyleCnt="7"/>
      <dgm:spPr/>
      <dgm:t>
        <a:bodyPr/>
        <a:lstStyle/>
        <a:p>
          <a:endParaRPr lang="uk-UA"/>
        </a:p>
      </dgm:t>
    </dgm:pt>
    <dgm:pt modelId="{1A96A6B3-6D9C-4365-8E8B-5FF34801E03D}" type="pres">
      <dgm:prSet presAssocID="{EC7A7C84-FB52-4FF3-B5F4-057F96CCD62E}" presName="parTrans" presStyleCnt="0"/>
      <dgm:spPr/>
    </dgm:pt>
    <dgm:pt modelId="{B731A79D-8ABE-4AEF-B7C2-DB5F47492649}" type="pres">
      <dgm:prSet presAssocID="{5A268646-49D7-4860-9161-DE083AD56C38}" presName="node" presStyleLbl="alignAccFollowNode1" presStyleIdx="2" presStyleCnt="7" custScaleX="41226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CF0343F-8E6A-457D-805B-BCC4A32713B4}" type="pres">
      <dgm:prSet presAssocID="{7F30F381-7AAA-4155-A408-E7779A688CCB}" presName="vSp" presStyleCnt="0"/>
      <dgm:spPr/>
    </dgm:pt>
    <dgm:pt modelId="{A0DA00E6-C09A-4E8B-8C23-3F8D226D400D}" type="pres">
      <dgm:prSet presAssocID="{13420540-3665-49C8-B382-9B0C470D7BBA}" presName="horFlow" presStyleCnt="0"/>
      <dgm:spPr/>
    </dgm:pt>
    <dgm:pt modelId="{DD62E209-6893-47A9-8F00-1836D5E62976}" type="pres">
      <dgm:prSet presAssocID="{13420540-3665-49C8-B382-9B0C470D7BBA}" presName="bigChev" presStyleLbl="node1" presStyleIdx="3" presStyleCnt="7"/>
      <dgm:spPr/>
      <dgm:t>
        <a:bodyPr/>
        <a:lstStyle/>
        <a:p>
          <a:endParaRPr lang="uk-UA"/>
        </a:p>
      </dgm:t>
    </dgm:pt>
    <dgm:pt modelId="{1BA3475A-80AF-4803-BBF0-365028EC55D5}" type="pres">
      <dgm:prSet presAssocID="{0CC735EE-5EB3-4E83-801B-1B1AD893034D}" presName="parTrans" presStyleCnt="0"/>
      <dgm:spPr/>
    </dgm:pt>
    <dgm:pt modelId="{28097D7C-3F2A-4CA3-8D80-E8E366EBF125}" type="pres">
      <dgm:prSet presAssocID="{D4B45C89-D816-4030-9D64-54F9489239F8}" presName="node" presStyleLbl="alignAccFollowNode1" presStyleIdx="3" presStyleCnt="7" custScaleX="41226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2696C1D-4095-40EB-9F8C-11B005C6BF67}" type="pres">
      <dgm:prSet presAssocID="{13420540-3665-49C8-B382-9B0C470D7BBA}" presName="vSp" presStyleCnt="0"/>
      <dgm:spPr/>
    </dgm:pt>
    <dgm:pt modelId="{5E80F9E7-25A7-4A67-AF4B-667865A57E64}" type="pres">
      <dgm:prSet presAssocID="{26680000-8625-4A53-A6C6-CFB2E1F950DF}" presName="horFlow" presStyleCnt="0"/>
      <dgm:spPr/>
    </dgm:pt>
    <dgm:pt modelId="{7BE2DB15-9B29-478B-B321-D6125C937FFE}" type="pres">
      <dgm:prSet presAssocID="{26680000-8625-4A53-A6C6-CFB2E1F950DF}" presName="bigChev" presStyleLbl="node1" presStyleIdx="4" presStyleCnt="7"/>
      <dgm:spPr/>
      <dgm:t>
        <a:bodyPr/>
        <a:lstStyle/>
        <a:p>
          <a:endParaRPr lang="uk-UA"/>
        </a:p>
      </dgm:t>
    </dgm:pt>
    <dgm:pt modelId="{ADCF1551-4641-42E2-AA34-ADD8DAE27469}" type="pres">
      <dgm:prSet presAssocID="{5F428B95-4705-40A1-BE97-B55F923BFDF7}" presName="parTrans" presStyleCnt="0"/>
      <dgm:spPr/>
    </dgm:pt>
    <dgm:pt modelId="{77BB4330-7491-4F7B-A6F4-1CFE7A3AF419}" type="pres">
      <dgm:prSet presAssocID="{DB8A2717-AA09-40B1-B6A7-B89221C12143}" presName="node" presStyleLbl="alignAccFollowNode1" presStyleIdx="4" presStyleCnt="7" custScaleX="41226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C40BFD7-0611-49E4-B671-8C21FC78D627}" type="pres">
      <dgm:prSet presAssocID="{26680000-8625-4A53-A6C6-CFB2E1F950DF}" presName="vSp" presStyleCnt="0"/>
      <dgm:spPr/>
    </dgm:pt>
    <dgm:pt modelId="{4FA29B0B-EC10-4B1D-9D62-4C8527CC7C24}" type="pres">
      <dgm:prSet presAssocID="{A641F1FC-0C2C-47E8-ABCD-8E4605743284}" presName="horFlow" presStyleCnt="0"/>
      <dgm:spPr/>
    </dgm:pt>
    <dgm:pt modelId="{03F7F448-EC3F-468F-B7A9-32AA2ED56515}" type="pres">
      <dgm:prSet presAssocID="{A641F1FC-0C2C-47E8-ABCD-8E4605743284}" presName="bigChev" presStyleLbl="node1" presStyleIdx="5" presStyleCnt="7"/>
      <dgm:spPr/>
      <dgm:t>
        <a:bodyPr/>
        <a:lstStyle/>
        <a:p>
          <a:endParaRPr lang="uk-UA"/>
        </a:p>
      </dgm:t>
    </dgm:pt>
    <dgm:pt modelId="{5FFE327F-70AC-4DBD-834C-BA7814FABCBB}" type="pres">
      <dgm:prSet presAssocID="{52307E15-8B02-485F-8988-708AF527832A}" presName="parTrans" presStyleCnt="0"/>
      <dgm:spPr/>
    </dgm:pt>
    <dgm:pt modelId="{528E016E-2384-4570-84B9-1C58D02FA46A}" type="pres">
      <dgm:prSet presAssocID="{A8B7CB2C-7EE4-41F8-97E8-03E7178FA9AE}" presName="node" presStyleLbl="alignAccFollowNode1" presStyleIdx="5" presStyleCnt="7" custScaleX="41226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3919B03-C06F-402F-96BF-41CAA99637E0}" type="pres">
      <dgm:prSet presAssocID="{A641F1FC-0C2C-47E8-ABCD-8E4605743284}" presName="vSp" presStyleCnt="0"/>
      <dgm:spPr/>
    </dgm:pt>
    <dgm:pt modelId="{19CC8A4B-15BC-445C-8BD9-92BADE006C62}" type="pres">
      <dgm:prSet presAssocID="{DB1F53EB-2AAC-41D8-B3C2-0AE4F26F6C04}" presName="horFlow" presStyleCnt="0"/>
      <dgm:spPr/>
    </dgm:pt>
    <dgm:pt modelId="{0E250CB7-FB1C-4CEF-A8D2-32A9F08E56E1}" type="pres">
      <dgm:prSet presAssocID="{DB1F53EB-2AAC-41D8-B3C2-0AE4F26F6C04}" presName="bigChev" presStyleLbl="node1" presStyleIdx="6" presStyleCnt="7"/>
      <dgm:spPr/>
      <dgm:t>
        <a:bodyPr/>
        <a:lstStyle/>
        <a:p>
          <a:endParaRPr lang="uk-UA"/>
        </a:p>
      </dgm:t>
    </dgm:pt>
    <dgm:pt modelId="{0B720775-E6D2-45ED-A7A0-751B62D8AF51}" type="pres">
      <dgm:prSet presAssocID="{4B853042-7BDF-488D-A515-1BC210726A99}" presName="parTrans" presStyleCnt="0"/>
      <dgm:spPr/>
    </dgm:pt>
    <dgm:pt modelId="{1477DBE8-A2EE-46FF-AA89-8B4B18969CB4}" type="pres">
      <dgm:prSet presAssocID="{B4D81767-46C1-4C2F-B4AB-F03C5BE5C221}" presName="node" presStyleLbl="alignAccFollowNode1" presStyleIdx="6" presStyleCnt="7" custScaleX="41226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A0B0F2A5-B605-4CEB-BC2B-04F004ADDE85}" srcId="{0010DD58-8C6C-4862-A7F3-4FD10B83D031}" destId="{26680000-8625-4A53-A6C6-CFB2E1F950DF}" srcOrd="4" destOrd="0" parTransId="{44ADF67B-CEFF-4E8E-B7A7-97E0C7F8AB29}" sibTransId="{4F9C8CCF-7775-4826-8C6A-A685D6EF5074}"/>
    <dgm:cxn modelId="{2921514E-5C9F-44A5-A05C-5C0381F91549}" srcId="{13420540-3665-49C8-B382-9B0C470D7BBA}" destId="{D4B45C89-D816-4030-9D64-54F9489239F8}" srcOrd="0" destOrd="0" parTransId="{0CC735EE-5EB3-4E83-801B-1B1AD893034D}" sibTransId="{3438CA4F-A190-4C94-9434-78F3F21E6ADD}"/>
    <dgm:cxn modelId="{76ADC1F5-99C3-48BA-AE78-71EF02845F1E}" type="presOf" srcId="{0010DD58-8C6C-4862-A7F3-4FD10B83D031}" destId="{21C4EB77-4CF2-48D1-9DCE-5C5D661C745B}" srcOrd="0" destOrd="0" presId="urn:microsoft.com/office/officeart/2005/8/layout/lProcess3"/>
    <dgm:cxn modelId="{31B61F72-E807-4FF8-8543-D8D4392768DB}" type="presOf" srcId="{D8787DB1-F596-4E2E-B832-F706EDCD3470}" destId="{6A05DB37-0BCE-4E6B-9739-D297D4333420}" srcOrd="0" destOrd="0" presId="urn:microsoft.com/office/officeart/2005/8/layout/lProcess3"/>
    <dgm:cxn modelId="{537D26D6-C09E-45BA-9FBD-18A937875DAA}" srcId="{0010DD58-8C6C-4862-A7F3-4FD10B83D031}" destId="{13420540-3665-49C8-B382-9B0C470D7BBA}" srcOrd="3" destOrd="0" parTransId="{D610C900-3BB5-4BCA-B121-913B259BC154}" sibTransId="{73553419-7848-4E78-8A63-1067AD99BB9E}"/>
    <dgm:cxn modelId="{9005AC50-9A4A-4FA3-AA81-C33FA9BFA5D9}" srcId="{0010DD58-8C6C-4862-A7F3-4FD10B83D031}" destId="{A641F1FC-0C2C-47E8-ABCD-8E4605743284}" srcOrd="5" destOrd="0" parTransId="{ECCE49F8-AE5B-4A9A-BF9B-05A3F1E60770}" sibTransId="{4EC4CD8B-CDC7-4A5E-A666-1423945881DC}"/>
    <dgm:cxn modelId="{95ACB56E-44BA-4605-ACE8-292842BC75B8}" type="presOf" srcId="{B4D81767-46C1-4C2F-B4AB-F03C5BE5C221}" destId="{1477DBE8-A2EE-46FF-AA89-8B4B18969CB4}" srcOrd="0" destOrd="0" presId="urn:microsoft.com/office/officeart/2005/8/layout/lProcess3"/>
    <dgm:cxn modelId="{F2619B6C-BB45-4870-B596-900FF7728FF6}" type="presOf" srcId="{A641F1FC-0C2C-47E8-ABCD-8E4605743284}" destId="{03F7F448-EC3F-468F-B7A9-32AA2ED56515}" srcOrd="0" destOrd="0" presId="urn:microsoft.com/office/officeart/2005/8/layout/lProcess3"/>
    <dgm:cxn modelId="{C347B632-F627-41E5-B7C0-D3DA1E606672}" srcId="{0010DD58-8C6C-4862-A7F3-4FD10B83D031}" destId="{D8787DB1-F596-4E2E-B832-F706EDCD3470}" srcOrd="1" destOrd="0" parTransId="{1EEBD341-C779-420C-978C-67316CA65C7C}" sibTransId="{7428CDA7-DD3B-49F2-8480-BA8F36D67237}"/>
    <dgm:cxn modelId="{87C322E3-CEA6-433D-9836-24DD429AC259}" srcId="{D8787DB1-F596-4E2E-B832-F706EDCD3470}" destId="{63706481-D2AE-4046-A7C3-2488E7F26243}" srcOrd="0" destOrd="0" parTransId="{01E12DF4-1A1A-4C1D-848D-391E74800B2F}" sibTransId="{A6EDA000-71B4-44BE-AD96-8E302ED6A423}"/>
    <dgm:cxn modelId="{293C7686-FA73-4FDA-BA10-42C902569A24}" srcId="{0010DD58-8C6C-4862-A7F3-4FD10B83D031}" destId="{7F30F381-7AAA-4155-A408-E7779A688CCB}" srcOrd="2" destOrd="0" parTransId="{9324B5AD-5CF3-4D7B-B19B-CF77A796B314}" sibTransId="{DE211EB3-F480-4C1B-B370-FBE1DDBC6C53}"/>
    <dgm:cxn modelId="{98098797-2C3A-47D2-8C64-87A8EA67539D}" srcId="{3A064225-ECAB-45DC-BAE7-3F475BE6CEA0}" destId="{DF6FD701-25F1-48AB-96FD-9C7E1016782A}" srcOrd="0" destOrd="0" parTransId="{2B30977B-55C1-4197-B86B-5DA21F533208}" sibTransId="{8A5CD8E9-29CA-42DE-BDE5-CEF2777BD890}"/>
    <dgm:cxn modelId="{7FFC0D9A-EFAA-480B-9AA8-70A1DC9B06CB}" type="presOf" srcId="{63706481-D2AE-4046-A7C3-2488E7F26243}" destId="{54B600F9-9644-46C5-9722-F7811454385B}" srcOrd="0" destOrd="0" presId="urn:microsoft.com/office/officeart/2005/8/layout/lProcess3"/>
    <dgm:cxn modelId="{228C44B8-2AC7-4A31-820E-F3FF013A857F}" srcId="{A641F1FC-0C2C-47E8-ABCD-8E4605743284}" destId="{A8B7CB2C-7EE4-41F8-97E8-03E7178FA9AE}" srcOrd="0" destOrd="0" parTransId="{52307E15-8B02-485F-8988-708AF527832A}" sibTransId="{D5D4C6CE-CCB5-4642-9EEE-6B549ED92CAC}"/>
    <dgm:cxn modelId="{5A1BE363-179A-4526-A9C5-C048CECCF257}" type="presOf" srcId="{26680000-8625-4A53-A6C6-CFB2E1F950DF}" destId="{7BE2DB15-9B29-478B-B321-D6125C937FFE}" srcOrd="0" destOrd="0" presId="urn:microsoft.com/office/officeart/2005/8/layout/lProcess3"/>
    <dgm:cxn modelId="{AC22BFD3-C018-4D2B-AF29-5BE891695258}" srcId="{0010DD58-8C6C-4862-A7F3-4FD10B83D031}" destId="{DB1F53EB-2AAC-41D8-B3C2-0AE4F26F6C04}" srcOrd="6" destOrd="0" parTransId="{415D8DCE-38B8-4042-88D5-833FF8B3D205}" sibTransId="{8C0B1839-DFFE-4C5A-BB05-DACEE59C4A93}"/>
    <dgm:cxn modelId="{17791A8B-8B91-457E-BDF7-3187F654233B}" type="presOf" srcId="{3A064225-ECAB-45DC-BAE7-3F475BE6CEA0}" destId="{D74D9955-FC31-46E7-A546-AA796AA6E913}" srcOrd="0" destOrd="0" presId="urn:microsoft.com/office/officeart/2005/8/layout/lProcess3"/>
    <dgm:cxn modelId="{079BE384-4ECB-49A7-B31C-2C9FE9FE5FB2}" type="presOf" srcId="{A8B7CB2C-7EE4-41F8-97E8-03E7178FA9AE}" destId="{528E016E-2384-4570-84B9-1C58D02FA46A}" srcOrd="0" destOrd="0" presId="urn:microsoft.com/office/officeart/2005/8/layout/lProcess3"/>
    <dgm:cxn modelId="{3BD4D8BC-8C13-4523-AA59-FFF3EB47F43A}" type="presOf" srcId="{DF6FD701-25F1-48AB-96FD-9C7E1016782A}" destId="{F7BBEB84-38AE-48A2-BFE5-A8EB2B09E4C7}" srcOrd="0" destOrd="0" presId="urn:microsoft.com/office/officeart/2005/8/layout/lProcess3"/>
    <dgm:cxn modelId="{B5ACFA4E-5E88-4E48-A6F8-0DEB956E9E53}" type="presOf" srcId="{DB8A2717-AA09-40B1-B6A7-B89221C12143}" destId="{77BB4330-7491-4F7B-A6F4-1CFE7A3AF419}" srcOrd="0" destOrd="0" presId="urn:microsoft.com/office/officeart/2005/8/layout/lProcess3"/>
    <dgm:cxn modelId="{D6B56C84-89FC-4D44-9991-741A7F73093E}" type="presOf" srcId="{D4B45C89-D816-4030-9D64-54F9489239F8}" destId="{28097D7C-3F2A-4CA3-8D80-E8E366EBF125}" srcOrd="0" destOrd="0" presId="urn:microsoft.com/office/officeart/2005/8/layout/lProcess3"/>
    <dgm:cxn modelId="{4E37D7B3-E35F-48DB-9A44-F0AADDF3574D}" srcId="{0010DD58-8C6C-4862-A7F3-4FD10B83D031}" destId="{3A064225-ECAB-45DC-BAE7-3F475BE6CEA0}" srcOrd="0" destOrd="0" parTransId="{CA45DD5C-1383-46F7-8F97-C9E510BAB777}" sibTransId="{2B723BC4-D864-43CB-850F-6DA32053F06E}"/>
    <dgm:cxn modelId="{C474D88F-FD36-4F43-AD53-5705F6BD7877}" type="presOf" srcId="{5A268646-49D7-4860-9161-DE083AD56C38}" destId="{B731A79D-8ABE-4AEF-B7C2-DB5F47492649}" srcOrd="0" destOrd="0" presId="urn:microsoft.com/office/officeart/2005/8/layout/lProcess3"/>
    <dgm:cxn modelId="{F628E7A6-5D28-456F-81BC-4EA6D91F876D}" type="presOf" srcId="{7F30F381-7AAA-4155-A408-E7779A688CCB}" destId="{AAC53BD6-EBD1-4658-BBA3-1E72E53D25F6}" srcOrd="0" destOrd="0" presId="urn:microsoft.com/office/officeart/2005/8/layout/lProcess3"/>
    <dgm:cxn modelId="{970A60D3-67D1-434B-A440-273DFB0F64A0}" type="presOf" srcId="{DB1F53EB-2AAC-41D8-B3C2-0AE4F26F6C04}" destId="{0E250CB7-FB1C-4CEF-A8D2-32A9F08E56E1}" srcOrd="0" destOrd="0" presId="urn:microsoft.com/office/officeart/2005/8/layout/lProcess3"/>
    <dgm:cxn modelId="{B14A106C-093F-4E57-ACC9-A9A5EBED5F95}" srcId="{DB1F53EB-2AAC-41D8-B3C2-0AE4F26F6C04}" destId="{B4D81767-46C1-4C2F-B4AB-F03C5BE5C221}" srcOrd="0" destOrd="0" parTransId="{4B853042-7BDF-488D-A515-1BC210726A99}" sibTransId="{254CFC8F-FE2C-4737-92F7-B48B27D249D8}"/>
    <dgm:cxn modelId="{B0D3D677-5578-43B1-992E-43FCF6CFAF9E}" srcId="{7F30F381-7AAA-4155-A408-E7779A688CCB}" destId="{5A268646-49D7-4860-9161-DE083AD56C38}" srcOrd="0" destOrd="0" parTransId="{EC7A7C84-FB52-4FF3-B5F4-057F96CCD62E}" sibTransId="{D061A9D3-244E-4F51-9C4C-991D3DB4B1A9}"/>
    <dgm:cxn modelId="{3E8DC3A2-A9F7-4112-8D83-D481983815AC}" srcId="{26680000-8625-4A53-A6C6-CFB2E1F950DF}" destId="{DB8A2717-AA09-40B1-B6A7-B89221C12143}" srcOrd="0" destOrd="0" parTransId="{5F428B95-4705-40A1-BE97-B55F923BFDF7}" sibTransId="{0347A21A-A592-4EA0-B2B5-7AB0F62116EE}"/>
    <dgm:cxn modelId="{17B5CDAA-18B1-4CB2-A6F3-32382A609F7B}" type="presOf" srcId="{13420540-3665-49C8-B382-9B0C470D7BBA}" destId="{DD62E209-6893-47A9-8F00-1836D5E62976}" srcOrd="0" destOrd="0" presId="urn:microsoft.com/office/officeart/2005/8/layout/lProcess3"/>
    <dgm:cxn modelId="{E6CC5685-2FBF-4F3C-990D-03BFF38F4011}" type="presParOf" srcId="{21C4EB77-4CF2-48D1-9DCE-5C5D661C745B}" destId="{3BA85C7F-35DE-43EA-A53E-8373C24142D3}" srcOrd="0" destOrd="0" presId="urn:microsoft.com/office/officeart/2005/8/layout/lProcess3"/>
    <dgm:cxn modelId="{DFC81325-0B36-4A62-8845-84C1A9DF4B5D}" type="presParOf" srcId="{3BA85C7F-35DE-43EA-A53E-8373C24142D3}" destId="{D74D9955-FC31-46E7-A546-AA796AA6E913}" srcOrd="0" destOrd="0" presId="urn:microsoft.com/office/officeart/2005/8/layout/lProcess3"/>
    <dgm:cxn modelId="{E973E386-3345-4786-B606-5E9AD8208FC0}" type="presParOf" srcId="{3BA85C7F-35DE-43EA-A53E-8373C24142D3}" destId="{AF433C9D-17EE-48BF-B8BF-9EEAE363A154}" srcOrd="1" destOrd="0" presId="urn:microsoft.com/office/officeart/2005/8/layout/lProcess3"/>
    <dgm:cxn modelId="{77BA3F58-B01F-494C-A3AB-FEB4211BCC57}" type="presParOf" srcId="{3BA85C7F-35DE-43EA-A53E-8373C24142D3}" destId="{F7BBEB84-38AE-48A2-BFE5-A8EB2B09E4C7}" srcOrd="2" destOrd="0" presId="urn:microsoft.com/office/officeart/2005/8/layout/lProcess3"/>
    <dgm:cxn modelId="{4514A77F-75B6-4DC5-8F8A-D4D38D079DB9}" type="presParOf" srcId="{21C4EB77-4CF2-48D1-9DCE-5C5D661C745B}" destId="{C39AD01B-EE30-452B-8C0F-7BB8C6FC04B3}" srcOrd="1" destOrd="0" presId="urn:microsoft.com/office/officeart/2005/8/layout/lProcess3"/>
    <dgm:cxn modelId="{FF8BF1F1-ABF9-4E84-B52B-083E111F5BB0}" type="presParOf" srcId="{21C4EB77-4CF2-48D1-9DCE-5C5D661C745B}" destId="{C793536C-701A-425C-B7C2-E53A9E643A7E}" srcOrd="2" destOrd="0" presId="urn:microsoft.com/office/officeart/2005/8/layout/lProcess3"/>
    <dgm:cxn modelId="{7C9F718A-23D8-4504-9A43-3E808973017F}" type="presParOf" srcId="{C793536C-701A-425C-B7C2-E53A9E643A7E}" destId="{6A05DB37-0BCE-4E6B-9739-D297D4333420}" srcOrd="0" destOrd="0" presId="urn:microsoft.com/office/officeart/2005/8/layout/lProcess3"/>
    <dgm:cxn modelId="{322576D0-05EA-4B45-A420-8632D0242A56}" type="presParOf" srcId="{C793536C-701A-425C-B7C2-E53A9E643A7E}" destId="{596146B8-DF5F-4D7E-9BFC-317554DDC9A3}" srcOrd="1" destOrd="0" presId="urn:microsoft.com/office/officeart/2005/8/layout/lProcess3"/>
    <dgm:cxn modelId="{C7C1BC1E-E7B9-4E4F-9F6F-76C75586F26D}" type="presParOf" srcId="{C793536C-701A-425C-B7C2-E53A9E643A7E}" destId="{54B600F9-9644-46C5-9722-F7811454385B}" srcOrd="2" destOrd="0" presId="urn:microsoft.com/office/officeart/2005/8/layout/lProcess3"/>
    <dgm:cxn modelId="{0442DEEB-1D1D-4689-917C-2DAB90A5B998}" type="presParOf" srcId="{21C4EB77-4CF2-48D1-9DCE-5C5D661C745B}" destId="{141AB965-0108-4CB4-8A4F-32EC231818A5}" srcOrd="3" destOrd="0" presId="urn:microsoft.com/office/officeart/2005/8/layout/lProcess3"/>
    <dgm:cxn modelId="{2C762567-EF06-4AC4-9BDA-97E1B64CA695}" type="presParOf" srcId="{21C4EB77-4CF2-48D1-9DCE-5C5D661C745B}" destId="{9DBEE4EF-CC7C-4CD7-83D0-67D048E147BD}" srcOrd="4" destOrd="0" presId="urn:microsoft.com/office/officeart/2005/8/layout/lProcess3"/>
    <dgm:cxn modelId="{D8E04A74-FBC9-4781-994A-46473E9BF42A}" type="presParOf" srcId="{9DBEE4EF-CC7C-4CD7-83D0-67D048E147BD}" destId="{AAC53BD6-EBD1-4658-BBA3-1E72E53D25F6}" srcOrd="0" destOrd="0" presId="urn:microsoft.com/office/officeart/2005/8/layout/lProcess3"/>
    <dgm:cxn modelId="{0E61A0A4-ADD8-44E9-9249-92F51708F787}" type="presParOf" srcId="{9DBEE4EF-CC7C-4CD7-83D0-67D048E147BD}" destId="{1A96A6B3-6D9C-4365-8E8B-5FF34801E03D}" srcOrd="1" destOrd="0" presId="urn:microsoft.com/office/officeart/2005/8/layout/lProcess3"/>
    <dgm:cxn modelId="{8E5D2A3B-3539-48AE-B2CE-ECC19852764C}" type="presParOf" srcId="{9DBEE4EF-CC7C-4CD7-83D0-67D048E147BD}" destId="{B731A79D-8ABE-4AEF-B7C2-DB5F47492649}" srcOrd="2" destOrd="0" presId="urn:microsoft.com/office/officeart/2005/8/layout/lProcess3"/>
    <dgm:cxn modelId="{F77BCE05-3DCF-44D9-9C73-F1AADAE76688}" type="presParOf" srcId="{21C4EB77-4CF2-48D1-9DCE-5C5D661C745B}" destId="{8CF0343F-8E6A-457D-805B-BCC4A32713B4}" srcOrd="5" destOrd="0" presId="urn:microsoft.com/office/officeart/2005/8/layout/lProcess3"/>
    <dgm:cxn modelId="{75C6F5DA-B4F1-47B3-95A9-FFBF77C788B8}" type="presParOf" srcId="{21C4EB77-4CF2-48D1-9DCE-5C5D661C745B}" destId="{A0DA00E6-C09A-4E8B-8C23-3F8D226D400D}" srcOrd="6" destOrd="0" presId="urn:microsoft.com/office/officeart/2005/8/layout/lProcess3"/>
    <dgm:cxn modelId="{5A1306E2-2F0F-475B-8EA0-A11B6E7649DD}" type="presParOf" srcId="{A0DA00E6-C09A-4E8B-8C23-3F8D226D400D}" destId="{DD62E209-6893-47A9-8F00-1836D5E62976}" srcOrd="0" destOrd="0" presId="urn:microsoft.com/office/officeart/2005/8/layout/lProcess3"/>
    <dgm:cxn modelId="{DFA51A58-93C2-4B87-B806-1A19E7E824AE}" type="presParOf" srcId="{A0DA00E6-C09A-4E8B-8C23-3F8D226D400D}" destId="{1BA3475A-80AF-4803-BBF0-365028EC55D5}" srcOrd="1" destOrd="0" presId="urn:microsoft.com/office/officeart/2005/8/layout/lProcess3"/>
    <dgm:cxn modelId="{38D972E7-CE12-4A1B-BF7A-AB13D5AD0D83}" type="presParOf" srcId="{A0DA00E6-C09A-4E8B-8C23-3F8D226D400D}" destId="{28097D7C-3F2A-4CA3-8D80-E8E366EBF125}" srcOrd="2" destOrd="0" presId="urn:microsoft.com/office/officeart/2005/8/layout/lProcess3"/>
    <dgm:cxn modelId="{29AF63DD-53ED-41F4-9D84-CA2F26F6B407}" type="presParOf" srcId="{21C4EB77-4CF2-48D1-9DCE-5C5D661C745B}" destId="{12696C1D-4095-40EB-9F8C-11B005C6BF67}" srcOrd="7" destOrd="0" presId="urn:microsoft.com/office/officeart/2005/8/layout/lProcess3"/>
    <dgm:cxn modelId="{06002446-DF57-4064-8E00-E995C7693048}" type="presParOf" srcId="{21C4EB77-4CF2-48D1-9DCE-5C5D661C745B}" destId="{5E80F9E7-25A7-4A67-AF4B-667865A57E64}" srcOrd="8" destOrd="0" presId="urn:microsoft.com/office/officeart/2005/8/layout/lProcess3"/>
    <dgm:cxn modelId="{08BDBB47-6ECE-4742-8421-DE756497BC02}" type="presParOf" srcId="{5E80F9E7-25A7-4A67-AF4B-667865A57E64}" destId="{7BE2DB15-9B29-478B-B321-D6125C937FFE}" srcOrd="0" destOrd="0" presId="urn:microsoft.com/office/officeart/2005/8/layout/lProcess3"/>
    <dgm:cxn modelId="{7091CF00-E8EC-4B07-ABE5-76BD2E920360}" type="presParOf" srcId="{5E80F9E7-25A7-4A67-AF4B-667865A57E64}" destId="{ADCF1551-4641-42E2-AA34-ADD8DAE27469}" srcOrd="1" destOrd="0" presId="urn:microsoft.com/office/officeart/2005/8/layout/lProcess3"/>
    <dgm:cxn modelId="{CDDA26FB-7135-4AC5-9381-B1466F556F16}" type="presParOf" srcId="{5E80F9E7-25A7-4A67-AF4B-667865A57E64}" destId="{77BB4330-7491-4F7B-A6F4-1CFE7A3AF419}" srcOrd="2" destOrd="0" presId="urn:microsoft.com/office/officeart/2005/8/layout/lProcess3"/>
    <dgm:cxn modelId="{AA989E98-E0E2-4AE9-A460-113FCB644CBC}" type="presParOf" srcId="{21C4EB77-4CF2-48D1-9DCE-5C5D661C745B}" destId="{DC40BFD7-0611-49E4-B671-8C21FC78D627}" srcOrd="9" destOrd="0" presId="urn:microsoft.com/office/officeart/2005/8/layout/lProcess3"/>
    <dgm:cxn modelId="{092BBB58-DCD7-48B1-92EE-F2441D3E1124}" type="presParOf" srcId="{21C4EB77-4CF2-48D1-9DCE-5C5D661C745B}" destId="{4FA29B0B-EC10-4B1D-9D62-4C8527CC7C24}" srcOrd="10" destOrd="0" presId="urn:microsoft.com/office/officeart/2005/8/layout/lProcess3"/>
    <dgm:cxn modelId="{0D140C09-86DF-4825-A7D4-B6066A389881}" type="presParOf" srcId="{4FA29B0B-EC10-4B1D-9D62-4C8527CC7C24}" destId="{03F7F448-EC3F-468F-B7A9-32AA2ED56515}" srcOrd="0" destOrd="0" presId="urn:microsoft.com/office/officeart/2005/8/layout/lProcess3"/>
    <dgm:cxn modelId="{64B1E0A0-9093-4077-8915-71E09C33C6BE}" type="presParOf" srcId="{4FA29B0B-EC10-4B1D-9D62-4C8527CC7C24}" destId="{5FFE327F-70AC-4DBD-834C-BA7814FABCBB}" srcOrd="1" destOrd="0" presId="urn:microsoft.com/office/officeart/2005/8/layout/lProcess3"/>
    <dgm:cxn modelId="{1E74C4D6-7404-4587-9FB7-3E88CF08FB89}" type="presParOf" srcId="{4FA29B0B-EC10-4B1D-9D62-4C8527CC7C24}" destId="{528E016E-2384-4570-84B9-1C58D02FA46A}" srcOrd="2" destOrd="0" presId="urn:microsoft.com/office/officeart/2005/8/layout/lProcess3"/>
    <dgm:cxn modelId="{F0E68E5D-AC7C-498E-A848-A7A3D94E0E26}" type="presParOf" srcId="{21C4EB77-4CF2-48D1-9DCE-5C5D661C745B}" destId="{C3919B03-C06F-402F-96BF-41CAA99637E0}" srcOrd="11" destOrd="0" presId="urn:microsoft.com/office/officeart/2005/8/layout/lProcess3"/>
    <dgm:cxn modelId="{50E5A0F6-9F38-4A36-8195-345A8E84E231}" type="presParOf" srcId="{21C4EB77-4CF2-48D1-9DCE-5C5D661C745B}" destId="{19CC8A4B-15BC-445C-8BD9-92BADE006C62}" srcOrd="12" destOrd="0" presId="urn:microsoft.com/office/officeart/2005/8/layout/lProcess3"/>
    <dgm:cxn modelId="{E8288C66-3E43-4DF3-B9A9-8C2AE7553F53}" type="presParOf" srcId="{19CC8A4B-15BC-445C-8BD9-92BADE006C62}" destId="{0E250CB7-FB1C-4CEF-A8D2-32A9F08E56E1}" srcOrd="0" destOrd="0" presId="urn:microsoft.com/office/officeart/2005/8/layout/lProcess3"/>
    <dgm:cxn modelId="{7609510C-F493-4C9F-B897-FBC9AB78A9CA}" type="presParOf" srcId="{19CC8A4B-15BC-445C-8BD9-92BADE006C62}" destId="{0B720775-E6D2-45ED-A7A0-751B62D8AF51}" srcOrd="1" destOrd="0" presId="urn:microsoft.com/office/officeart/2005/8/layout/lProcess3"/>
    <dgm:cxn modelId="{2BC57FF6-3EBB-4D90-BEF8-B8C31898AB02}" type="presParOf" srcId="{19CC8A4B-15BC-445C-8BD9-92BADE006C62}" destId="{1477DBE8-A2EE-46FF-AA89-8B4B18969CB4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52C87FE-EC40-45DD-8595-585963C5A246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C35AF44-A0E0-4A31-8BD0-36DBADE7DBD2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uk-UA" sz="3200" noProof="0" dirty="0" err="1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Вебінари</a:t>
          </a:r>
          <a:endParaRPr lang="uk-UA" sz="32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431162-8373-4D9E-9CE0-7B33780CD3F6}" type="parTrans" cxnId="{997263C0-1465-4A64-8207-520D2414CDAC}">
      <dgm:prSet/>
      <dgm:spPr/>
      <dgm:t>
        <a:bodyPr/>
        <a:lstStyle/>
        <a:p>
          <a:endParaRPr lang="uk-UA" sz="32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0245FA-11D5-4757-A882-D8BBF834E1A9}" type="sibTrans" cxnId="{997263C0-1465-4A64-8207-520D2414CDAC}">
      <dgm:prSet/>
      <dgm:spPr>
        <a:ln>
          <a:solidFill>
            <a:schemeClr val="accent5"/>
          </a:solidFill>
        </a:ln>
      </dgm:spPr>
      <dgm:t>
        <a:bodyPr/>
        <a:lstStyle/>
        <a:p>
          <a:endParaRPr lang="uk-UA" sz="32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B87392E-8919-457D-8C9F-77CA8932C5CC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uk-UA" sz="32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Тренінги</a:t>
          </a:r>
          <a:endParaRPr lang="uk-UA" sz="32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06F4978-6172-4B4A-BB67-0F50830C5961}" type="parTrans" cxnId="{67A6C16F-46BD-4E5A-A285-D6DCD90408AE}">
      <dgm:prSet/>
      <dgm:spPr/>
      <dgm:t>
        <a:bodyPr/>
        <a:lstStyle/>
        <a:p>
          <a:endParaRPr lang="uk-UA" sz="32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B5E021-5381-4900-998F-C468B8436253}" type="sibTrans" cxnId="{67A6C16F-46BD-4E5A-A285-D6DCD90408AE}">
      <dgm:prSet/>
      <dgm:spPr/>
      <dgm:t>
        <a:bodyPr/>
        <a:lstStyle/>
        <a:p>
          <a:endParaRPr lang="uk-UA" sz="32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6EE7A4-6586-47BC-9A6E-7C429540F58E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uk-UA" sz="32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Курси підвищення кваліфікації (сертифікат Львівської політехніки)</a:t>
          </a:r>
          <a:endParaRPr lang="uk-UA" sz="32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342C29F-4A34-4155-ACA2-F0C0D0BB450B}" type="parTrans" cxnId="{94A4820D-E20C-443B-9A9B-46C663812126}">
      <dgm:prSet/>
      <dgm:spPr/>
      <dgm:t>
        <a:bodyPr/>
        <a:lstStyle/>
        <a:p>
          <a:endParaRPr lang="uk-UA" sz="32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3BFCDC-0A7A-4078-A2BA-0EB65EB040B8}" type="sibTrans" cxnId="{94A4820D-E20C-443B-9A9B-46C663812126}">
      <dgm:prSet/>
      <dgm:spPr/>
      <dgm:t>
        <a:bodyPr/>
        <a:lstStyle/>
        <a:p>
          <a:endParaRPr lang="uk-UA" sz="32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24B907-48DC-4742-8F2E-AACA44D27969}">
      <dgm:prSet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uk-UA" sz="32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Семінари</a:t>
          </a:r>
          <a:endParaRPr lang="uk-UA" sz="32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AC4170-85A6-4CC0-B306-F7A07F5F2E30}" type="parTrans" cxnId="{A04DED7E-80DD-4EBE-BA01-A5A6A33063B7}">
      <dgm:prSet/>
      <dgm:spPr/>
      <dgm:t>
        <a:bodyPr/>
        <a:lstStyle/>
        <a:p>
          <a:endParaRPr lang="uk-UA" sz="32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B274C91-7760-4710-A191-C1849E6216A5}" type="sibTrans" cxnId="{A04DED7E-80DD-4EBE-BA01-A5A6A33063B7}">
      <dgm:prSet/>
      <dgm:spPr/>
      <dgm:t>
        <a:bodyPr/>
        <a:lstStyle/>
        <a:p>
          <a:endParaRPr lang="uk-UA" sz="32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45CE7F1-7F59-4A10-A5A5-1696EE3E048E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uk-UA" sz="32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Курс для аспірантів 2-го року навчання «Підготовка проєктних пропозицій» </a:t>
          </a:r>
          <a:endParaRPr lang="uk-UA" sz="32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89B8E9-4AE0-4C32-9C66-0F2F99918468}" type="parTrans" cxnId="{24A9BA7E-254B-4768-8EF1-C048F08BCDEB}">
      <dgm:prSet/>
      <dgm:spPr/>
      <dgm:t>
        <a:bodyPr/>
        <a:lstStyle/>
        <a:p>
          <a:endParaRPr lang="uk-UA" sz="32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5989658-4565-43C1-9339-2FBAB2CC4BC3}" type="sibTrans" cxnId="{24A9BA7E-254B-4768-8EF1-C048F08BCDEB}">
      <dgm:prSet/>
      <dgm:spPr/>
      <dgm:t>
        <a:bodyPr/>
        <a:lstStyle/>
        <a:p>
          <a:endParaRPr lang="uk-UA" sz="32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0444B4-17B8-4E4D-8CCC-99E04B6F6AB2}" type="pres">
      <dgm:prSet presAssocID="{052C87FE-EC40-45DD-8595-585963C5A24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2C152E03-20FF-4055-8B8E-12BF3029F751}" type="pres">
      <dgm:prSet presAssocID="{052C87FE-EC40-45DD-8595-585963C5A246}" presName="Name1" presStyleCnt="0"/>
      <dgm:spPr/>
      <dgm:t>
        <a:bodyPr/>
        <a:lstStyle/>
        <a:p>
          <a:endParaRPr lang="ru-RU"/>
        </a:p>
      </dgm:t>
    </dgm:pt>
    <dgm:pt modelId="{2358DFAA-3CAA-443C-85F6-48AB64962595}" type="pres">
      <dgm:prSet presAssocID="{052C87FE-EC40-45DD-8595-585963C5A246}" presName="cycle" presStyleCnt="0"/>
      <dgm:spPr/>
      <dgm:t>
        <a:bodyPr/>
        <a:lstStyle/>
        <a:p>
          <a:endParaRPr lang="ru-RU"/>
        </a:p>
      </dgm:t>
    </dgm:pt>
    <dgm:pt modelId="{B250C2C4-D6F8-4C57-8E76-9BC2FD9DBA25}" type="pres">
      <dgm:prSet presAssocID="{052C87FE-EC40-45DD-8595-585963C5A246}" presName="srcNode" presStyleLbl="node1" presStyleIdx="0" presStyleCnt="5"/>
      <dgm:spPr/>
      <dgm:t>
        <a:bodyPr/>
        <a:lstStyle/>
        <a:p>
          <a:endParaRPr lang="ru-RU"/>
        </a:p>
      </dgm:t>
    </dgm:pt>
    <dgm:pt modelId="{EAF32EA1-D6E5-4BCB-B7B5-3852458081F2}" type="pres">
      <dgm:prSet presAssocID="{052C87FE-EC40-45DD-8595-585963C5A246}" presName="conn" presStyleLbl="parChTrans1D2" presStyleIdx="0" presStyleCnt="1"/>
      <dgm:spPr/>
      <dgm:t>
        <a:bodyPr/>
        <a:lstStyle/>
        <a:p>
          <a:endParaRPr lang="ru-RU"/>
        </a:p>
      </dgm:t>
    </dgm:pt>
    <dgm:pt modelId="{73827505-5ED0-408E-BCAF-EF5A8FA24E9B}" type="pres">
      <dgm:prSet presAssocID="{052C87FE-EC40-45DD-8595-585963C5A246}" presName="extraNode" presStyleLbl="node1" presStyleIdx="0" presStyleCnt="5"/>
      <dgm:spPr/>
      <dgm:t>
        <a:bodyPr/>
        <a:lstStyle/>
        <a:p>
          <a:endParaRPr lang="ru-RU"/>
        </a:p>
      </dgm:t>
    </dgm:pt>
    <dgm:pt modelId="{76F65161-FD66-4262-9776-E0C3DB4FAFC2}" type="pres">
      <dgm:prSet presAssocID="{052C87FE-EC40-45DD-8595-585963C5A246}" presName="dstNode" presStyleLbl="node1" presStyleIdx="0" presStyleCnt="5"/>
      <dgm:spPr/>
      <dgm:t>
        <a:bodyPr/>
        <a:lstStyle/>
        <a:p>
          <a:endParaRPr lang="ru-RU"/>
        </a:p>
      </dgm:t>
    </dgm:pt>
    <dgm:pt modelId="{0DECD8FB-55DF-4C31-83A3-A7F0C897789C}" type="pres">
      <dgm:prSet presAssocID="{8C35AF44-A0E0-4A31-8BD0-36DBADE7DBD2}" presName="text_1" presStyleLbl="node1" presStyleIdx="0" presStyleCnt="5" custScaleY="982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B1F8FF-58E7-428A-A698-DAFB48471E6B}" type="pres">
      <dgm:prSet presAssocID="{8C35AF44-A0E0-4A31-8BD0-36DBADE7DBD2}" presName="accent_1" presStyleCnt="0"/>
      <dgm:spPr/>
      <dgm:t>
        <a:bodyPr/>
        <a:lstStyle/>
        <a:p>
          <a:endParaRPr lang="ru-RU"/>
        </a:p>
      </dgm:t>
    </dgm:pt>
    <dgm:pt modelId="{B9A02AA9-AA4B-4249-ACCB-5B70CBD799FF}" type="pres">
      <dgm:prSet presAssocID="{8C35AF44-A0E0-4A31-8BD0-36DBADE7DBD2}" presName="accentRepeatNode" presStyleLbl="solidFgAcc1" presStyleIdx="0" presStyleCnt="5" custLinFactNeighborX="-2259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ln>
          <a:noFill/>
        </a:ln>
      </dgm:spPr>
      <dgm:t>
        <a:bodyPr/>
        <a:lstStyle/>
        <a:p>
          <a:endParaRPr lang="ru-RU"/>
        </a:p>
      </dgm:t>
    </dgm:pt>
    <dgm:pt modelId="{B2925472-3C1F-450D-9A79-3B3AA25CC83A}" type="pres">
      <dgm:prSet presAssocID="{7D24B907-48DC-4742-8F2E-AACA44D27969}" presName="text_2" presStyleLbl="node1" presStyleIdx="1" presStyleCnt="5" custScaleY="982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0898BD-FF15-4681-A929-A563D1C568AE}" type="pres">
      <dgm:prSet presAssocID="{7D24B907-48DC-4742-8F2E-AACA44D27969}" presName="accent_2" presStyleCnt="0"/>
      <dgm:spPr/>
      <dgm:t>
        <a:bodyPr/>
        <a:lstStyle/>
        <a:p>
          <a:endParaRPr lang="ru-RU"/>
        </a:p>
      </dgm:t>
    </dgm:pt>
    <dgm:pt modelId="{6A294E58-D5AC-4E4A-A662-41FBB7E20435}" type="pres">
      <dgm:prSet presAssocID="{7D24B907-48DC-4742-8F2E-AACA44D27969}" presName="accentRepeatNode" presStyleLbl="solidFgAcc1" presStyleIdx="1" presStyleCnt="5" custLinFactNeighborX="-2259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>
        <a:ln>
          <a:noFill/>
        </a:ln>
      </dgm:spPr>
      <dgm:t>
        <a:bodyPr/>
        <a:lstStyle/>
        <a:p>
          <a:endParaRPr lang="ru-RU"/>
        </a:p>
      </dgm:t>
    </dgm:pt>
    <dgm:pt modelId="{4479AD0A-60DA-4D5B-9806-2FCC1703AC9A}" type="pres">
      <dgm:prSet presAssocID="{3B87392E-8919-457D-8C9F-77CA8932C5CC}" presName="text_3" presStyleLbl="node1" presStyleIdx="2" presStyleCnt="5" custScaleY="98272" custLinFactNeighborX="-4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542A94-7D09-414A-9583-E071F0E44E23}" type="pres">
      <dgm:prSet presAssocID="{3B87392E-8919-457D-8C9F-77CA8932C5CC}" presName="accent_3" presStyleCnt="0"/>
      <dgm:spPr/>
      <dgm:t>
        <a:bodyPr/>
        <a:lstStyle/>
        <a:p>
          <a:endParaRPr lang="ru-RU"/>
        </a:p>
      </dgm:t>
    </dgm:pt>
    <dgm:pt modelId="{CDB6C114-93F2-4E22-BCCA-4B6B528D9DD4}" type="pres">
      <dgm:prSet presAssocID="{3B87392E-8919-457D-8C9F-77CA8932C5CC}" presName="accentRepeatNode" presStyleLbl="solidFgAcc1" presStyleIdx="2" presStyleCnt="5" custLinFactNeighborX="-2259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>
        <a:ln>
          <a:noFill/>
        </a:ln>
      </dgm:spPr>
      <dgm:t>
        <a:bodyPr/>
        <a:lstStyle/>
        <a:p>
          <a:endParaRPr lang="ru-RU"/>
        </a:p>
      </dgm:t>
    </dgm:pt>
    <dgm:pt modelId="{38754417-0998-44A3-B189-B9F0E656A4CB}" type="pres">
      <dgm:prSet presAssocID="{AD6EE7A4-6586-47BC-9A6E-7C429540F58E}" presName="text_4" presStyleLbl="node1" presStyleIdx="3" presStyleCnt="5" custScaleY="982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62E1D9-6CDC-4991-B3DA-232DE812CD42}" type="pres">
      <dgm:prSet presAssocID="{AD6EE7A4-6586-47BC-9A6E-7C429540F58E}" presName="accent_4" presStyleCnt="0"/>
      <dgm:spPr/>
    </dgm:pt>
    <dgm:pt modelId="{D83BFD6B-46BA-45AE-9433-E0A9EACA1BB7}" type="pres">
      <dgm:prSet presAssocID="{AD6EE7A4-6586-47BC-9A6E-7C429540F58E}" presName="accentRepeatNode" presStyleLbl="solidFgAcc1" presStyleIdx="3" presStyleCnt="5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>
        <a:ln>
          <a:noFill/>
        </a:ln>
      </dgm:spPr>
      <dgm:t>
        <a:bodyPr/>
        <a:lstStyle/>
        <a:p>
          <a:endParaRPr lang="ru-RU"/>
        </a:p>
      </dgm:t>
    </dgm:pt>
    <dgm:pt modelId="{9A209C04-E65F-4F0F-98B3-CC2F6D657FC8}" type="pres">
      <dgm:prSet presAssocID="{845CE7F1-7F59-4A10-A5A5-1696EE3E048E}" presName="text_5" presStyleLbl="node1" presStyleIdx="4" presStyleCnt="5" custScaleY="982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D16203-03B1-400B-BFA0-FFB22131C99C}" type="pres">
      <dgm:prSet presAssocID="{845CE7F1-7F59-4A10-A5A5-1696EE3E048E}" presName="accent_5" presStyleCnt="0"/>
      <dgm:spPr/>
    </dgm:pt>
    <dgm:pt modelId="{8883F08C-733A-4072-96DA-2B018D9F6AEB}" type="pres">
      <dgm:prSet presAssocID="{845CE7F1-7F59-4A10-A5A5-1696EE3E048E}" presName="accentRepeatNode" presStyleLbl="solidFgAcc1" presStyleIdx="4" presStyleCnt="5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>
        <a:ln>
          <a:noFill/>
        </a:ln>
      </dgm:spPr>
      <dgm:t>
        <a:bodyPr/>
        <a:lstStyle/>
        <a:p>
          <a:endParaRPr lang="uk-UA"/>
        </a:p>
      </dgm:t>
    </dgm:pt>
  </dgm:ptLst>
  <dgm:cxnLst>
    <dgm:cxn modelId="{A04DED7E-80DD-4EBE-BA01-A5A6A33063B7}" srcId="{052C87FE-EC40-45DD-8595-585963C5A246}" destId="{7D24B907-48DC-4742-8F2E-AACA44D27969}" srcOrd="1" destOrd="0" parTransId="{DFAC4170-85A6-4CC0-B306-F7A07F5F2E30}" sibTransId="{3B274C91-7760-4710-A191-C1849E6216A5}"/>
    <dgm:cxn modelId="{49692D7B-9636-4CB5-B3AB-7D13B5D7B329}" type="presOf" srcId="{3B87392E-8919-457D-8C9F-77CA8932C5CC}" destId="{4479AD0A-60DA-4D5B-9806-2FCC1703AC9A}" srcOrd="0" destOrd="0" presId="urn:microsoft.com/office/officeart/2008/layout/VerticalCurvedList"/>
    <dgm:cxn modelId="{94A4820D-E20C-443B-9A9B-46C663812126}" srcId="{052C87FE-EC40-45DD-8595-585963C5A246}" destId="{AD6EE7A4-6586-47BC-9A6E-7C429540F58E}" srcOrd="3" destOrd="0" parTransId="{5342C29F-4A34-4155-ACA2-F0C0D0BB450B}" sibTransId="{793BFCDC-0A7A-4078-A2BA-0EB65EB040B8}"/>
    <dgm:cxn modelId="{F3B2E33C-3F6B-4822-B55A-77FE5E743C19}" type="presOf" srcId="{845CE7F1-7F59-4A10-A5A5-1696EE3E048E}" destId="{9A209C04-E65F-4F0F-98B3-CC2F6D657FC8}" srcOrd="0" destOrd="0" presId="urn:microsoft.com/office/officeart/2008/layout/VerticalCurvedList"/>
    <dgm:cxn modelId="{67A6C16F-46BD-4E5A-A285-D6DCD90408AE}" srcId="{052C87FE-EC40-45DD-8595-585963C5A246}" destId="{3B87392E-8919-457D-8C9F-77CA8932C5CC}" srcOrd="2" destOrd="0" parTransId="{306F4978-6172-4B4A-BB67-0F50830C5961}" sibTransId="{F2B5E021-5381-4900-998F-C468B8436253}"/>
    <dgm:cxn modelId="{9D831183-21A1-4F9A-85C5-505031DCB7B3}" type="presOf" srcId="{AD6EE7A4-6586-47BC-9A6E-7C429540F58E}" destId="{38754417-0998-44A3-B189-B9F0E656A4CB}" srcOrd="0" destOrd="0" presId="urn:microsoft.com/office/officeart/2008/layout/VerticalCurvedList"/>
    <dgm:cxn modelId="{B370E011-F81A-484B-928C-B3057C10B6C2}" type="presOf" srcId="{8C35AF44-A0E0-4A31-8BD0-36DBADE7DBD2}" destId="{0DECD8FB-55DF-4C31-83A3-A7F0C897789C}" srcOrd="0" destOrd="0" presId="urn:microsoft.com/office/officeart/2008/layout/VerticalCurvedList"/>
    <dgm:cxn modelId="{3EC5C62A-7397-44A2-A82B-2C8CDA7971B4}" type="presOf" srcId="{052C87FE-EC40-45DD-8595-585963C5A246}" destId="{5D0444B4-17B8-4E4D-8CCC-99E04B6F6AB2}" srcOrd="0" destOrd="0" presId="urn:microsoft.com/office/officeart/2008/layout/VerticalCurvedList"/>
    <dgm:cxn modelId="{7AD697DB-3D99-44DA-BBD8-4D7DF496AA52}" type="presOf" srcId="{C80245FA-11D5-4757-A882-D8BBF834E1A9}" destId="{EAF32EA1-D6E5-4BCB-B7B5-3852458081F2}" srcOrd="0" destOrd="0" presId="urn:microsoft.com/office/officeart/2008/layout/VerticalCurvedList"/>
    <dgm:cxn modelId="{997263C0-1465-4A64-8207-520D2414CDAC}" srcId="{052C87FE-EC40-45DD-8595-585963C5A246}" destId="{8C35AF44-A0E0-4A31-8BD0-36DBADE7DBD2}" srcOrd="0" destOrd="0" parTransId="{B2431162-8373-4D9E-9CE0-7B33780CD3F6}" sibTransId="{C80245FA-11D5-4757-A882-D8BBF834E1A9}"/>
    <dgm:cxn modelId="{27AB8DC0-613D-4C96-9C27-7451833857C0}" type="presOf" srcId="{7D24B907-48DC-4742-8F2E-AACA44D27969}" destId="{B2925472-3C1F-450D-9A79-3B3AA25CC83A}" srcOrd="0" destOrd="0" presId="urn:microsoft.com/office/officeart/2008/layout/VerticalCurvedList"/>
    <dgm:cxn modelId="{24A9BA7E-254B-4768-8EF1-C048F08BCDEB}" srcId="{052C87FE-EC40-45DD-8595-585963C5A246}" destId="{845CE7F1-7F59-4A10-A5A5-1696EE3E048E}" srcOrd="4" destOrd="0" parTransId="{2189B8E9-4AE0-4C32-9C66-0F2F99918468}" sibTransId="{E5989658-4565-43C1-9339-2FBAB2CC4BC3}"/>
    <dgm:cxn modelId="{F09E8DB9-493D-44CC-B3B7-87C1A87C2E78}" type="presParOf" srcId="{5D0444B4-17B8-4E4D-8CCC-99E04B6F6AB2}" destId="{2C152E03-20FF-4055-8B8E-12BF3029F751}" srcOrd="0" destOrd="0" presId="urn:microsoft.com/office/officeart/2008/layout/VerticalCurvedList"/>
    <dgm:cxn modelId="{D155BFC8-0A6A-44ED-9825-24F14C6B302D}" type="presParOf" srcId="{2C152E03-20FF-4055-8B8E-12BF3029F751}" destId="{2358DFAA-3CAA-443C-85F6-48AB64962595}" srcOrd="0" destOrd="0" presId="urn:microsoft.com/office/officeart/2008/layout/VerticalCurvedList"/>
    <dgm:cxn modelId="{1C48108D-BD31-45BD-9561-2A9DF4F7D3AD}" type="presParOf" srcId="{2358DFAA-3CAA-443C-85F6-48AB64962595}" destId="{B250C2C4-D6F8-4C57-8E76-9BC2FD9DBA25}" srcOrd="0" destOrd="0" presId="urn:microsoft.com/office/officeart/2008/layout/VerticalCurvedList"/>
    <dgm:cxn modelId="{590AC250-27AB-4423-AECA-6261D205F7C7}" type="presParOf" srcId="{2358DFAA-3CAA-443C-85F6-48AB64962595}" destId="{EAF32EA1-D6E5-4BCB-B7B5-3852458081F2}" srcOrd="1" destOrd="0" presId="urn:microsoft.com/office/officeart/2008/layout/VerticalCurvedList"/>
    <dgm:cxn modelId="{E3212799-BCA4-4986-A6D5-F66A47AD15DF}" type="presParOf" srcId="{2358DFAA-3CAA-443C-85F6-48AB64962595}" destId="{73827505-5ED0-408E-BCAF-EF5A8FA24E9B}" srcOrd="2" destOrd="0" presId="urn:microsoft.com/office/officeart/2008/layout/VerticalCurvedList"/>
    <dgm:cxn modelId="{724F8D8C-6958-4A68-BBF4-3663E09E7664}" type="presParOf" srcId="{2358DFAA-3CAA-443C-85F6-48AB64962595}" destId="{76F65161-FD66-4262-9776-E0C3DB4FAFC2}" srcOrd="3" destOrd="0" presId="urn:microsoft.com/office/officeart/2008/layout/VerticalCurvedList"/>
    <dgm:cxn modelId="{300F36C7-2BCE-477D-8E6F-5F07188F96A2}" type="presParOf" srcId="{2C152E03-20FF-4055-8B8E-12BF3029F751}" destId="{0DECD8FB-55DF-4C31-83A3-A7F0C897789C}" srcOrd="1" destOrd="0" presId="urn:microsoft.com/office/officeart/2008/layout/VerticalCurvedList"/>
    <dgm:cxn modelId="{73DA508A-0D7E-4DB1-992A-59FA4111BBEB}" type="presParOf" srcId="{2C152E03-20FF-4055-8B8E-12BF3029F751}" destId="{9AB1F8FF-58E7-428A-A698-DAFB48471E6B}" srcOrd="2" destOrd="0" presId="urn:microsoft.com/office/officeart/2008/layout/VerticalCurvedList"/>
    <dgm:cxn modelId="{0C71566B-B434-48EF-B9A5-7A0165C71990}" type="presParOf" srcId="{9AB1F8FF-58E7-428A-A698-DAFB48471E6B}" destId="{B9A02AA9-AA4B-4249-ACCB-5B70CBD799FF}" srcOrd="0" destOrd="0" presId="urn:microsoft.com/office/officeart/2008/layout/VerticalCurvedList"/>
    <dgm:cxn modelId="{6ACCD241-F047-454D-BE10-3250A52143C9}" type="presParOf" srcId="{2C152E03-20FF-4055-8B8E-12BF3029F751}" destId="{B2925472-3C1F-450D-9A79-3B3AA25CC83A}" srcOrd="3" destOrd="0" presId="urn:microsoft.com/office/officeart/2008/layout/VerticalCurvedList"/>
    <dgm:cxn modelId="{BABA538B-7CAA-4431-8372-8EF6DF2EBCAC}" type="presParOf" srcId="{2C152E03-20FF-4055-8B8E-12BF3029F751}" destId="{970898BD-FF15-4681-A929-A563D1C568AE}" srcOrd="4" destOrd="0" presId="urn:microsoft.com/office/officeart/2008/layout/VerticalCurvedList"/>
    <dgm:cxn modelId="{E38A885E-3197-4B91-91BF-87C720D252E6}" type="presParOf" srcId="{970898BD-FF15-4681-A929-A563D1C568AE}" destId="{6A294E58-D5AC-4E4A-A662-41FBB7E20435}" srcOrd="0" destOrd="0" presId="urn:microsoft.com/office/officeart/2008/layout/VerticalCurvedList"/>
    <dgm:cxn modelId="{F3CDA83B-90BD-4284-A8B8-16CFC11EB2B2}" type="presParOf" srcId="{2C152E03-20FF-4055-8B8E-12BF3029F751}" destId="{4479AD0A-60DA-4D5B-9806-2FCC1703AC9A}" srcOrd="5" destOrd="0" presId="urn:microsoft.com/office/officeart/2008/layout/VerticalCurvedList"/>
    <dgm:cxn modelId="{103120D4-4017-4706-B23C-25B12A002732}" type="presParOf" srcId="{2C152E03-20FF-4055-8B8E-12BF3029F751}" destId="{4B542A94-7D09-414A-9583-E071F0E44E23}" srcOrd="6" destOrd="0" presId="urn:microsoft.com/office/officeart/2008/layout/VerticalCurvedList"/>
    <dgm:cxn modelId="{82BA336F-FF9A-4BA1-8377-5CF6A9A19E24}" type="presParOf" srcId="{4B542A94-7D09-414A-9583-E071F0E44E23}" destId="{CDB6C114-93F2-4E22-BCCA-4B6B528D9DD4}" srcOrd="0" destOrd="0" presId="urn:microsoft.com/office/officeart/2008/layout/VerticalCurvedList"/>
    <dgm:cxn modelId="{4CE4025C-D8BC-4D5E-8199-0C3DC61AFF10}" type="presParOf" srcId="{2C152E03-20FF-4055-8B8E-12BF3029F751}" destId="{38754417-0998-44A3-B189-B9F0E656A4CB}" srcOrd="7" destOrd="0" presId="urn:microsoft.com/office/officeart/2008/layout/VerticalCurvedList"/>
    <dgm:cxn modelId="{40E89B88-97E3-4AAB-9932-5B6199D1AC2A}" type="presParOf" srcId="{2C152E03-20FF-4055-8B8E-12BF3029F751}" destId="{AA62E1D9-6CDC-4991-B3DA-232DE812CD42}" srcOrd="8" destOrd="0" presId="urn:microsoft.com/office/officeart/2008/layout/VerticalCurvedList"/>
    <dgm:cxn modelId="{3743DB8C-EA27-4520-928E-9CB6834CDF62}" type="presParOf" srcId="{AA62E1D9-6CDC-4991-B3DA-232DE812CD42}" destId="{D83BFD6B-46BA-45AE-9433-E0A9EACA1BB7}" srcOrd="0" destOrd="0" presId="urn:microsoft.com/office/officeart/2008/layout/VerticalCurvedList"/>
    <dgm:cxn modelId="{9E49A35D-3119-4993-8DCB-BECD6AF78614}" type="presParOf" srcId="{2C152E03-20FF-4055-8B8E-12BF3029F751}" destId="{9A209C04-E65F-4F0F-98B3-CC2F6D657FC8}" srcOrd="9" destOrd="0" presId="urn:microsoft.com/office/officeart/2008/layout/VerticalCurvedList"/>
    <dgm:cxn modelId="{61B552F8-AA72-4211-B0AF-C543139F9D9F}" type="presParOf" srcId="{2C152E03-20FF-4055-8B8E-12BF3029F751}" destId="{22D16203-03B1-400B-BFA0-FFB22131C99C}" srcOrd="10" destOrd="0" presId="urn:microsoft.com/office/officeart/2008/layout/VerticalCurvedList"/>
    <dgm:cxn modelId="{35E3DDED-F775-4ECA-A0AB-147F827314D1}" type="presParOf" srcId="{22D16203-03B1-400B-BFA0-FFB22131C99C}" destId="{8883F08C-733A-4072-96DA-2B018D9F6AEB}" srcOrd="0" destOrd="0" presId="urn:microsoft.com/office/officeart/2008/layout/VerticalCurvedList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1777D2-DC45-4DD2-AA2B-4A22EBBCAD4D}">
      <dsp:nvSpPr>
        <dsp:cNvPr id="0" name=""/>
        <dsp:cNvSpPr/>
      </dsp:nvSpPr>
      <dsp:spPr>
        <a:xfrm>
          <a:off x="7574" y="1335281"/>
          <a:ext cx="3289451" cy="141089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Проєкти</a:t>
          </a:r>
          <a:endParaRPr lang="uk-UA" sz="3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574" y="1335281"/>
        <a:ext cx="3289451" cy="1410897"/>
      </dsp:txXfrm>
    </dsp:sp>
    <dsp:sp modelId="{6AB9F27A-91B8-433C-92C2-6E05D8243640}">
      <dsp:nvSpPr>
        <dsp:cNvPr id="0" name=""/>
        <dsp:cNvSpPr/>
      </dsp:nvSpPr>
      <dsp:spPr>
        <a:xfrm>
          <a:off x="336519" y="2746179"/>
          <a:ext cx="328945" cy="8045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4536"/>
              </a:lnTo>
              <a:lnTo>
                <a:pt x="328945" y="804536"/>
              </a:lnTo>
            </a:path>
          </a:pathLst>
        </a:custGeom>
        <a:noFill/>
        <a:ln w="12700" cap="flat" cmpd="sng" algn="ctr">
          <a:solidFill>
            <a:schemeClr val="accent4"/>
          </a:solidFill>
          <a:prstDash val="solid"/>
          <a:miter lim="800000"/>
          <a:headEnd type="none" w="med" len="med"/>
          <a:tailEnd type="triangl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E81BF8-E8CA-4DF6-B2E6-F2C6E2AA0051}">
      <dsp:nvSpPr>
        <dsp:cNvPr id="0" name=""/>
        <dsp:cNvSpPr/>
      </dsp:nvSpPr>
      <dsp:spPr>
        <a:xfrm>
          <a:off x="665464" y="3098903"/>
          <a:ext cx="2628400" cy="90362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Держбюджет</a:t>
          </a:r>
          <a:endParaRPr lang="uk-UA" sz="2000" kern="1200" dirty="0"/>
        </a:p>
      </dsp:txBody>
      <dsp:txXfrm>
        <a:off x="665464" y="3098903"/>
        <a:ext cx="2628400" cy="903623"/>
      </dsp:txXfrm>
    </dsp:sp>
    <dsp:sp modelId="{641264EC-4855-4844-9C11-CA5C03666012}">
      <dsp:nvSpPr>
        <dsp:cNvPr id="0" name=""/>
        <dsp:cNvSpPr/>
      </dsp:nvSpPr>
      <dsp:spPr>
        <a:xfrm>
          <a:off x="336519" y="2746179"/>
          <a:ext cx="328945" cy="20608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60884"/>
              </a:lnTo>
              <a:lnTo>
                <a:pt x="328945" y="2060884"/>
              </a:lnTo>
            </a:path>
          </a:pathLst>
        </a:custGeom>
        <a:noFill/>
        <a:ln w="12700" cap="flat" cmpd="sng" algn="ctr">
          <a:solidFill>
            <a:schemeClr val="accent4"/>
          </a:solidFill>
          <a:prstDash val="solid"/>
          <a:miter lim="800000"/>
          <a:headEnd type="none" w="med" len="med"/>
          <a:tailEnd type="triangl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3ABF19-07E1-408E-BAB3-9465FF549374}">
      <dsp:nvSpPr>
        <dsp:cNvPr id="0" name=""/>
        <dsp:cNvSpPr/>
      </dsp:nvSpPr>
      <dsp:spPr>
        <a:xfrm>
          <a:off x="665464" y="4355251"/>
          <a:ext cx="2628400" cy="90362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НФДУ</a:t>
          </a:r>
          <a:endParaRPr lang="uk-UA" sz="2000" kern="1200" dirty="0"/>
        </a:p>
      </dsp:txBody>
      <dsp:txXfrm>
        <a:off x="665464" y="4355251"/>
        <a:ext cx="2628400" cy="903623"/>
      </dsp:txXfrm>
    </dsp:sp>
    <dsp:sp modelId="{74AD0056-2A36-4CD6-B990-5A31AB776A2D}">
      <dsp:nvSpPr>
        <dsp:cNvPr id="0" name=""/>
        <dsp:cNvSpPr/>
      </dsp:nvSpPr>
      <dsp:spPr>
        <a:xfrm>
          <a:off x="336519" y="2746179"/>
          <a:ext cx="328945" cy="33172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17231"/>
              </a:lnTo>
              <a:lnTo>
                <a:pt x="328945" y="3317231"/>
              </a:lnTo>
            </a:path>
          </a:pathLst>
        </a:custGeom>
        <a:noFill/>
        <a:ln w="12700" cap="flat" cmpd="sng" algn="ctr">
          <a:solidFill>
            <a:schemeClr val="accent4"/>
          </a:solidFill>
          <a:prstDash val="solid"/>
          <a:miter lim="800000"/>
          <a:headEnd type="none" w="med" len="med"/>
          <a:tailEnd type="triangl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0B33C6-9BA2-48E0-B9E8-ABB137FE8347}">
      <dsp:nvSpPr>
        <dsp:cNvPr id="0" name=""/>
        <dsp:cNvSpPr/>
      </dsp:nvSpPr>
      <dsp:spPr>
        <a:xfrm>
          <a:off x="665464" y="5611599"/>
          <a:ext cx="2628400" cy="90362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Спільні міжнародні проєкти</a:t>
          </a:r>
          <a:endParaRPr lang="uk-UA" sz="2000" kern="1200" dirty="0"/>
        </a:p>
      </dsp:txBody>
      <dsp:txXfrm>
        <a:off x="665464" y="5611599"/>
        <a:ext cx="2628400" cy="903623"/>
      </dsp:txXfrm>
    </dsp:sp>
    <dsp:sp modelId="{801D64FF-FB3D-4A40-ABBA-3B2350C80D5A}">
      <dsp:nvSpPr>
        <dsp:cNvPr id="0" name=""/>
        <dsp:cNvSpPr/>
      </dsp:nvSpPr>
      <dsp:spPr>
        <a:xfrm>
          <a:off x="336519" y="2746179"/>
          <a:ext cx="328945" cy="45735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73579"/>
              </a:lnTo>
              <a:lnTo>
                <a:pt x="328945" y="4573579"/>
              </a:lnTo>
            </a:path>
          </a:pathLst>
        </a:custGeom>
        <a:noFill/>
        <a:ln w="12700" cap="flat" cmpd="sng" algn="ctr">
          <a:solidFill>
            <a:schemeClr val="accent4"/>
          </a:solidFill>
          <a:prstDash val="solid"/>
          <a:miter lim="800000"/>
          <a:headEnd type="none" w="med" len="med"/>
          <a:tailEnd type="triangl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0065B4-729E-4DF7-B630-426FB54BD631}">
      <dsp:nvSpPr>
        <dsp:cNvPr id="0" name=""/>
        <dsp:cNvSpPr/>
      </dsp:nvSpPr>
      <dsp:spPr>
        <a:xfrm>
          <a:off x="665464" y="6867947"/>
          <a:ext cx="2628400" cy="90362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Державне замовлення</a:t>
          </a:r>
          <a:endParaRPr lang="uk-UA" sz="2000" kern="1200" dirty="0"/>
        </a:p>
      </dsp:txBody>
      <dsp:txXfrm>
        <a:off x="665464" y="6867947"/>
        <a:ext cx="2628400" cy="903623"/>
      </dsp:txXfrm>
    </dsp:sp>
    <dsp:sp modelId="{65A2C402-79A6-485E-862E-0FE05DC500DB}">
      <dsp:nvSpPr>
        <dsp:cNvPr id="0" name=""/>
        <dsp:cNvSpPr/>
      </dsp:nvSpPr>
      <dsp:spPr>
        <a:xfrm>
          <a:off x="336519" y="2746179"/>
          <a:ext cx="328945" cy="58299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29927"/>
              </a:lnTo>
              <a:lnTo>
                <a:pt x="328945" y="5829927"/>
              </a:lnTo>
            </a:path>
          </a:pathLst>
        </a:custGeom>
        <a:noFill/>
        <a:ln w="12700" cap="flat" cmpd="sng" algn="ctr">
          <a:solidFill>
            <a:schemeClr val="accent4"/>
          </a:solidFill>
          <a:prstDash val="solid"/>
          <a:miter lim="800000"/>
          <a:headEnd type="none" w="med" len="med"/>
          <a:tailEnd type="triangl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4FEB90-2EE4-44C4-B7E7-6CAEF03F2F9D}">
      <dsp:nvSpPr>
        <dsp:cNvPr id="0" name=""/>
        <dsp:cNvSpPr/>
      </dsp:nvSpPr>
      <dsp:spPr>
        <a:xfrm>
          <a:off x="665464" y="8124295"/>
          <a:ext cx="2628400" cy="90362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err="1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Госпдоговірні</a:t>
          </a:r>
          <a:endParaRPr lang="uk-UA" sz="2000" kern="1200" dirty="0"/>
        </a:p>
      </dsp:txBody>
      <dsp:txXfrm>
        <a:off x="665464" y="8124295"/>
        <a:ext cx="2628400" cy="903623"/>
      </dsp:txXfrm>
    </dsp:sp>
    <dsp:sp modelId="{8A3D9EE3-9E46-4AE1-8626-14D1CD9C6AEC}">
      <dsp:nvSpPr>
        <dsp:cNvPr id="0" name=""/>
        <dsp:cNvSpPr/>
      </dsp:nvSpPr>
      <dsp:spPr>
        <a:xfrm>
          <a:off x="4002474" y="1335281"/>
          <a:ext cx="3289451" cy="141089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Стипендії</a:t>
          </a:r>
          <a:endParaRPr lang="uk-UA" sz="3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02474" y="1335281"/>
        <a:ext cx="3289451" cy="1410897"/>
      </dsp:txXfrm>
    </dsp:sp>
    <dsp:sp modelId="{BC286DE5-0A24-4EFD-ACA0-6850DC2E1777}">
      <dsp:nvSpPr>
        <dsp:cNvPr id="0" name=""/>
        <dsp:cNvSpPr/>
      </dsp:nvSpPr>
      <dsp:spPr>
        <a:xfrm>
          <a:off x="4331419" y="2746179"/>
          <a:ext cx="328945" cy="8045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4536"/>
              </a:lnTo>
              <a:lnTo>
                <a:pt x="328945" y="804536"/>
              </a:lnTo>
            </a:path>
          </a:pathLst>
        </a:custGeom>
        <a:noFill/>
        <a:ln w="12700" cap="flat" cmpd="sng" algn="ctr">
          <a:solidFill>
            <a:schemeClr val="accent4"/>
          </a:solidFill>
          <a:prstDash val="solid"/>
          <a:miter lim="800000"/>
          <a:headEnd type="none" w="med" len="med"/>
          <a:tailEnd type="triangl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6DF630-5626-47D6-A523-B9E7C31BAB5D}">
      <dsp:nvSpPr>
        <dsp:cNvPr id="0" name=""/>
        <dsp:cNvSpPr/>
      </dsp:nvSpPr>
      <dsp:spPr>
        <a:xfrm>
          <a:off x="4660364" y="3098903"/>
          <a:ext cx="2628400" cy="90362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Кабінету Міністрів України для аспірантів</a:t>
          </a:r>
          <a:endParaRPr lang="uk-UA" sz="2000" kern="1200" dirty="0"/>
        </a:p>
      </dsp:txBody>
      <dsp:txXfrm>
        <a:off x="4660364" y="3098903"/>
        <a:ext cx="2628400" cy="903623"/>
      </dsp:txXfrm>
    </dsp:sp>
    <dsp:sp modelId="{458196F7-90FD-487A-BB5B-490278933C79}">
      <dsp:nvSpPr>
        <dsp:cNvPr id="0" name=""/>
        <dsp:cNvSpPr/>
      </dsp:nvSpPr>
      <dsp:spPr>
        <a:xfrm>
          <a:off x="4331419" y="2746179"/>
          <a:ext cx="328945" cy="20608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60884"/>
              </a:lnTo>
              <a:lnTo>
                <a:pt x="328945" y="2060884"/>
              </a:lnTo>
            </a:path>
          </a:pathLst>
        </a:custGeom>
        <a:noFill/>
        <a:ln w="12700" cap="flat" cmpd="sng" algn="ctr">
          <a:solidFill>
            <a:schemeClr val="accent4"/>
          </a:solidFill>
          <a:prstDash val="solid"/>
          <a:miter lim="800000"/>
          <a:headEnd type="none" w="med" len="med"/>
          <a:tailEnd type="triangl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AA3113-80E8-4690-8D02-7F11F3C7A374}">
      <dsp:nvSpPr>
        <dsp:cNvPr id="0" name=""/>
        <dsp:cNvSpPr/>
      </dsp:nvSpPr>
      <dsp:spPr>
        <a:xfrm>
          <a:off x="4660364" y="4355251"/>
          <a:ext cx="2628400" cy="90362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Кабінету Міністрів України для молодих вчених</a:t>
          </a:r>
          <a:endParaRPr lang="uk-UA" sz="2000" kern="1200" dirty="0"/>
        </a:p>
      </dsp:txBody>
      <dsp:txXfrm>
        <a:off x="4660364" y="4355251"/>
        <a:ext cx="2628400" cy="903623"/>
      </dsp:txXfrm>
    </dsp:sp>
    <dsp:sp modelId="{5C57E34A-702C-4512-8784-4C7F4B063877}">
      <dsp:nvSpPr>
        <dsp:cNvPr id="0" name=""/>
        <dsp:cNvSpPr/>
      </dsp:nvSpPr>
      <dsp:spPr>
        <a:xfrm>
          <a:off x="4331419" y="2746179"/>
          <a:ext cx="328945" cy="33172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17231"/>
              </a:lnTo>
              <a:lnTo>
                <a:pt x="328945" y="3317231"/>
              </a:lnTo>
            </a:path>
          </a:pathLst>
        </a:custGeom>
        <a:noFill/>
        <a:ln w="12700" cap="flat" cmpd="sng" algn="ctr">
          <a:solidFill>
            <a:schemeClr val="accent4"/>
          </a:solidFill>
          <a:prstDash val="solid"/>
          <a:miter lim="800000"/>
          <a:headEnd type="none" w="med" len="med"/>
          <a:tailEnd type="triangl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856734-ABE1-45F5-80B4-0D9BDFB06CBE}">
      <dsp:nvSpPr>
        <dsp:cNvPr id="0" name=""/>
        <dsp:cNvSpPr/>
      </dsp:nvSpPr>
      <dsp:spPr>
        <a:xfrm>
          <a:off x="4660364" y="5611599"/>
          <a:ext cx="2628400" cy="90362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Стипендія ім. </a:t>
          </a:r>
          <a:r>
            <a:rPr lang="uk-UA" sz="2000" kern="1200" dirty="0" err="1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М.Грушевського</a:t>
          </a:r>
          <a:endParaRPr lang="uk-UA" sz="200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660364" y="5611599"/>
        <a:ext cx="2628400" cy="903623"/>
      </dsp:txXfrm>
    </dsp:sp>
    <dsp:sp modelId="{51C004C3-6480-48C0-BDE2-79677FD0A67E}">
      <dsp:nvSpPr>
        <dsp:cNvPr id="0" name=""/>
        <dsp:cNvSpPr/>
      </dsp:nvSpPr>
      <dsp:spPr>
        <a:xfrm>
          <a:off x="4331419" y="2746179"/>
          <a:ext cx="328945" cy="45735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73579"/>
              </a:lnTo>
              <a:lnTo>
                <a:pt x="328945" y="4573579"/>
              </a:lnTo>
            </a:path>
          </a:pathLst>
        </a:custGeom>
        <a:noFill/>
        <a:ln w="12700" cap="flat" cmpd="sng" algn="ctr">
          <a:solidFill>
            <a:schemeClr val="accent4"/>
          </a:solidFill>
          <a:prstDash val="solid"/>
          <a:miter lim="800000"/>
          <a:headEnd type="none" w="med" len="med"/>
          <a:tailEnd type="triangl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75D223-5B39-441B-981D-0443530C168E}">
      <dsp:nvSpPr>
        <dsp:cNvPr id="0" name=""/>
        <dsp:cNvSpPr/>
      </dsp:nvSpPr>
      <dsp:spPr>
        <a:xfrm>
          <a:off x="4660364" y="6867947"/>
          <a:ext cx="2664000" cy="90362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Академічна</a:t>
          </a:r>
          <a:r>
            <a:rPr lang="en-US" sz="20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uk-UA" sz="20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стипендія</a:t>
          </a:r>
          <a:r>
            <a:rPr lang="en-US" sz="20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uk-UA" sz="20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Президента</a:t>
          </a:r>
          <a:r>
            <a:rPr lang="en-US" sz="20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uk-UA" sz="20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України для аспірантів</a:t>
          </a:r>
          <a:endParaRPr lang="uk-UA" sz="200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660364" y="6867947"/>
        <a:ext cx="2664000" cy="903623"/>
      </dsp:txXfrm>
    </dsp:sp>
    <dsp:sp modelId="{D337A48A-EB6D-4161-AE83-69D0848296BC}">
      <dsp:nvSpPr>
        <dsp:cNvPr id="0" name=""/>
        <dsp:cNvSpPr/>
      </dsp:nvSpPr>
      <dsp:spPr>
        <a:xfrm>
          <a:off x="4331419" y="2746179"/>
          <a:ext cx="328945" cy="58299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29927"/>
              </a:lnTo>
              <a:lnTo>
                <a:pt x="328945" y="5829927"/>
              </a:lnTo>
            </a:path>
          </a:pathLst>
        </a:custGeom>
        <a:noFill/>
        <a:ln w="12700" cap="flat" cmpd="sng" algn="ctr">
          <a:solidFill>
            <a:schemeClr val="accent4"/>
          </a:solidFill>
          <a:prstDash val="solid"/>
          <a:miter lim="800000"/>
          <a:headEnd type="none" w="med" len="med"/>
          <a:tailEnd type="triangl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3368A7-0A28-4541-979F-D02E06B147C6}">
      <dsp:nvSpPr>
        <dsp:cNvPr id="0" name=""/>
        <dsp:cNvSpPr/>
      </dsp:nvSpPr>
      <dsp:spPr>
        <a:xfrm>
          <a:off x="4660364" y="8124295"/>
          <a:ext cx="2628400" cy="90362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Стипендія Героїв Небесної Сотні</a:t>
          </a:r>
          <a:endParaRPr lang="uk-UA" sz="200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660364" y="8124295"/>
        <a:ext cx="2628400" cy="903623"/>
      </dsp:txXfrm>
    </dsp:sp>
    <dsp:sp modelId="{6BC55B6E-587E-49AD-AF90-9780C58A179A}">
      <dsp:nvSpPr>
        <dsp:cNvPr id="0" name=""/>
        <dsp:cNvSpPr/>
      </dsp:nvSpPr>
      <dsp:spPr>
        <a:xfrm>
          <a:off x="7997374" y="1335281"/>
          <a:ext cx="3289451" cy="141089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Гранти</a:t>
          </a:r>
          <a:endParaRPr lang="uk-UA" sz="3200" b="1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997374" y="1335281"/>
        <a:ext cx="3289451" cy="1410897"/>
      </dsp:txXfrm>
    </dsp:sp>
    <dsp:sp modelId="{06259842-F7E8-42C7-BB3B-11E3E61606AF}">
      <dsp:nvSpPr>
        <dsp:cNvPr id="0" name=""/>
        <dsp:cNvSpPr/>
      </dsp:nvSpPr>
      <dsp:spPr>
        <a:xfrm>
          <a:off x="8326319" y="2746179"/>
          <a:ext cx="328945" cy="8045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4536"/>
              </a:lnTo>
              <a:lnTo>
                <a:pt x="328945" y="804536"/>
              </a:lnTo>
            </a:path>
          </a:pathLst>
        </a:custGeom>
        <a:noFill/>
        <a:ln w="12700" cap="flat" cmpd="sng" algn="ctr">
          <a:solidFill>
            <a:schemeClr val="accent4"/>
          </a:solidFill>
          <a:prstDash val="solid"/>
          <a:miter lim="800000"/>
          <a:headEnd type="none" w="med" len="med"/>
          <a:tailEnd type="triangl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394E77-4E7F-4026-A1C7-BC2AFA36FF8C}">
      <dsp:nvSpPr>
        <dsp:cNvPr id="0" name=""/>
        <dsp:cNvSpPr/>
      </dsp:nvSpPr>
      <dsp:spPr>
        <a:xfrm>
          <a:off x="8655264" y="3098903"/>
          <a:ext cx="2628400" cy="90362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Президента України</a:t>
          </a:r>
          <a:endParaRPr lang="uk-UA" sz="200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655264" y="3098903"/>
        <a:ext cx="2628400" cy="903623"/>
      </dsp:txXfrm>
    </dsp:sp>
    <dsp:sp modelId="{903E2704-C48F-45D9-AC1A-A8DB532E2729}">
      <dsp:nvSpPr>
        <dsp:cNvPr id="0" name=""/>
        <dsp:cNvSpPr/>
      </dsp:nvSpPr>
      <dsp:spPr>
        <a:xfrm>
          <a:off x="8326319" y="2746179"/>
          <a:ext cx="328945" cy="20608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60884"/>
              </a:lnTo>
              <a:lnTo>
                <a:pt x="328945" y="2060884"/>
              </a:lnTo>
            </a:path>
          </a:pathLst>
        </a:custGeom>
        <a:noFill/>
        <a:ln w="12700" cap="flat" cmpd="sng" algn="ctr">
          <a:solidFill>
            <a:schemeClr val="accent4"/>
          </a:solidFill>
          <a:prstDash val="solid"/>
          <a:miter lim="800000"/>
          <a:headEnd type="none" w="med" len="med"/>
          <a:tailEnd type="triangl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10352D-9497-46CA-847F-84269F23BF34}">
      <dsp:nvSpPr>
        <dsp:cNvPr id="0" name=""/>
        <dsp:cNvSpPr/>
      </dsp:nvSpPr>
      <dsp:spPr>
        <a:xfrm>
          <a:off x="8655264" y="4355251"/>
          <a:ext cx="2628400" cy="90362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Львівської політехніки</a:t>
          </a:r>
          <a:endParaRPr lang="uk-UA" sz="200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655264" y="4355251"/>
        <a:ext cx="2628400" cy="903623"/>
      </dsp:txXfrm>
    </dsp:sp>
    <dsp:sp modelId="{E465C2BE-BFCB-4B31-93A6-7786F80EBD10}">
      <dsp:nvSpPr>
        <dsp:cNvPr id="0" name=""/>
        <dsp:cNvSpPr/>
      </dsp:nvSpPr>
      <dsp:spPr>
        <a:xfrm>
          <a:off x="11992274" y="1335281"/>
          <a:ext cx="3289451" cy="141089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Премії</a:t>
          </a:r>
          <a:endParaRPr lang="uk-UA" sz="3200" b="1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992274" y="1335281"/>
        <a:ext cx="3289451" cy="1410897"/>
      </dsp:txXfrm>
    </dsp:sp>
    <dsp:sp modelId="{275BFE09-0764-447C-A40C-0865BA703FA3}">
      <dsp:nvSpPr>
        <dsp:cNvPr id="0" name=""/>
        <dsp:cNvSpPr/>
      </dsp:nvSpPr>
      <dsp:spPr>
        <a:xfrm>
          <a:off x="12321219" y="2746179"/>
          <a:ext cx="328945" cy="8045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4536"/>
              </a:lnTo>
              <a:lnTo>
                <a:pt x="328945" y="804536"/>
              </a:lnTo>
            </a:path>
          </a:pathLst>
        </a:custGeom>
        <a:noFill/>
        <a:ln w="12700" cap="flat" cmpd="sng" algn="ctr">
          <a:solidFill>
            <a:schemeClr val="accent4"/>
          </a:solidFill>
          <a:prstDash val="solid"/>
          <a:miter lim="800000"/>
          <a:headEnd type="none" w="med" len="med"/>
          <a:tailEnd type="triangl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B59B6C-9841-4025-8F7D-0F247165BE34}">
      <dsp:nvSpPr>
        <dsp:cNvPr id="0" name=""/>
        <dsp:cNvSpPr/>
      </dsp:nvSpPr>
      <dsp:spPr>
        <a:xfrm>
          <a:off x="12650164" y="3098903"/>
          <a:ext cx="2628400" cy="90362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Президента України</a:t>
          </a:r>
          <a:endParaRPr lang="uk-UA" sz="200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650164" y="3098903"/>
        <a:ext cx="2628400" cy="903623"/>
      </dsp:txXfrm>
    </dsp:sp>
    <dsp:sp modelId="{731ADF98-15E8-4B48-B781-75F4D1BBCC13}">
      <dsp:nvSpPr>
        <dsp:cNvPr id="0" name=""/>
        <dsp:cNvSpPr/>
      </dsp:nvSpPr>
      <dsp:spPr>
        <a:xfrm>
          <a:off x="12321219" y="2746179"/>
          <a:ext cx="328945" cy="20608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60884"/>
              </a:lnTo>
              <a:lnTo>
                <a:pt x="328945" y="2060884"/>
              </a:lnTo>
            </a:path>
          </a:pathLst>
        </a:custGeom>
        <a:noFill/>
        <a:ln w="12700" cap="flat" cmpd="sng" algn="ctr">
          <a:solidFill>
            <a:schemeClr val="accent4"/>
          </a:solidFill>
          <a:prstDash val="solid"/>
          <a:miter lim="800000"/>
          <a:headEnd type="none" w="med" len="med"/>
          <a:tailEnd type="triangl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C4C339-0961-40E5-9CE5-75E07FBAE0F1}">
      <dsp:nvSpPr>
        <dsp:cNvPr id="0" name=""/>
        <dsp:cNvSpPr/>
      </dsp:nvSpPr>
      <dsp:spPr>
        <a:xfrm>
          <a:off x="12650164" y="4355251"/>
          <a:ext cx="2628400" cy="90362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Верховної Ради України</a:t>
          </a:r>
          <a:endParaRPr lang="uk-UA" sz="200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650164" y="4355251"/>
        <a:ext cx="2628400" cy="903623"/>
      </dsp:txXfrm>
    </dsp:sp>
    <dsp:sp modelId="{A087BB10-0D5C-4772-9186-66A539C3AF26}">
      <dsp:nvSpPr>
        <dsp:cNvPr id="0" name=""/>
        <dsp:cNvSpPr/>
      </dsp:nvSpPr>
      <dsp:spPr>
        <a:xfrm>
          <a:off x="15987174" y="1335281"/>
          <a:ext cx="3289451" cy="141089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Конкурси</a:t>
          </a:r>
          <a:endParaRPr lang="uk-UA" sz="3200" b="1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987174" y="1335281"/>
        <a:ext cx="3289451" cy="1410897"/>
      </dsp:txXfrm>
    </dsp:sp>
    <dsp:sp modelId="{1BB4D04E-CF81-4B3C-BBB8-BC6232341914}">
      <dsp:nvSpPr>
        <dsp:cNvPr id="0" name=""/>
        <dsp:cNvSpPr/>
      </dsp:nvSpPr>
      <dsp:spPr>
        <a:xfrm>
          <a:off x="16316119" y="2746179"/>
          <a:ext cx="328945" cy="8045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4536"/>
              </a:lnTo>
              <a:lnTo>
                <a:pt x="328945" y="804536"/>
              </a:lnTo>
            </a:path>
          </a:pathLst>
        </a:custGeom>
        <a:noFill/>
        <a:ln w="12700" cap="flat" cmpd="sng" algn="ctr">
          <a:solidFill>
            <a:schemeClr val="accent4"/>
          </a:solidFill>
          <a:prstDash val="solid"/>
          <a:miter lim="800000"/>
          <a:headEnd type="none" w="med" len="med"/>
          <a:tailEnd type="triangl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070A85-A5D7-4427-A873-1B677207AEA6}">
      <dsp:nvSpPr>
        <dsp:cNvPr id="0" name=""/>
        <dsp:cNvSpPr/>
      </dsp:nvSpPr>
      <dsp:spPr>
        <a:xfrm>
          <a:off x="16645064" y="3098903"/>
          <a:ext cx="2628400" cy="90362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«Кращий молодий вчений»</a:t>
          </a:r>
          <a:endParaRPr lang="uk-UA" sz="200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645064" y="3098903"/>
        <a:ext cx="2628400" cy="903623"/>
      </dsp:txXfrm>
    </dsp:sp>
    <dsp:sp modelId="{7ABE7E21-0824-4F72-95D2-D4B655D50AA8}">
      <dsp:nvSpPr>
        <dsp:cNvPr id="0" name=""/>
        <dsp:cNvSpPr/>
      </dsp:nvSpPr>
      <dsp:spPr>
        <a:xfrm>
          <a:off x="16316119" y="2746179"/>
          <a:ext cx="328945" cy="20608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60884"/>
              </a:lnTo>
              <a:lnTo>
                <a:pt x="328945" y="2060884"/>
              </a:lnTo>
            </a:path>
          </a:pathLst>
        </a:custGeom>
        <a:noFill/>
        <a:ln w="12700" cap="flat" cmpd="sng" algn="ctr">
          <a:solidFill>
            <a:schemeClr val="accent4"/>
          </a:solidFill>
          <a:prstDash val="solid"/>
          <a:miter lim="800000"/>
          <a:headEnd type="none" w="med" len="med"/>
          <a:tailEnd type="triangl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A4DD3B-2D7E-4058-B23C-F4F778F26E34}">
      <dsp:nvSpPr>
        <dsp:cNvPr id="0" name=""/>
        <dsp:cNvSpPr/>
      </dsp:nvSpPr>
      <dsp:spPr>
        <a:xfrm>
          <a:off x="16645064" y="4355251"/>
          <a:ext cx="2628400" cy="90362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«Винахідник року»</a:t>
          </a:r>
          <a:endParaRPr lang="uk-UA" sz="200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645064" y="4355251"/>
        <a:ext cx="2628400" cy="903623"/>
      </dsp:txXfrm>
    </dsp:sp>
    <dsp:sp modelId="{9DBC879E-6A1C-46D2-B90D-CE179A56A0E4}">
      <dsp:nvSpPr>
        <dsp:cNvPr id="0" name=""/>
        <dsp:cNvSpPr/>
      </dsp:nvSpPr>
      <dsp:spPr>
        <a:xfrm>
          <a:off x="19982074" y="1335281"/>
          <a:ext cx="3289451" cy="141089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Стажування</a:t>
          </a:r>
          <a:endParaRPr lang="uk-UA" sz="320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982074" y="1335281"/>
        <a:ext cx="3289451" cy="1410897"/>
      </dsp:txXfrm>
    </dsp:sp>
    <dsp:sp modelId="{E56054AD-F4B9-4D80-BFE4-57FE9FA13F5E}">
      <dsp:nvSpPr>
        <dsp:cNvPr id="0" name=""/>
        <dsp:cNvSpPr/>
      </dsp:nvSpPr>
      <dsp:spPr>
        <a:xfrm>
          <a:off x="20311019" y="2746179"/>
          <a:ext cx="328945" cy="8045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4536"/>
              </a:lnTo>
              <a:lnTo>
                <a:pt x="328945" y="804536"/>
              </a:lnTo>
            </a:path>
          </a:pathLst>
        </a:custGeom>
        <a:noFill/>
        <a:ln w="12700" cap="flat" cmpd="sng" algn="ctr">
          <a:solidFill>
            <a:schemeClr val="accent4"/>
          </a:solidFill>
          <a:prstDash val="solid"/>
          <a:miter lim="800000"/>
          <a:headEnd type="none" w="med" len="med"/>
          <a:tailEnd type="triangl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44DFEE-5703-4692-A916-9E4172BBC415}">
      <dsp:nvSpPr>
        <dsp:cNvPr id="0" name=""/>
        <dsp:cNvSpPr/>
      </dsp:nvSpPr>
      <dsp:spPr>
        <a:xfrm>
          <a:off x="20639964" y="3098903"/>
          <a:ext cx="2628400" cy="90362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Навчальні</a:t>
          </a:r>
          <a:endParaRPr lang="uk-UA" sz="200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639964" y="3098903"/>
        <a:ext cx="2628400" cy="903623"/>
      </dsp:txXfrm>
    </dsp:sp>
    <dsp:sp modelId="{D2AE739E-583D-46BF-88E0-C72D2ED71514}">
      <dsp:nvSpPr>
        <dsp:cNvPr id="0" name=""/>
        <dsp:cNvSpPr/>
      </dsp:nvSpPr>
      <dsp:spPr>
        <a:xfrm>
          <a:off x="20311019" y="2746179"/>
          <a:ext cx="328945" cy="20608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60884"/>
              </a:lnTo>
              <a:lnTo>
                <a:pt x="328945" y="2060884"/>
              </a:lnTo>
            </a:path>
          </a:pathLst>
        </a:custGeom>
        <a:noFill/>
        <a:ln w="12700" cap="flat" cmpd="sng" algn="ctr">
          <a:solidFill>
            <a:schemeClr val="accent4"/>
          </a:solidFill>
          <a:prstDash val="solid"/>
          <a:miter lim="800000"/>
          <a:headEnd type="none" w="med" len="med"/>
          <a:tailEnd type="triangl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9C185D-F125-406B-8959-079F5F4E7CB7}">
      <dsp:nvSpPr>
        <dsp:cNvPr id="0" name=""/>
        <dsp:cNvSpPr/>
      </dsp:nvSpPr>
      <dsp:spPr>
        <a:xfrm>
          <a:off x="20639964" y="4355251"/>
          <a:ext cx="2628400" cy="90362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Наукові</a:t>
          </a:r>
          <a:endParaRPr lang="uk-UA" sz="200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639964" y="4355251"/>
        <a:ext cx="2628400" cy="9036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D67CDF-7FDF-491B-BA6D-072D36FCC87A}">
      <dsp:nvSpPr>
        <dsp:cNvPr id="0" name=""/>
        <dsp:cNvSpPr/>
      </dsp:nvSpPr>
      <dsp:spPr>
        <a:xfrm>
          <a:off x="-10779687" y="-1643192"/>
          <a:ext cx="12808433" cy="12808433"/>
        </a:xfrm>
        <a:prstGeom prst="blockArc">
          <a:avLst>
            <a:gd name="adj1" fmla="val 18900000"/>
            <a:gd name="adj2" fmla="val 2700000"/>
            <a:gd name="adj3" fmla="val 169"/>
          </a:avLst>
        </a:prstGeom>
        <a:noFill/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ABAFB9-FC59-43E7-AFB4-96CB0B7C1A9C}">
      <dsp:nvSpPr>
        <dsp:cNvPr id="0" name=""/>
        <dsp:cNvSpPr/>
      </dsp:nvSpPr>
      <dsp:spPr>
        <a:xfrm>
          <a:off x="833705" y="470254"/>
          <a:ext cx="15576202" cy="1440004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flat" dir="t"/>
        </a:scene3d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945068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0" i="0" kern="12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Наукові проєкти в межах рамкових програм Європейського Союзу, зокрема в межах програми </a:t>
          </a:r>
          <a:r>
            <a:rPr lang="uk-UA" sz="2800" b="1" i="0" kern="12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Горизонт Європа</a:t>
          </a:r>
          <a:endParaRPr lang="uk-UA" sz="2800" kern="12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33705" y="470254"/>
        <a:ext cx="15576202" cy="1440004"/>
      </dsp:txXfrm>
    </dsp:sp>
    <dsp:sp modelId="{14227F0B-532E-4EF6-A421-D4A692BFAD1D}">
      <dsp:nvSpPr>
        <dsp:cNvPr id="0" name=""/>
        <dsp:cNvSpPr/>
      </dsp:nvSpPr>
      <dsp:spPr>
        <a:xfrm>
          <a:off x="134532" y="446107"/>
          <a:ext cx="1488296" cy="1488296"/>
        </a:xfrm>
        <a:prstGeom prst="ellipse">
          <a:avLst/>
        </a:prstGeom>
        <a:solidFill>
          <a:schemeClr val="accent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</dsp:sp>
    <dsp:sp modelId="{7D182222-357F-4C2C-A29F-EB9C6536234F}">
      <dsp:nvSpPr>
        <dsp:cNvPr id="0" name=""/>
        <dsp:cNvSpPr/>
      </dsp:nvSpPr>
      <dsp:spPr>
        <a:xfrm>
          <a:off x="1719963" y="2227444"/>
          <a:ext cx="14682168" cy="1440004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3"/>
          </a:solidFill>
          <a:prstDash val="solid"/>
          <a:miter lim="800000"/>
        </a:ln>
        <a:effectLst/>
        <a:scene3d>
          <a:camera prst="orthographicFront"/>
          <a:lightRig rig="flat" dir="t"/>
        </a:scene3d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945068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0" i="0" kern="12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Освітні проєкти </a:t>
          </a:r>
          <a:r>
            <a:rPr lang="en-GB" sz="2800" b="1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Montserrat Semi" charset="0"/>
              <a:cs typeface="Arial" panose="020B0604020202020204" pitchFamily="34" charset="0"/>
            </a:rPr>
            <a:t>Erasmus+</a:t>
          </a:r>
          <a:r>
            <a:rPr lang="en-US" sz="2800" b="1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Montserrat Semi" charset="0"/>
              <a:cs typeface="Arial" panose="020B0604020202020204" pitchFamily="34" charset="0"/>
            </a:rPr>
            <a:t>KA2</a:t>
          </a:r>
          <a:r>
            <a:rPr lang="uk-UA" sz="2800" b="1" i="0" kern="12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uk-UA" sz="2800" b="0" i="0" kern="12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та </a:t>
          </a:r>
          <a:r>
            <a:rPr lang="en-US" sz="2800" b="1" i="0" kern="12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KA</a:t>
          </a:r>
          <a:r>
            <a:rPr lang="uk-UA" sz="2800" b="1" i="0" kern="12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3</a:t>
          </a:r>
          <a:endParaRPr lang="uk-UA" sz="2800" kern="12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19963" y="2227444"/>
        <a:ext cx="14682168" cy="1440004"/>
      </dsp:txXfrm>
    </dsp:sp>
    <dsp:sp modelId="{AE57C94B-2CD5-4644-8340-5612654751FE}">
      <dsp:nvSpPr>
        <dsp:cNvPr id="0" name=""/>
        <dsp:cNvSpPr/>
      </dsp:nvSpPr>
      <dsp:spPr>
        <a:xfrm>
          <a:off x="918264" y="2225955"/>
          <a:ext cx="1488296" cy="1488296"/>
        </a:xfrm>
        <a:prstGeom prst="ellipse">
          <a:avLst/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</dsp:sp>
    <dsp:sp modelId="{EA929D9F-CE53-4F47-8373-CA6382225901}">
      <dsp:nvSpPr>
        <dsp:cNvPr id="0" name=""/>
        <dsp:cNvSpPr/>
      </dsp:nvSpPr>
      <dsp:spPr>
        <a:xfrm>
          <a:off x="1969486" y="3988705"/>
          <a:ext cx="14420312" cy="1440004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  <a:scene3d>
          <a:camera prst="orthographicFront"/>
          <a:lightRig rig="flat" dir="t"/>
        </a:scene3d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945068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0" i="0" kern="12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Комерційні проєкти працівників, аспірантів та студентів Львівської політехніки, які подаються до міжнародних фондів на </a:t>
          </a:r>
          <a:r>
            <a:rPr lang="uk-UA" sz="2800" b="0" i="0" kern="1200" noProof="0" dirty="0" err="1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дофінансування</a:t>
          </a:r>
          <a:endParaRPr lang="uk-UA" sz="2800" kern="12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69486" y="3988705"/>
        <a:ext cx="14420312" cy="1440004"/>
      </dsp:txXfrm>
    </dsp:sp>
    <dsp:sp modelId="{9150CED5-971C-4CEA-91AB-8EC9F5E91714}">
      <dsp:nvSpPr>
        <dsp:cNvPr id="0" name=""/>
        <dsp:cNvSpPr/>
      </dsp:nvSpPr>
      <dsp:spPr>
        <a:xfrm>
          <a:off x="1249564" y="3969667"/>
          <a:ext cx="1488296" cy="1488296"/>
        </a:xfrm>
        <a:prstGeom prst="ellipse">
          <a:avLst/>
        </a:prstGeom>
        <a:solidFill>
          <a:schemeClr val="accent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</dsp:sp>
    <dsp:sp modelId="{A62D1F25-35A7-43DA-8F5E-E613DC9DE1CE}">
      <dsp:nvSpPr>
        <dsp:cNvPr id="0" name=""/>
        <dsp:cNvSpPr/>
      </dsp:nvSpPr>
      <dsp:spPr>
        <a:xfrm>
          <a:off x="1731856" y="5769029"/>
          <a:ext cx="14682168" cy="1440004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  <a:scene3d>
          <a:camera prst="orthographicFront"/>
          <a:lightRig rig="flat" dir="t"/>
        </a:scene3d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945068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0" i="0" kern="12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Національні наукові та науково-технічні проєкти</a:t>
          </a:r>
          <a:r>
            <a:rPr lang="en-US" sz="2800" b="0" i="0" kern="12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</a:t>
          </a:r>
          <a:r>
            <a:rPr lang="uk-UA" sz="2800" b="0" i="0" kern="12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фінансовані урядами інших країн</a:t>
          </a:r>
          <a:endParaRPr lang="uk-UA" sz="2800" kern="12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31856" y="5769029"/>
        <a:ext cx="14682168" cy="1440004"/>
      </dsp:txXfrm>
    </dsp:sp>
    <dsp:sp modelId="{64A584EE-9D71-431E-B5CB-E422572B08BD}">
      <dsp:nvSpPr>
        <dsp:cNvPr id="0" name=""/>
        <dsp:cNvSpPr/>
      </dsp:nvSpPr>
      <dsp:spPr>
        <a:xfrm>
          <a:off x="987708" y="5751896"/>
          <a:ext cx="1488296" cy="1488296"/>
        </a:xfrm>
        <a:prstGeom prst="ellipse">
          <a:avLst/>
        </a:prstGeom>
        <a:solidFill>
          <a:schemeClr val="accent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</dsp:sp>
    <dsp:sp modelId="{B30083F9-BC30-4501-8318-2B82DA6BB094}">
      <dsp:nvSpPr>
        <dsp:cNvPr id="0" name=""/>
        <dsp:cNvSpPr/>
      </dsp:nvSpPr>
      <dsp:spPr>
        <a:xfrm>
          <a:off x="878680" y="7554640"/>
          <a:ext cx="15535344" cy="1440004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  <a:scene3d>
          <a:camera prst="orthographicFront"/>
          <a:lightRig rig="flat" dir="t"/>
        </a:scene3d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945068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0" i="0" kern="12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Наукові, освітні та комерційні проєкти, які подаються індивідуально чи колективно працівниками Львівської політехніки, а сума проєктної заяви перевищує 50,000 євро</a:t>
          </a:r>
          <a:endParaRPr lang="uk-UA" sz="2800" kern="12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78680" y="7554640"/>
        <a:ext cx="15535344" cy="1440004"/>
      </dsp:txXfrm>
    </dsp:sp>
    <dsp:sp modelId="{7EA79642-1E50-4C6C-A73E-1C40675E0A7A}">
      <dsp:nvSpPr>
        <dsp:cNvPr id="0" name=""/>
        <dsp:cNvSpPr/>
      </dsp:nvSpPr>
      <dsp:spPr>
        <a:xfrm>
          <a:off x="219216" y="7530494"/>
          <a:ext cx="1488296" cy="1488296"/>
        </a:xfrm>
        <a:prstGeom prst="ellipse">
          <a:avLst/>
        </a:prstGeom>
        <a:solidFill>
          <a:schemeClr val="accent6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00DCE9-6C15-47AD-BC3C-955AC110101A}">
      <dsp:nvSpPr>
        <dsp:cNvPr id="0" name=""/>
        <dsp:cNvSpPr/>
      </dsp:nvSpPr>
      <dsp:spPr>
        <a:xfrm>
          <a:off x="909391" y="1326"/>
          <a:ext cx="5947778" cy="103053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noProof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МІЖНАРОДНІ ПРОЄКТИ</a:t>
          </a:r>
          <a:endParaRPr lang="uk-UA" sz="3200" b="1" kern="1200" noProof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39574" y="31509"/>
        <a:ext cx="5887412" cy="970167"/>
      </dsp:txXfrm>
    </dsp:sp>
    <dsp:sp modelId="{D49BA266-AA04-446B-A17C-41DB5E36D5F6}">
      <dsp:nvSpPr>
        <dsp:cNvPr id="0" name=""/>
        <dsp:cNvSpPr/>
      </dsp:nvSpPr>
      <dsp:spPr>
        <a:xfrm>
          <a:off x="1504169" y="1031859"/>
          <a:ext cx="522700" cy="9742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74287"/>
              </a:lnTo>
              <a:lnTo>
                <a:pt x="522700" y="974287"/>
              </a:lnTo>
            </a:path>
          </a:pathLst>
        </a:custGeom>
        <a:noFill/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dsp:style>
    </dsp:sp>
    <dsp:sp modelId="{2D20DAFE-9437-4532-BD85-67E6A206F154}">
      <dsp:nvSpPr>
        <dsp:cNvPr id="0" name=""/>
        <dsp:cNvSpPr/>
      </dsp:nvSpPr>
      <dsp:spPr>
        <a:xfrm>
          <a:off x="2026869" y="1490880"/>
          <a:ext cx="5728739" cy="10305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Horizon2020/</a:t>
          </a:r>
          <a:r>
            <a:rPr lang="uk-UA" sz="3200" kern="1200" noProof="0" dirty="0" err="1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Horizon</a:t>
          </a:r>
          <a:r>
            <a:rPr lang="uk-UA" sz="3200" kern="12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uk-UA" sz="3200" kern="1200" noProof="0" dirty="0" err="1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Europe</a:t>
          </a:r>
          <a:endParaRPr lang="uk-UA" sz="3200" kern="12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57052" y="1521063"/>
        <a:ext cx="5668373" cy="970167"/>
      </dsp:txXfrm>
    </dsp:sp>
    <dsp:sp modelId="{09343E62-DD47-4E2B-97F6-A1A05C315546}">
      <dsp:nvSpPr>
        <dsp:cNvPr id="0" name=""/>
        <dsp:cNvSpPr/>
      </dsp:nvSpPr>
      <dsp:spPr>
        <a:xfrm>
          <a:off x="1504169" y="1031859"/>
          <a:ext cx="594777" cy="24097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09789"/>
              </a:lnTo>
              <a:lnTo>
                <a:pt x="594777" y="2409789"/>
              </a:lnTo>
            </a:path>
          </a:pathLst>
        </a:custGeom>
        <a:noFill/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dsp:style>
    </dsp:sp>
    <dsp:sp modelId="{F3F1B5A2-F128-4CFC-A601-FC25535BE876}">
      <dsp:nvSpPr>
        <dsp:cNvPr id="0" name=""/>
        <dsp:cNvSpPr/>
      </dsp:nvSpPr>
      <dsp:spPr>
        <a:xfrm>
          <a:off x="2098947" y="2926382"/>
          <a:ext cx="5728739" cy="10305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810468"/>
              <a:satOff val="641"/>
              <a:lumOff val="-93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ERASMUS PLUS (КА2, КА3)</a:t>
          </a:r>
          <a:endParaRPr lang="uk-UA" sz="3200" kern="12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29130" y="2956565"/>
        <a:ext cx="5668373" cy="970167"/>
      </dsp:txXfrm>
    </dsp:sp>
    <dsp:sp modelId="{273C6F50-CEB3-42E2-AAB8-D9A044909DDB}">
      <dsp:nvSpPr>
        <dsp:cNvPr id="0" name=""/>
        <dsp:cNvSpPr/>
      </dsp:nvSpPr>
      <dsp:spPr>
        <a:xfrm>
          <a:off x="1504169" y="1031859"/>
          <a:ext cx="575535" cy="36992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99243"/>
              </a:lnTo>
              <a:lnTo>
                <a:pt x="575535" y="3699243"/>
              </a:lnTo>
            </a:path>
          </a:pathLst>
        </a:custGeom>
        <a:noFill/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dsp:style>
    </dsp:sp>
    <dsp:sp modelId="{28F55BDE-DF74-43DA-A613-24B3E9BB91C3}">
      <dsp:nvSpPr>
        <dsp:cNvPr id="0" name=""/>
        <dsp:cNvSpPr/>
      </dsp:nvSpPr>
      <dsp:spPr>
        <a:xfrm>
          <a:off x="2079704" y="4215836"/>
          <a:ext cx="5728739" cy="10305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620935"/>
              <a:satOff val="1282"/>
              <a:lumOff val="-18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NAWA/NATO/СRDF</a:t>
          </a:r>
          <a:endParaRPr lang="uk-UA" sz="3200" kern="12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09887" y="4246019"/>
        <a:ext cx="5668373" cy="970167"/>
      </dsp:txXfrm>
    </dsp:sp>
    <dsp:sp modelId="{DDF61806-582D-458E-9F31-8E4BE14F2013}">
      <dsp:nvSpPr>
        <dsp:cNvPr id="0" name=""/>
        <dsp:cNvSpPr/>
      </dsp:nvSpPr>
      <dsp:spPr>
        <a:xfrm>
          <a:off x="1504169" y="1031859"/>
          <a:ext cx="594777" cy="53085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08563"/>
              </a:lnTo>
              <a:lnTo>
                <a:pt x="594777" y="5308563"/>
              </a:lnTo>
            </a:path>
          </a:pathLst>
        </a:custGeom>
        <a:noFill/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dsp:style>
    </dsp:sp>
    <dsp:sp modelId="{BB92287C-1326-4405-BFB5-14F5EA15CCBB}">
      <dsp:nvSpPr>
        <dsp:cNvPr id="0" name=""/>
        <dsp:cNvSpPr/>
      </dsp:nvSpPr>
      <dsp:spPr>
        <a:xfrm>
          <a:off x="2098947" y="5476433"/>
          <a:ext cx="5728739" cy="17279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431403"/>
              <a:satOff val="1923"/>
              <a:lumOff val="-279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Національні гранти країн ЄС та закордону</a:t>
          </a:r>
          <a:endParaRPr lang="uk-UA" sz="3200" kern="12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49558" y="5527044"/>
        <a:ext cx="5627517" cy="1626758"/>
      </dsp:txXfrm>
    </dsp:sp>
    <dsp:sp modelId="{4A272246-B5A8-4A63-BBAA-31F2E4E972FB}">
      <dsp:nvSpPr>
        <dsp:cNvPr id="0" name=""/>
        <dsp:cNvSpPr/>
      </dsp:nvSpPr>
      <dsp:spPr>
        <a:xfrm>
          <a:off x="1504169" y="1031859"/>
          <a:ext cx="594777" cy="72351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35167"/>
              </a:lnTo>
              <a:lnTo>
                <a:pt x="594777" y="7235167"/>
              </a:lnTo>
            </a:path>
          </a:pathLst>
        </a:custGeom>
        <a:noFill/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dsp:style>
    </dsp:sp>
    <dsp:sp modelId="{D1F0E278-3C18-4A49-BEB4-F695E2ED282D}">
      <dsp:nvSpPr>
        <dsp:cNvPr id="0" name=""/>
        <dsp:cNvSpPr/>
      </dsp:nvSpPr>
      <dsp:spPr>
        <a:xfrm>
          <a:off x="2098947" y="7584223"/>
          <a:ext cx="5728739" cy="13656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241870"/>
              <a:satOff val="2564"/>
              <a:lumOff val="-372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House of Europe</a:t>
          </a:r>
          <a:endParaRPr lang="en-US" sz="3200" kern="12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38944" y="7624220"/>
        <a:ext cx="5648745" cy="1285611"/>
      </dsp:txXfrm>
    </dsp:sp>
    <dsp:sp modelId="{C5AE1E87-F9B4-4D81-90E1-F2B69748546B}">
      <dsp:nvSpPr>
        <dsp:cNvPr id="0" name=""/>
        <dsp:cNvSpPr/>
      </dsp:nvSpPr>
      <dsp:spPr>
        <a:xfrm>
          <a:off x="1504169" y="1031859"/>
          <a:ext cx="613744" cy="88016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801616"/>
              </a:lnTo>
              <a:lnTo>
                <a:pt x="613744" y="8801616"/>
              </a:lnTo>
            </a:path>
          </a:pathLst>
        </a:custGeom>
        <a:noFill/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dsp:style>
    </dsp:sp>
    <dsp:sp modelId="{B0533020-27E6-44BA-89FC-CE6CA2C1E8BB}">
      <dsp:nvSpPr>
        <dsp:cNvPr id="0" name=""/>
        <dsp:cNvSpPr/>
      </dsp:nvSpPr>
      <dsp:spPr>
        <a:xfrm>
          <a:off x="2117913" y="9283278"/>
          <a:ext cx="5728739" cy="11003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052337"/>
              <a:satOff val="3205"/>
              <a:lumOff val="-46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Вишеградський фонд</a:t>
          </a:r>
          <a:endParaRPr lang="uk-UA" sz="3200" kern="12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50142" y="9315507"/>
        <a:ext cx="5664281" cy="1035937"/>
      </dsp:txXfrm>
    </dsp:sp>
    <dsp:sp modelId="{6D71DA84-0496-4AE1-A322-3BC59D461C1C}">
      <dsp:nvSpPr>
        <dsp:cNvPr id="0" name=""/>
        <dsp:cNvSpPr/>
      </dsp:nvSpPr>
      <dsp:spPr>
        <a:xfrm>
          <a:off x="8070799" y="1326"/>
          <a:ext cx="5947778" cy="1030533"/>
        </a:xfrm>
        <a:prstGeom prst="roundRect">
          <a:avLst>
            <a:gd name="adj" fmla="val 10000"/>
          </a:avLst>
        </a:prstGeom>
        <a:solidFill>
          <a:schemeClr val="accent5">
            <a:hueOff val="-4862805"/>
            <a:satOff val="3846"/>
            <a:lumOff val="-5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noProof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ВСЕУКРАЇНСЬКІ</a:t>
          </a:r>
          <a:endParaRPr lang="uk-UA" sz="3200" b="1" kern="1200" noProof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100982" y="31509"/>
        <a:ext cx="5887412" cy="970167"/>
      </dsp:txXfrm>
    </dsp:sp>
    <dsp:sp modelId="{28F3CE9B-5E89-47DE-ADBE-A3F07B10F66E}">
      <dsp:nvSpPr>
        <dsp:cNvPr id="0" name=""/>
        <dsp:cNvSpPr/>
      </dsp:nvSpPr>
      <dsp:spPr>
        <a:xfrm>
          <a:off x="8665577" y="1031859"/>
          <a:ext cx="594853" cy="9472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7261"/>
              </a:lnTo>
              <a:lnTo>
                <a:pt x="594853" y="947261"/>
              </a:lnTo>
            </a:path>
          </a:pathLst>
        </a:custGeom>
        <a:noFill/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hemeClr val="accent3"/>
        </a:lnRef>
        <a:fillRef idx="0">
          <a:schemeClr val="accent3"/>
        </a:fillRef>
        <a:effectRef idx="1">
          <a:schemeClr val="accent3"/>
        </a:effectRef>
        <a:fontRef idx="minor">
          <a:schemeClr val="tx1"/>
        </a:fontRef>
      </dsp:style>
    </dsp:sp>
    <dsp:sp modelId="{EAD9B8EB-0AB6-4A93-BB3A-303B5F220388}">
      <dsp:nvSpPr>
        <dsp:cNvPr id="0" name=""/>
        <dsp:cNvSpPr/>
      </dsp:nvSpPr>
      <dsp:spPr>
        <a:xfrm>
          <a:off x="9260431" y="1463854"/>
          <a:ext cx="5728739" cy="10305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862805"/>
              <a:satOff val="3846"/>
              <a:lumOff val="-5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Національний фонд досліджень (НФДУ)</a:t>
          </a:r>
          <a:endParaRPr lang="uk-UA" sz="3200" kern="12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290614" y="1494037"/>
        <a:ext cx="5668373" cy="970167"/>
      </dsp:txXfrm>
    </dsp:sp>
    <dsp:sp modelId="{211CF12F-2C28-4250-839D-A0A1BB84D451}">
      <dsp:nvSpPr>
        <dsp:cNvPr id="0" name=""/>
        <dsp:cNvSpPr/>
      </dsp:nvSpPr>
      <dsp:spPr>
        <a:xfrm>
          <a:off x="8665577" y="1031859"/>
          <a:ext cx="594853" cy="27585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58513"/>
              </a:lnTo>
              <a:lnTo>
                <a:pt x="594853" y="2758513"/>
              </a:lnTo>
            </a:path>
          </a:pathLst>
        </a:custGeom>
        <a:noFill/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hemeClr val="accent3"/>
        </a:lnRef>
        <a:fillRef idx="0">
          <a:schemeClr val="accent3"/>
        </a:fillRef>
        <a:effectRef idx="1">
          <a:schemeClr val="accent3"/>
        </a:effectRef>
        <a:fontRef idx="minor">
          <a:schemeClr val="tx1"/>
        </a:fontRef>
      </dsp:style>
    </dsp:sp>
    <dsp:sp modelId="{2FB7ABDA-171E-4ED1-B2B2-2C72B22BCFDC}">
      <dsp:nvSpPr>
        <dsp:cNvPr id="0" name=""/>
        <dsp:cNvSpPr/>
      </dsp:nvSpPr>
      <dsp:spPr>
        <a:xfrm>
          <a:off x="9260431" y="2926382"/>
          <a:ext cx="5728739" cy="17279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673273"/>
              <a:satOff val="4488"/>
              <a:lumOff val="-651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НДР, що виконуються за кошти державного бюджету</a:t>
          </a:r>
          <a:endParaRPr lang="uk-UA" sz="3200" kern="12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311042" y="2976993"/>
        <a:ext cx="5627517" cy="1626758"/>
      </dsp:txXfrm>
    </dsp:sp>
    <dsp:sp modelId="{F45C1D61-351A-421C-9658-BEE1991D166B}">
      <dsp:nvSpPr>
        <dsp:cNvPr id="0" name=""/>
        <dsp:cNvSpPr/>
      </dsp:nvSpPr>
      <dsp:spPr>
        <a:xfrm>
          <a:off x="8665577" y="1031859"/>
          <a:ext cx="594853" cy="44364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36434"/>
              </a:lnTo>
              <a:lnTo>
                <a:pt x="594853" y="4436434"/>
              </a:lnTo>
            </a:path>
          </a:pathLst>
        </a:custGeom>
        <a:noFill/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hemeClr val="accent3"/>
        </a:lnRef>
        <a:fillRef idx="0">
          <a:schemeClr val="accent3"/>
        </a:fillRef>
        <a:effectRef idx="1">
          <a:schemeClr val="accent3"/>
        </a:effectRef>
        <a:fontRef idx="minor">
          <a:schemeClr val="tx1"/>
        </a:fontRef>
      </dsp:style>
    </dsp:sp>
    <dsp:sp modelId="{94E4832C-43A6-4F28-BF97-9BABACB8C257}">
      <dsp:nvSpPr>
        <dsp:cNvPr id="0" name=""/>
        <dsp:cNvSpPr/>
      </dsp:nvSpPr>
      <dsp:spPr>
        <a:xfrm>
          <a:off x="9260431" y="5086358"/>
          <a:ext cx="5728739" cy="7638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483740"/>
              <a:satOff val="5129"/>
              <a:lumOff val="-74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Гранти Президента України</a:t>
          </a:r>
          <a:endParaRPr lang="uk-UA" sz="3200" kern="12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282804" y="5108731"/>
        <a:ext cx="5683993" cy="719125"/>
      </dsp:txXfrm>
    </dsp:sp>
    <dsp:sp modelId="{DF2020F0-155F-4773-9256-4FA3F5EB6ACF}">
      <dsp:nvSpPr>
        <dsp:cNvPr id="0" name=""/>
        <dsp:cNvSpPr/>
      </dsp:nvSpPr>
      <dsp:spPr>
        <a:xfrm>
          <a:off x="8665577" y="1031859"/>
          <a:ext cx="594853" cy="56596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59689"/>
              </a:lnTo>
              <a:lnTo>
                <a:pt x="594853" y="5659689"/>
              </a:lnTo>
            </a:path>
          </a:pathLst>
        </a:custGeom>
        <a:noFill/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hemeClr val="accent3"/>
        </a:lnRef>
        <a:fillRef idx="0">
          <a:schemeClr val="accent3"/>
        </a:fillRef>
        <a:effectRef idx="1">
          <a:schemeClr val="accent3"/>
        </a:effectRef>
        <a:fontRef idx="minor">
          <a:schemeClr val="tx1"/>
        </a:fontRef>
      </dsp:style>
    </dsp:sp>
    <dsp:sp modelId="{C5C724FE-9324-4943-AE63-7F981146BDBF}">
      <dsp:nvSpPr>
        <dsp:cNvPr id="0" name=""/>
        <dsp:cNvSpPr/>
      </dsp:nvSpPr>
      <dsp:spPr>
        <a:xfrm>
          <a:off x="9260431" y="6282225"/>
          <a:ext cx="5728739" cy="8186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294208"/>
              <a:satOff val="5770"/>
              <a:lumOff val="-838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Гранти молодих вчених</a:t>
          </a:r>
          <a:endParaRPr lang="uk-UA" sz="3200" kern="12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284408" y="6306202"/>
        <a:ext cx="5680785" cy="770694"/>
      </dsp:txXfrm>
    </dsp:sp>
    <dsp:sp modelId="{A9FA6D4D-4DD2-472A-B641-E887127F6986}">
      <dsp:nvSpPr>
        <dsp:cNvPr id="0" name=""/>
        <dsp:cNvSpPr/>
      </dsp:nvSpPr>
      <dsp:spPr>
        <a:xfrm>
          <a:off x="8665577" y="1031859"/>
          <a:ext cx="594853" cy="69359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35993"/>
              </a:lnTo>
              <a:lnTo>
                <a:pt x="594853" y="6935993"/>
              </a:lnTo>
            </a:path>
          </a:pathLst>
        </a:custGeom>
        <a:noFill/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hemeClr val="accent3"/>
        </a:lnRef>
        <a:fillRef idx="0">
          <a:schemeClr val="accent3"/>
        </a:fillRef>
        <a:effectRef idx="1">
          <a:schemeClr val="accent3"/>
        </a:effectRef>
        <a:fontRef idx="minor">
          <a:schemeClr val="tx1"/>
        </a:fontRef>
      </dsp:style>
    </dsp:sp>
    <dsp:sp modelId="{7E910D0A-FC88-4CA0-A9A0-9B22A661AD28}">
      <dsp:nvSpPr>
        <dsp:cNvPr id="0" name=""/>
        <dsp:cNvSpPr/>
      </dsp:nvSpPr>
      <dsp:spPr>
        <a:xfrm>
          <a:off x="9260431" y="7532868"/>
          <a:ext cx="5728739" cy="8699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8104675"/>
              <a:satOff val="6411"/>
              <a:lumOff val="-93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Український культурний фонд (УКФ)</a:t>
          </a:r>
          <a:endParaRPr lang="uk-UA" sz="3200" kern="12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285912" y="7558349"/>
        <a:ext cx="5677777" cy="819007"/>
      </dsp:txXfrm>
    </dsp:sp>
    <dsp:sp modelId="{661662B6-70CD-4272-B2CB-144F85EDC9B9}">
      <dsp:nvSpPr>
        <dsp:cNvPr id="0" name=""/>
        <dsp:cNvSpPr/>
      </dsp:nvSpPr>
      <dsp:spPr>
        <a:xfrm>
          <a:off x="15275269" y="1326"/>
          <a:ext cx="5947778" cy="1030533"/>
        </a:xfrm>
        <a:prstGeom prst="roundRect">
          <a:avLst>
            <a:gd name="adj" fmla="val 10000"/>
          </a:avLst>
        </a:prstGeom>
        <a:solidFill>
          <a:schemeClr val="accent5">
            <a:hueOff val="-9725610"/>
            <a:satOff val="7693"/>
            <a:lumOff val="-111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noProof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КОМЕРЦІЙНІ</a:t>
          </a:r>
          <a:endParaRPr lang="uk-UA" sz="3200" b="1" kern="1200" noProof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305452" y="31509"/>
        <a:ext cx="5887412" cy="970167"/>
      </dsp:txXfrm>
    </dsp:sp>
    <dsp:sp modelId="{ADF9786F-DB57-4F02-9EBD-BD73BE30B55D}">
      <dsp:nvSpPr>
        <dsp:cNvPr id="0" name=""/>
        <dsp:cNvSpPr/>
      </dsp:nvSpPr>
      <dsp:spPr>
        <a:xfrm>
          <a:off x="15870047" y="1031859"/>
          <a:ext cx="494416" cy="9472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7261"/>
              </a:lnTo>
              <a:lnTo>
                <a:pt x="494416" y="94726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523030-146E-4A92-A0E7-FD4CF7FE55D4}">
      <dsp:nvSpPr>
        <dsp:cNvPr id="0" name=""/>
        <dsp:cNvSpPr/>
      </dsp:nvSpPr>
      <dsp:spPr>
        <a:xfrm>
          <a:off x="16364464" y="1463854"/>
          <a:ext cx="5730868" cy="10305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8915143"/>
              <a:satOff val="7052"/>
              <a:lumOff val="-1024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SME інструмент</a:t>
          </a:r>
          <a:endParaRPr lang="uk-UA" sz="3200" kern="12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394647" y="1494037"/>
        <a:ext cx="5670502" cy="970167"/>
      </dsp:txXfrm>
    </dsp:sp>
    <dsp:sp modelId="{14721CF5-797B-41EB-A953-9E08B6225B14}">
      <dsp:nvSpPr>
        <dsp:cNvPr id="0" name=""/>
        <dsp:cNvSpPr/>
      </dsp:nvSpPr>
      <dsp:spPr>
        <a:xfrm>
          <a:off x="15870047" y="1031859"/>
          <a:ext cx="502793" cy="24097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09789"/>
              </a:lnTo>
              <a:lnTo>
                <a:pt x="502793" y="240978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C48550-5E2E-497C-9951-8DC0E7E395AE}">
      <dsp:nvSpPr>
        <dsp:cNvPr id="0" name=""/>
        <dsp:cNvSpPr/>
      </dsp:nvSpPr>
      <dsp:spPr>
        <a:xfrm>
          <a:off x="16372841" y="2926382"/>
          <a:ext cx="5722491" cy="10305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9725610"/>
              <a:satOff val="7693"/>
              <a:lumOff val="-111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Національний фонд стартапів України</a:t>
          </a:r>
          <a:endParaRPr lang="uk-UA" sz="3200" kern="12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403024" y="2956565"/>
        <a:ext cx="5662125" cy="97016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4D9955-FC31-46E7-A546-AA796AA6E913}">
      <dsp:nvSpPr>
        <dsp:cNvPr id="0" name=""/>
        <dsp:cNvSpPr/>
      </dsp:nvSpPr>
      <dsp:spPr>
        <a:xfrm>
          <a:off x="1454312" y="4726"/>
          <a:ext cx="2948374" cy="1179349"/>
        </a:xfrm>
        <a:prstGeom prst="chevron">
          <a:avLst/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82550" tIns="41275" rIns="0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</a:t>
          </a:r>
          <a:endParaRPr lang="ru-RU" sz="650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43987" y="4726"/>
        <a:ext cx="1769025" cy="1179349"/>
      </dsp:txXfrm>
    </dsp:sp>
    <dsp:sp modelId="{F7BBEB84-38AE-48A2-BFE5-A8EB2B09E4C7}">
      <dsp:nvSpPr>
        <dsp:cNvPr id="0" name=""/>
        <dsp:cNvSpPr/>
      </dsp:nvSpPr>
      <dsp:spPr>
        <a:xfrm>
          <a:off x="4019398" y="104971"/>
          <a:ext cx="10088845" cy="978860"/>
        </a:xfrm>
        <a:prstGeom prst="chevron">
          <a:avLst/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допомога у пошуку можливостей комерціалізації науково-технічних проєктів та розробок</a:t>
          </a:r>
          <a:endParaRPr lang="ru-RU" sz="280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508828" y="104971"/>
        <a:ext cx="9109985" cy="978860"/>
      </dsp:txXfrm>
    </dsp:sp>
    <dsp:sp modelId="{6A05DB37-0BCE-4E6B-9739-D297D4333420}">
      <dsp:nvSpPr>
        <dsp:cNvPr id="0" name=""/>
        <dsp:cNvSpPr/>
      </dsp:nvSpPr>
      <dsp:spPr>
        <a:xfrm>
          <a:off x="1454312" y="1349185"/>
          <a:ext cx="2948374" cy="1179349"/>
        </a:xfrm>
        <a:prstGeom prst="chevron">
          <a:avLst/>
        </a:prstGeom>
        <a:solidFill>
          <a:schemeClr val="lt1"/>
        </a:solidFill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82550" tIns="41275" rIns="0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2</a:t>
          </a:r>
          <a:endParaRPr lang="ru-RU" sz="650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43987" y="1349185"/>
        <a:ext cx="1769025" cy="1179349"/>
      </dsp:txXfrm>
    </dsp:sp>
    <dsp:sp modelId="{54B600F9-9644-46C5-9722-F7811454385B}">
      <dsp:nvSpPr>
        <dsp:cNvPr id="0" name=""/>
        <dsp:cNvSpPr/>
      </dsp:nvSpPr>
      <dsp:spPr>
        <a:xfrm>
          <a:off x="4019398" y="1449430"/>
          <a:ext cx="10088845" cy="978860"/>
        </a:xfrm>
        <a:prstGeom prst="chevron">
          <a:avLst/>
        </a:prstGeom>
        <a:solidFill>
          <a:schemeClr val="lt1"/>
        </a:solidFill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допомога в розробленні бізнес-плану та фінансової частини проєктної пропозиції</a:t>
          </a:r>
          <a:endParaRPr lang="ru-RU" sz="280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508828" y="1449430"/>
        <a:ext cx="9109985" cy="978860"/>
      </dsp:txXfrm>
    </dsp:sp>
    <dsp:sp modelId="{AAC53BD6-EBD1-4658-BBA3-1E72E53D25F6}">
      <dsp:nvSpPr>
        <dsp:cNvPr id="0" name=""/>
        <dsp:cNvSpPr/>
      </dsp:nvSpPr>
      <dsp:spPr>
        <a:xfrm>
          <a:off x="1454312" y="2693644"/>
          <a:ext cx="2948374" cy="1179349"/>
        </a:xfrm>
        <a:prstGeom prst="chevron">
          <a:avLst/>
        </a:prstGeom>
        <a:solidFill>
          <a:schemeClr val="lt1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82550" tIns="41275" rIns="0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3</a:t>
          </a:r>
          <a:endParaRPr lang="ru-RU" sz="650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43987" y="2693644"/>
        <a:ext cx="1769025" cy="1179349"/>
      </dsp:txXfrm>
    </dsp:sp>
    <dsp:sp modelId="{B731A79D-8ABE-4AEF-B7C2-DB5F47492649}">
      <dsp:nvSpPr>
        <dsp:cNvPr id="0" name=""/>
        <dsp:cNvSpPr/>
      </dsp:nvSpPr>
      <dsp:spPr>
        <a:xfrm>
          <a:off x="4019398" y="2793889"/>
          <a:ext cx="10088845" cy="978860"/>
        </a:xfrm>
        <a:prstGeom prst="chevron">
          <a:avLst/>
        </a:prstGeom>
        <a:solidFill>
          <a:schemeClr val="lt1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пошук партнерів для проєктів</a:t>
          </a:r>
          <a:endParaRPr lang="ru-RU" sz="280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508828" y="2793889"/>
        <a:ext cx="9109985" cy="978860"/>
      </dsp:txXfrm>
    </dsp:sp>
    <dsp:sp modelId="{DD62E209-6893-47A9-8F00-1836D5E62976}">
      <dsp:nvSpPr>
        <dsp:cNvPr id="0" name=""/>
        <dsp:cNvSpPr/>
      </dsp:nvSpPr>
      <dsp:spPr>
        <a:xfrm>
          <a:off x="1454312" y="4038103"/>
          <a:ext cx="2948374" cy="1179349"/>
        </a:xfrm>
        <a:prstGeom prst="chevron">
          <a:avLst/>
        </a:prstGeom>
        <a:solidFill>
          <a:schemeClr val="lt1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82550" tIns="41275" rIns="0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4</a:t>
          </a:r>
          <a:endParaRPr lang="ru-RU" sz="650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43987" y="4038103"/>
        <a:ext cx="1769025" cy="1179349"/>
      </dsp:txXfrm>
    </dsp:sp>
    <dsp:sp modelId="{28097D7C-3F2A-4CA3-8D80-E8E366EBF125}">
      <dsp:nvSpPr>
        <dsp:cNvPr id="0" name=""/>
        <dsp:cNvSpPr/>
      </dsp:nvSpPr>
      <dsp:spPr>
        <a:xfrm>
          <a:off x="4019398" y="4138348"/>
          <a:ext cx="10088845" cy="978860"/>
        </a:xfrm>
        <a:prstGeom prst="chevron">
          <a:avLst/>
        </a:prstGeom>
        <a:solidFill>
          <a:schemeClr val="lt1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пошук відповідних програм для подання проєктних заявок</a:t>
          </a:r>
          <a:endParaRPr lang="ru-RU" sz="280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508828" y="4138348"/>
        <a:ext cx="9109985" cy="978860"/>
      </dsp:txXfrm>
    </dsp:sp>
    <dsp:sp modelId="{7BE2DB15-9B29-478B-B321-D6125C937FFE}">
      <dsp:nvSpPr>
        <dsp:cNvPr id="0" name=""/>
        <dsp:cNvSpPr/>
      </dsp:nvSpPr>
      <dsp:spPr>
        <a:xfrm>
          <a:off x="1454312" y="5382562"/>
          <a:ext cx="2948374" cy="1179349"/>
        </a:xfrm>
        <a:prstGeom prst="chevron">
          <a:avLst/>
        </a:prstGeom>
        <a:solidFill>
          <a:schemeClr val="lt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82550" tIns="41275" rIns="0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5</a:t>
          </a:r>
          <a:endParaRPr lang="ru-RU" sz="650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43987" y="5382562"/>
        <a:ext cx="1769025" cy="1179349"/>
      </dsp:txXfrm>
    </dsp:sp>
    <dsp:sp modelId="{77BB4330-7491-4F7B-A6F4-1CFE7A3AF419}">
      <dsp:nvSpPr>
        <dsp:cNvPr id="0" name=""/>
        <dsp:cNvSpPr/>
      </dsp:nvSpPr>
      <dsp:spPr>
        <a:xfrm>
          <a:off x="4019398" y="5482807"/>
          <a:ext cx="10088845" cy="978860"/>
        </a:xfrm>
        <a:prstGeom prst="chevron">
          <a:avLst/>
        </a:prstGeom>
        <a:solidFill>
          <a:schemeClr val="lt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вичитка та перевірка грамотності поданих заявок та проєктів</a:t>
          </a:r>
          <a:endParaRPr lang="ru-RU" sz="280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508828" y="5482807"/>
        <a:ext cx="9109985" cy="978860"/>
      </dsp:txXfrm>
    </dsp:sp>
    <dsp:sp modelId="{03F7F448-EC3F-468F-B7A9-32AA2ED56515}">
      <dsp:nvSpPr>
        <dsp:cNvPr id="0" name=""/>
        <dsp:cNvSpPr/>
      </dsp:nvSpPr>
      <dsp:spPr>
        <a:xfrm>
          <a:off x="1454312" y="6727021"/>
          <a:ext cx="2948374" cy="1179349"/>
        </a:xfrm>
        <a:prstGeom prst="chevron">
          <a:avLst/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82550" tIns="41275" rIns="0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6</a:t>
          </a:r>
          <a:endParaRPr lang="ru-RU" sz="650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43987" y="6727021"/>
        <a:ext cx="1769025" cy="1179349"/>
      </dsp:txXfrm>
    </dsp:sp>
    <dsp:sp modelId="{528E016E-2384-4570-84B9-1C58D02FA46A}">
      <dsp:nvSpPr>
        <dsp:cNvPr id="0" name=""/>
        <dsp:cNvSpPr/>
      </dsp:nvSpPr>
      <dsp:spPr>
        <a:xfrm>
          <a:off x="4019398" y="6827266"/>
          <a:ext cx="10088845" cy="978860"/>
        </a:xfrm>
        <a:prstGeom prst="chevron">
          <a:avLst/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допомога в оформленні проєктних заявок  відповідно до вимог конкурсу</a:t>
          </a:r>
          <a:endParaRPr lang="ru-RU" sz="280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508828" y="6827266"/>
        <a:ext cx="9109985" cy="978860"/>
      </dsp:txXfrm>
    </dsp:sp>
    <dsp:sp modelId="{0E250CB7-FB1C-4CEF-A8D2-32A9F08E56E1}">
      <dsp:nvSpPr>
        <dsp:cNvPr id="0" name=""/>
        <dsp:cNvSpPr/>
      </dsp:nvSpPr>
      <dsp:spPr>
        <a:xfrm>
          <a:off x="1454312" y="8071480"/>
          <a:ext cx="2948374" cy="1179349"/>
        </a:xfrm>
        <a:prstGeom prst="chevron">
          <a:avLst/>
        </a:prstGeom>
        <a:solidFill>
          <a:schemeClr val="lt1"/>
        </a:solidFill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82550" tIns="41275" rIns="0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7</a:t>
          </a:r>
          <a:endParaRPr lang="ru-RU" sz="650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43987" y="8071480"/>
        <a:ext cx="1769025" cy="1179349"/>
      </dsp:txXfrm>
    </dsp:sp>
    <dsp:sp modelId="{1477DBE8-A2EE-46FF-AA89-8B4B18969CB4}">
      <dsp:nvSpPr>
        <dsp:cNvPr id="0" name=""/>
        <dsp:cNvSpPr/>
      </dsp:nvSpPr>
      <dsp:spPr>
        <a:xfrm>
          <a:off x="4019398" y="8171725"/>
          <a:ext cx="10088845" cy="978860"/>
        </a:xfrm>
        <a:prstGeom prst="chevron">
          <a:avLst/>
        </a:prstGeom>
        <a:solidFill>
          <a:schemeClr val="lt1"/>
        </a:solidFill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супровід подання проєктних заявок</a:t>
          </a:r>
          <a:endParaRPr lang="ru-RU" sz="280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508828" y="8171725"/>
        <a:ext cx="9109985" cy="97886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F32EA1-D6E5-4BCB-B7B5-3852458081F2}">
      <dsp:nvSpPr>
        <dsp:cNvPr id="0" name=""/>
        <dsp:cNvSpPr/>
      </dsp:nvSpPr>
      <dsp:spPr>
        <a:xfrm>
          <a:off x="-10934667" y="-1668306"/>
          <a:ext cx="13004672" cy="13004672"/>
        </a:xfrm>
        <a:prstGeom prst="blockArc">
          <a:avLst>
            <a:gd name="adj1" fmla="val 18900000"/>
            <a:gd name="adj2" fmla="val 2700000"/>
            <a:gd name="adj3" fmla="val 166"/>
          </a:avLst>
        </a:prstGeom>
        <a:noFill/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ECD8FB-55DF-4C31-83A3-A7F0C897789C}">
      <dsp:nvSpPr>
        <dsp:cNvPr id="0" name=""/>
        <dsp:cNvSpPr/>
      </dsp:nvSpPr>
      <dsp:spPr>
        <a:xfrm>
          <a:off x="902387" y="614505"/>
          <a:ext cx="9031162" cy="1188004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959560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noProof="0" dirty="0" err="1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Вебінари</a:t>
          </a:r>
          <a:endParaRPr lang="uk-UA" sz="3200" kern="12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02387" y="614505"/>
        <a:ext cx="9031162" cy="1188004"/>
      </dsp:txXfrm>
    </dsp:sp>
    <dsp:sp modelId="{B9A02AA9-AA4B-4249-ACCB-5B70CBD799FF}">
      <dsp:nvSpPr>
        <dsp:cNvPr id="0" name=""/>
        <dsp:cNvSpPr/>
      </dsp:nvSpPr>
      <dsp:spPr>
        <a:xfrm>
          <a:off x="112692" y="452948"/>
          <a:ext cx="1511117" cy="1511117"/>
        </a:xfrm>
        <a:prstGeom prst="ellipse">
          <a:avLst/>
        </a:prstGeom>
        <a:solidFill>
          <a:schemeClr val="accent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</dsp:sp>
    <dsp:sp modelId="{B2925472-3C1F-450D-9A79-3B3AA25CC83A}">
      <dsp:nvSpPr>
        <dsp:cNvPr id="0" name=""/>
        <dsp:cNvSpPr/>
      </dsp:nvSpPr>
      <dsp:spPr>
        <a:xfrm>
          <a:off x="1768645" y="2427266"/>
          <a:ext cx="8164904" cy="1188004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959560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Семінари</a:t>
          </a:r>
          <a:endParaRPr lang="uk-UA" sz="3200" kern="12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68645" y="2427266"/>
        <a:ext cx="8164904" cy="1188004"/>
      </dsp:txXfrm>
    </dsp:sp>
    <dsp:sp modelId="{6A294E58-D5AC-4E4A-A662-41FBB7E20435}">
      <dsp:nvSpPr>
        <dsp:cNvPr id="0" name=""/>
        <dsp:cNvSpPr/>
      </dsp:nvSpPr>
      <dsp:spPr>
        <a:xfrm>
          <a:off x="978950" y="2265709"/>
          <a:ext cx="1511117" cy="1511117"/>
        </a:xfrm>
        <a:prstGeom prst="ellipse">
          <a:avLst/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</dsp:sp>
    <dsp:sp modelId="{4479AD0A-60DA-4D5B-9806-2FCC1703AC9A}">
      <dsp:nvSpPr>
        <dsp:cNvPr id="0" name=""/>
        <dsp:cNvSpPr/>
      </dsp:nvSpPr>
      <dsp:spPr>
        <a:xfrm>
          <a:off x="1998734" y="4240027"/>
          <a:ext cx="7899033" cy="1188004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959560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Тренінги</a:t>
          </a:r>
          <a:endParaRPr lang="uk-UA" sz="3200" kern="12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98734" y="4240027"/>
        <a:ext cx="7899033" cy="1188004"/>
      </dsp:txXfrm>
    </dsp:sp>
    <dsp:sp modelId="{CDB6C114-93F2-4E22-BCCA-4B6B528D9DD4}">
      <dsp:nvSpPr>
        <dsp:cNvPr id="0" name=""/>
        <dsp:cNvSpPr/>
      </dsp:nvSpPr>
      <dsp:spPr>
        <a:xfrm>
          <a:off x="1244822" y="4078471"/>
          <a:ext cx="1511117" cy="1511117"/>
        </a:xfrm>
        <a:prstGeom prst="ellipse">
          <a:avLst/>
        </a:prstGeom>
        <a:solidFill>
          <a:schemeClr val="accent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</dsp:sp>
    <dsp:sp modelId="{38754417-0998-44A3-B189-B9F0E656A4CB}">
      <dsp:nvSpPr>
        <dsp:cNvPr id="0" name=""/>
        <dsp:cNvSpPr/>
      </dsp:nvSpPr>
      <dsp:spPr>
        <a:xfrm>
          <a:off x="1768645" y="6052788"/>
          <a:ext cx="8164904" cy="1188004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959560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Курси підвищення кваліфікації (сертифікат Львівської політехніки)</a:t>
          </a:r>
          <a:endParaRPr lang="uk-UA" sz="3200" kern="12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68645" y="6052788"/>
        <a:ext cx="8164904" cy="1188004"/>
      </dsp:txXfrm>
    </dsp:sp>
    <dsp:sp modelId="{D83BFD6B-46BA-45AE-9433-E0A9EACA1BB7}">
      <dsp:nvSpPr>
        <dsp:cNvPr id="0" name=""/>
        <dsp:cNvSpPr/>
      </dsp:nvSpPr>
      <dsp:spPr>
        <a:xfrm>
          <a:off x="1013086" y="5891232"/>
          <a:ext cx="1511117" cy="1511117"/>
        </a:xfrm>
        <a:prstGeom prst="ellipse">
          <a:avLst/>
        </a:prstGeom>
        <a:solidFill>
          <a:schemeClr val="accent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</dsp:sp>
    <dsp:sp modelId="{9A209C04-E65F-4F0F-98B3-CC2F6D657FC8}">
      <dsp:nvSpPr>
        <dsp:cNvPr id="0" name=""/>
        <dsp:cNvSpPr/>
      </dsp:nvSpPr>
      <dsp:spPr>
        <a:xfrm>
          <a:off x="902387" y="7865550"/>
          <a:ext cx="9031162" cy="1188004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959560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Курс для аспірантів 2-го року навчання «Підготовка проєктних пропозицій» </a:t>
          </a:r>
          <a:endParaRPr lang="uk-UA" sz="3200" kern="1200" noProof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02387" y="7865550"/>
        <a:ext cx="9031162" cy="1188004"/>
      </dsp:txXfrm>
    </dsp:sp>
    <dsp:sp modelId="{8883F08C-733A-4072-96DA-2B018D9F6AEB}">
      <dsp:nvSpPr>
        <dsp:cNvPr id="0" name=""/>
        <dsp:cNvSpPr/>
      </dsp:nvSpPr>
      <dsp:spPr>
        <a:xfrm>
          <a:off x="146828" y="7703993"/>
          <a:ext cx="1511117" cy="1511117"/>
        </a:xfrm>
        <a:prstGeom prst="ellipse">
          <a:avLst/>
        </a:prstGeom>
        <a:solidFill>
          <a:schemeClr val="accent6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CFFC7C-0376-E44D-ACA0-D60DC10B59F7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56CEB7-CA9E-364F-BFA0-4F3CF7BA902C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287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32EC16-33CE-4895-8D1E-9B5529ED3088}" type="datetimeFigureOut">
              <a:rPr lang="uk-UA" smtClean="0"/>
              <a:t>19.07.2021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A884E-5573-427D-A545-B30773F2C84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993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118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with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6649688" y="0"/>
            <a:ext cx="7737487" cy="137160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5121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8255001"/>
            <a:ext cx="24387177" cy="54610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2925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A4BFE7C4-C39D-41A9-8D0B-714A01C7469C}" type="datetimeFigureOut">
              <a:rPr lang="uk-UA" smtClean="0"/>
              <a:t>19.07.2021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41E772E0-5D3E-449E-84D1-C66E08447FA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3987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619" y="730251"/>
            <a:ext cx="21033938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619" y="3651250"/>
            <a:ext cx="21033938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639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3" r:id="rId2"/>
    <p:sldLayoutId id="2147483680" r:id="rId3"/>
    <p:sldLayoutId id="2147483682" r:id="rId4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6600" b="0" i="0" kern="1200">
          <a:solidFill>
            <a:schemeClr val="tx1"/>
          </a:solidFill>
          <a:latin typeface="Montserrat Light" charset="0"/>
          <a:ea typeface="Montserrat Light" charset="0"/>
          <a:cs typeface="Montserrat Light" charset="0"/>
        </a:defRPr>
      </a:lvl1pPr>
    </p:titleStyle>
    <p:bodyStyle>
      <a:lvl1pPr marL="0" indent="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None/>
        <a:defRPr sz="4400" b="0" i="0" kern="1200">
          <a:solidFill>
            <a:schemeClr val="tx1"/>
          </a:solidFill>
          <a:latin typeface="Montserrat Light" charset="0"/>
          <a:ea typeface="Montserrat Light" charset="0"/>
          <a:cs typeface="Montserrat Light" charset="0"/>
        </a:defRPr>
      </a:lvl1pPr>
      <a:lvl2pPr marL="914400" indent="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600" b="0" i="0" kern="1200">
          <a:solidFill>
            <a:schemeClr val="tx1"/>
          </a:solidFill>
          <a:latin typeface="Montserrat Light" charset="0"/>
          <a:ea typeface="Montserrat Light" charset="0"/>
          <a:cs typeface="Montserrat Light" charset="0"/>
        </a:defRPr>
      </a:lvl2pPr>
      <a:lvl3pPr marL="1828800" indent="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0" i="0" kern="1200">
          <a:solidFill>
            <a:schemeClr val="tx1"/>
          </a:solidFill>
          <a:latin typeface="Montserrat Light" charset="0"/>
          <a:ea typeface="Montserrat Light" charset="0"/>
          <a:cs typeface="Montserrat Light" charset="0"/>
        </a:defRPr>
      </a:lvl3pPr>
      <a:lvl4pPr marL="2743200" indent="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b="0" i="0" kern="1200">
          <a:solidFill>
            <a:schemeClr val="tx1"/>
          </a:solidFill>
          <a:latin typeface="Montserrat Light" charset="0"/>
          <a:ea typeface="Montserrat Light" charset="0"/>
          <a:cs typeface="Montserrat Light" charset="0"/>
        </a:defRPr>
      </a:lvl4pPr>
      <a:lvl5pPr marL="3657600" indent="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b="0" i="0" kern="1200">
          <a:solidFill>
            <a:schemeClr val="tx1"/>
          </a:solidFill>
          <a:latin typeface="Montserrat Light" charset="0"/>
          <a:ea typeface="Montserrat Light" charset="0"/>
          <a:cs typeface="Montserrat Light" charset="0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mailto:ndch.dept@lpnu.u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ie@lpnu.ua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24.png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25.jpeg"/><Relationship Id="rId9" Type="http://schemas.microsoft.com/office/2007/relationships/diagramDrawing" Target="../diagrams/drawing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hyperlink" Target="mailto:po@lpnu.u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mailto:lts@lpnu.u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mailto:ivan.s.tymchuk@lpnu.u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зображення 4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4387175" cy="5461000"/>
          </a:xfrm>
        </p:spPr>
      </p:pic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1498741" y="-174836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43797" tIns="121899" rIns="243797" bIns="121899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1498741" y="-174836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43797" tIns="121899" rIns="243797" bIns="121899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2497642" y="10834292"/>
            <a:ext cx="11195352" cy="2462172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243798" tIns="121900" rIns="243798" bIns="121900" rtlCol="0" anchor="ctr">
            <a:spAutoFit/>
          </a:bodyPr>
          <a:lstStyle/>
          <a:p>
            <a:pPr>
              <a:tabLst>
                <a:tab pos="338138" algn="l"/>
              </a:tabLst>
            </a:pPr>
            <a:r>
              <a:rPr lang="uk-UA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ontserrat Ultra Light" charset="0"/>
                <a:cs typeface="Arial" panose="020B0604020202020204" pitchFamily="34" charset="0"/>
              </a:rPr>
              <a:t>Доповідач</a:t>
            </a:r>
            <a:r>
              <a:rPr lang="uk-UA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ontserrat Ultra Light" charset="0"/>
                <a:cs typeface="Arial" panose="020B0604020202020204" pitchFamily="34" charset="0"/>
              </a:rPr>
              <a:t>і</a:t>
            </a:r>
            <a:r>
              <a:rPr lang="uk-UA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ontserrat Ultra Light" charset="0"/>
                <a:cs typeface="Arial" panose="020B0604020202020204" pitchFamily="34" charset="0"/>
              </a:rPr>
              <a:t>: </a:t>
            </a:r>
            <a:r>
              <a:rPr lang="uk-UA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ontserrat Ultra Light" charset="0"/>
                <a:cs typeface="Arial" panose="020B0604020202020204" pitchFamily="34" charset="0"/>
              </a:rPr>
              <a:t>Р.В. Небесний, начальник НДЧ</a:t>
            </a:r>
          </a:p>
          <a:p>
            <a:pPr>
              <a:tabLst>
                <a:tab pos="1885950" algn="l"/>
              </a:tabLst>
            </a:pPr>
            <a:r>
              <a:rPr lang="uk-UA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ontserrat Ultra Light" charset="0"/>
                <a:cs typeface="Arial" panose="020B0604020202020204" pitchFamily="34" charset="0"/>
              </a:rPr>
              <a:t>	</a:t>
            </a:r>
            <a:r>
              <a:rPr lang="uk-UA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ontserrat Ultra Light" charset="0"/>
                <a:cs typeface="Arial" panose="020B0604020202020204" pitchFamily="34" charset="0"/>
              </a:rPr>
              <a:t>О.В. </a:t>
            </a:r>
            <a:r>
              <a:rPr lang="uk-UA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ontserrat Ultra Light" charset="0"/>
                <a:cs typeface="Arial" panose="020B0604020202020204" pitchFamily="34" charset="0"/>
              </a:rPr>
              <a:t>Мукан</a:t>
            </a:r>
            <a:r>
              <a:rPr lang="uk-UA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ontserrat Ultra Light" charset="0"/>
                <a:cs typeface="Arial" panose="020B0604020202020204" pitchFamily="34" charset="0"/>
              </a:rPr>
              <a:t>, завідувач відділу докторантури та аспірантури</a:t>
            </a:r>
          </a:p>
          <a:p>
            <a:pPr>
              <a:tabLst>
                <a:tab pos="1885950" algn="l"/>
              </a:tabLst>
            </a:pPr>
            <a:r>
              <a:rPr lang="uk-UA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ontserrat Ultra Light" charset="0"/>
                <a:cs typeface="Arial" panose="020B0604020202020204" pitchFamily="34" charset="0"/>
              </a:rPr>
              <a:t>	</a:t>
            </a:r>
            <a:r>
              <a:rPr lang="uk-UA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ontserrat Ultra Light" charset="0"/>
                <a:cs typeface="Arial" panose="020B0604020202020204" pitchFamily="34" charset="0"/>
              </a:rPr>
              <a:t>Н.Є</a:t>
            </a:r>
            <a:r>
              <a:rPr lang="uk-UA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ontserrat Ultra Light" charset="0"/>
                <a:cs typeface="Arial" panose="020B0604020202020204" pitchFamily="34" charset="0"/>
              </a:rPr>
              <a:t>. Гоц, керівник Центру міжнародної </a:t>
            </a:r>
            <a:r>
              <a:rPr lang="uk-UA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ontserrat Ultra Light" charset="0"/>
                <a:cs typeface="Arial" panose="020B0604020202020204" pitchFamily="34" charset="0"/>
              </a:rPr>
              <a:t>освіти</a:t>
            </a:r>
          </a:p>
          <a:p>
            <a:pPr>
              <a:tabLst>
                <a:tab pos="1885950" algn="l"/>
              </a:tabLst>
            </a:pPr>
            <a:r>
              <a:rPr lang="uk-UA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ontserrat Ultra Light" charset="0"/>
                <a:cs typeface="Arial" panose="020B0604020202020204" pitchFamily="34" charset="0"/>
              </a:rPr>
              <a:t>	</a:t>
            </a:r>
            <a:r>
              <a:rPr lang="uk-UA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ontserrat Ultra Light" charset="0"/>
                <a:cs typeface="Arial" panose="020B0604020202020204" pitchFamily="34" charset="0"/>
              </a:rPr>
              <a:t>Н.А</a:t>
            </a:r>
            <a:r>
              <a:rPr lang="uk-UA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ontserrat Ultra Light" charset="0"/>
                <a:cs typeface="Arial" panose="020B0604020202020204" pitchFamily="34" charset="0"/>
              </a:rPr>
              <a:t>. </a:t>
            </a:r>
            <a:r>
              <a:rPr lang="uk-UA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ontserrat Ultra Light" charset="0"/>
                <a:cs typeface="Arial" panose="020B0604020202020204" pitchFamily="34" charset="0"/>
              </a:rPr>
              <a:t>Андрущак</a:t>
            </a:r>
            <a:r>
              <a:rPr lang="uk-UA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ontserrat Ultra Light" charset="0"/>
                <a:cs typeface="Arial" panose="020B0604020202020204" pitchFamily="34" charset="0"/>
              </a:rPr>
              <a:t>, керівник </a:t>
            </a:r>
            <a:r>
              <a:rPr lang="uk-UA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ontserrat Ultra Light" charset="0"/>
                <a:cs typeface="Arial" panose="020B0604020202020204" pitchFamily="34" charset="0"/>
              </a:rPr>
              <a:t>Проєктного</a:t>
            </a:r>
            <a:r>
              <a:rPr lang="uk-UA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ontserrat Ultra Light" charset="0"/>
                <a:cs typeface="Arial" panose="020B0604020202020204" pitchFamily="34" charset="0"/>
              </a:rPr>
              <a:t> офісу</a:t>
            </a:r>
          </a:p>
          <a:p>
            <a:pPr>
              <a:tabLst>
                <a:tab pos="1885950" algn="l"/>
              </a:tabLst>
            </a:pPr>
            <a:r>
              <a:rPr lang="uk-UA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ontserrat Ultra Light" charset="0"/>
                <a:cs typeface="Arial" panose="020B0604020202020204" pitchFamily="34" charset="0"/>
              </a:rPr>
              <a:t>	</a:t>
            </a:r>
            <a:r>
              <a:rPr lang="uk-UA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ontserrat Ultra Light" charset="0"/>
                <a:cs typeface="Arial" panose="020B0604020202020204" pitchFamily="34" charset="0"/>
              </a:rPr>
              <a:t>Н.Ю. </a:t>
            </a:r>
            <a:r>
              <a:rPr lang="uk-UA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ontserrat Ultra Light" charset="0"/>
                <a:cs typeface="Arial" panose="020B0604020202020204" pitchFamily="34" charset="0"/>
              </a:rPr>
              <a:t>Подольчак</a:t>
            </a:r>
            <a:r>
              <a:rPr lang="uk-UA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ontserrat Ultra Light" charset="0"/>
                <a:cs typeface="Arial" panose="020B0604020202020204" pitchFamily="34" charset="0"/>
              </a:rPr>
              <a:t>, керівник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ontserrat Ultra Light" charset="0"/>
                <a:cs typeface="Arial" panose="020B0604020202020204" pitchFamily="34" charset="0"/>
              </a:rPr>
              <a:t>Tech Startup School</a:t>
            </a:r>
            <a:endParaRPr lang="uk-UA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Montserrat Ultra Light" charset="0"/>
              <a:cs typeface="Arial" panose="020B0604020202020204" pitchFamily="34" charset="0"/>
            </a:endParaRPr>
          </a:p>
          <a:p>
            <a:pPr>
              <a:tabLst>
                <a:tab pos="1885950" algn="l"/>
              </a:tabLst>
            </a:pPr>
            <a:r>
              <a:rPr lang="uk-UA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ontserrat Ultra Light" charset="0"/>
                <a:cs typeface="Arial" panose="020B0604020202020204" pitchFamily="34" charset="0"/>
              </a:rPr>
              <a:t>	</a:t>
            </a:r>
            <a:r>
              <a:rPr lang="uk-UA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ontserrat Ultra Light" charset="0"/>
                <a:cs typeface="Arial" panose="020B0604020202020204" pitchFamily="34" charset="0"/>
              </a:rPr>
              <a:t>І.С. </a:t>
            </a:r>
            <a:r>
              <a:rPr lang="uk-UA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ontserrat Ultra Light" charset="0"/>
                <a:cs typeface="Arial" panose="020B0604020202020204" pitchFamily="34" charset="0"/>
              </a:rPr>
              <a:t>Тимчук</a:t>
            </a:r>
            <a:r>
              <a:rPr lang="uk-UA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ontserrat Ultra Light" charset="0"/>
                <a:cs typeface="Arial" panose="020B0604020202020204" pitchFamily="34" charset="0"/>
              </a:rPr>
              <a:t>, голова НТСА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Montserrat Ultra Light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64037" y="7543800"/>
            <a:ext cx="15659100" cy="2277506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243798" tIns="121900" rIns="243798" bIns="121900" rtlCol="0" anchor="ctr">
            <a:spAutoFit/>
          </a:bodyPr>
          <a:lstStyle/>
          <a:p>
            <a:pPr algn="ctr">
              <a:tabLst>
                <a:tab pos="338138" algn="l"/>
              </a:tabLst>
            </a:pPr>
            <a:r>
              <a:rPr lang="uk-UA" sz="6600" b="1" dirty="0" smtClean="0">
                <a:solidFill>
                  <a:srgbClr val="2E3192"/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НАВЧАННЯ В АСПІРАНТУРІ: МОЖЛИВОСТІ ТА ПЕРСПЕКТИВИ</a:t>
            </a:r>
            <a:endParaRPr lang="uk-UA" sz="6600" b="1" dirty="0">
              <a:solidFill>
                <a:srgbClr val="2E3192"/>
              </a:solidFill>
              <a:latin typeface="Arial" panose="020B0604020202020204" pitchFamily="34" charset="0"/>
              <a:ea typeface="Montserrat Light" charset="0"/>
              <a:cs typeface="Arial" panose="020B0604020202020204" pitchFamily="34" charset="0"/>
            </a:endParaRPr>
          </a:p>
        </p:txBody>
      </p:sp>
      <p:sp>
        <p:nvSpPr>
          <p:cNvPr id="3" name="Блок-схема: узел 2"/>
          <p:cNvSpPr/>
          <p:nvPr/>
        </p:nvSpPr>
        <p:spPr>
          <a:xfrm>
            <a:off x="9793287" y="2743200"/>
            <a:ext cx="4800600" cy="480060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2441" y="3206647"/>
            <a:ext cx="4082292" cy="387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7422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47978" y="888116"/>
            <a:ext cx="233391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000" b="1" dirty="0" smtClean="0">
                <a:solidFill>
                  <a:schemeClr val="accent1"/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Наука розпочинається тут:</a:t>
            </a:r>
            <a:endParaRPr lang="uk-UA" sz="9000" b="1" dirty="0">
              <a:solidFill>
                <a:schemeClr val="accent1"/>
              </a:solidFill>
              <a:latin typeface="Arial" panose="020B0604020202020204" pitchFamily="34" charset="0"/>
              <a:ea typeface="Montserrat Light" charset="0"/>
              <a:cs typeface="Arial" panose="020B0604020202020204" pitchFamily="34" charset="0"/>
            </a:endParaRPr>
          </a:p>
        </p:txBody>
      </p:sp>
      <p:grpSp>
        <p:nvGrpSpPr>
          <p:cNvPr id="29" name="Групувати 28"/>
          <p:cNvGrpSpPr/>
          <p:nvPr/>
        </p:nvGrpSpPr>
        <p:grpSpPr>
          <a:xfrm>
            <a:off x="15103661" y="10847954"/>
            <a:ext cx="9170271" cy="2751522"/>
            <a:chOff x="17678847" y="10617122"/>
            <a:chExt cx="6442617" cy="2751522"/>
          </a:xfrm>
        </p:grpSpPr>
        <p:sp>
          <p:nvSpPr>
            <p:cNvPr id="30" name="Прямокутник 29"/>
            <p:cNvSpPr/>
            <p:nvPr/>
          </p:nvSpPr>
          <p:spPr>
            <a:xfrm>
              <a:off x="17678848" y="11201897"/>
              <a:ext cx="6442616" cy="21667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Aft>
                  <a:spcPts val="600"/>
                </a:spcAft>
              </a:pPr>
              <a:r>
                <a:rPr lang="uk-UA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Адреса:</a:t>
              </a:r>
              <a:r>
                <a:rPr lang="uk-UA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uk-UA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вул. Бандери, 12, головний корпус, к. 308</a:t>
              </a:r>
            </a:p>
            <a:p>
              <a:pPr>
                <a:lnSpc>
                  <a:spcPct val="120000"/>
                </a:lnSpc>
                <a:spcAft>
                  <a:spcPts val="600"/>
                </a:spcAft>
              </a:pPr>
              <a:r>
                <a:rPr lang="uk-UA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Телефон: (032) 258-24-13 </a:t>
              </a:r>
            </a:p>
            <a:p>
              <a:r>
                <a:rPr lang="uk-UA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E-</a:t>
              </a:r>
              <a:r>
                <a:rPr lang="uk-UA" baseline="30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mail</a:t>
              </a:r>
              <a:r>
                <a:rPr lang="uk-UA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uk-UA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2"/>
                </a:rPr>
                <a:t>ndch.dept@lpnu.ua</a:t>
              </a:r>
              <a:r>
                <a:rPr lang="uk-UA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uk-UA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20000"/>
                </a:lnSpc>
                <a:spcAft>
                  <a:spcPts val="600"/>
                </a:spcAft>
              </a:pPr>
              <a:endParaRPr lang="uk-UA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7678847" y="10617122"/>
              <a:ext cx="2944155" cy="584775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uk-UA" sz="3200" dirty="0" smtClean="0">
                  <a:solidFill>
                    <a:schemeClr val="bg1"/>
                  </a:solidFill>
                  <a:latin typeface="Arial" panose="020B0604020202020204" pitchFamily="34" charset="0"/>
                  <a:ea typeface="Montserrat Light" charset="0"/>
                  <a:cs typeface="Arial" panose="020B0604020202020204" pitchFamily="34" charset="0"/>
                </a:rPr>
                <a:t>КОНТАКТИ НДЧ:</a:t>
              </a:r>
              <a:endParaRPr lang="en-GB" sz="3200" dirty="0">
                <a:solidFill>
                  <a:schemeClr val="bg1"/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0" y="13220911"/>
            <a:ext cx="6743700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Національний університет «Львівська політехніка</a:t>
            </a:r>
            <a:r>
              <a:rPr lang="uk-UA" sz="28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uk-UA" sz="2800" baseline="30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увати 3"/>
          <p:cNvGrpSpPr/>
          <p:nvPr/>
        </p:nvGrpSpPr>
        <p:grpSpPr>
          <a:xfrm>
            <a:off x="9625270" y="4077199"/>
            <a:ext cx="3960000" cy="5131985"/>
            <a:chOff x="1738270" y="4077199"/>
            <a:chExt cx="3960000" cy="5131985"/>
          </a:xfrm>
        </p:grpSpPr>
        <p:grpSp>
          <p:nvGrpSpPr>
            <p:cNvPr id="18" name="Групувати 17"/>
            <p:cNvGrpSpPr/>
            <p:nvPr/>
          </p:nvGrpSpPr>
          <p:grpSpPr>
            <a:xfrm>
              <a:off x="1738270" y="4077199"/>
              <a:ext cx="3960000" cy="5131985"/>
              <a:chOff x="2144662" y="4077199"/>
              <a:chExt cx="3960000" cy="5131985"/>
            </a:xfrm>
          </p:grpSpPr>
          <p:sp>
            <p:nvSpPr>
              <p:cNvPr id="2" name="Прямокутник 1"/>
              <p:cNvSpPr/>
              <p:nvPr/>
            </p:nvSpPr>
            <p:spPr>
              <a:xfrm>
                <a:off x="2144662" y="4077199"/>
                <a:ext cx="3960000" cy="513198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2144662" y="8131966"/>
                <a:ext cx="3960000" cy="1077218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Montserrat Light" charset="0"/>
                    <a:cs typeface="Arial" panose="020B0604020202020204" pitchFamily="34" charset="0"/>
                  </a:rPr>
                  <a:t>Управління НДЧ:</a:t>
                </a:r>
              </a:p>
              <a:p>
                <a:pPr algn="ctr"/>
                <a:r>
                  <a:rPr lang="en-GB" sz="32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Montserrat Light" charset="0"/>
                    <a:cs typeface="Arial" panose="020B0604020202020204" pitchFamily="34" charset="0"/>
                  </a:rPr>
                  <a:t>lpnu.ua/</a:t>
                </a:r>
                <a:r>
                  <a:rPr lang="en-GB" sz="32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ea typeface="Montserrat Light" charset="0"/>
                    <a:cs typeface="Arial" panose="020B0604020202020204" pitchFamily="34" charset="0"/>
                  </a:rPr>
                  <a:t>ndch</a:t>
                </a:r>
                <a:endParaRPr lang="uk-UA" sz="3200" dirty="0" smtClean="0">
                  <a:solidFill>
                    <a:schemeClr val="bg1"/>
                  </a:solidFill>
                  <a:latin typeface="Arial" panose="020B0604020202020204" pitchFamily="34" charset="0"/>
                  <a:ea typeface="Montserrat Light" charset="0"/>
                  <a:cs typeface="Arial" panose="020B0604020202020204" pitchFamily="34" charset="0"/>
                </a:endParaRPr>
              </a:p>
              <a:p>
                <a:pPr algn="ctr"/>
                <a:endParaRPr lang="en-GB" sz="1200" dirty="0">
                  <a:solidFill>
                    <a:schemeClr val="bg1"/>
                  </a:solidFill>
                  <a:latin typeface="Arial" panose="020B0604020202020204" pitchFamily="34" charset="0"/>
                  <a:ea typeface="Montserrat Light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4" name="Picture 2" descr="C:\Users\User\Downloads\qrcod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8270" y="4314826"/>
              <a:ext cx="3600000" cy="36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Групувати 8"/>
          <p:cNvGrpSpPr/>
          <p:nvPr/>
        </p:nvGrpSpPr>
        <p:grpSpPr>
          <a:xfrm>
            <a:off x="14261107" y="4077199"/>
            <a:ext cx="3960000" cy="5255096"/>
            <a:chOff x="6280103" y="4077199"/>
            <a:chExt cx="3960000" cy="5255096"/>
          </a:xfrm>
        </p:grpSpPr>
        <p:grpSp>
          <p:nvGrpSpPr>
            <p:cNvPr id="16" name="Групувати 15"/>
            <p:cNvGrpSpPr/>
            <p:nvPr/>
          </p:nvGrpSpPr>
          <p:grpSpPr>
            <a:xfrm>
              <a:off x="6280103" y="4077199"/>
              <a:ext cx="3960000" cy="5255096"/>
              <a:chOff x="7357787" y="4077199"/>
              <a:chExt cx="3960000" cy="5255096"/>
            </a:xfrm>
          </p:grpSpPr>
          <p:sp>
            <p:nvSpPr>
              <p:cNvPr id="19" name="Прямокутник 18"/>
              <p:cNvSpPr/>
              <p:nvPr/>
            </p:nvSpPr>
            <p:spPr>
              <a:xfrm>
                <a:off x="7357787" y="4077199"/>
                <a:ext cx="3960000" cy="513198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357787" y="8131966"/>
                <a:ext cx="3960000" cy="1200329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Montserrat Light" charset="0"/>
                    <a:cs typeface="Arial" panose="020B0604020202020204" pitchFamily="34" charset="0"/>
                  </a:rPr>
                  <a:t>Відділ </a:t>
                </a:r>
                <a:r>
                  <a:rPr lang="uk-UA" sz="2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Montserrat Light" charset="0"/>
                    <a:cs typeface="Arial" panose="020B0604020202020204" pitchFamily="34" charset="0"/>
                  </a:rPr>
                  <a:t>науково-</a:t>
                </a:r>
                <a:r>
                  <a:rPr lang="uk-UA" sz="20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ea typeface="Montserrat Light" charset="0"/>
                    <a:cs typeface="Arial" panose="020B0604020202020204" pitchFamily="34" charset="0"/>
                  </a:rPr>
                  <a:t>організ</a:t>
                </a:r>
                <a:r>
                  <a:rPr lang="uk-UA" sz="2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Montserrat Light" charset="0"/>
                    <a:cs typeface="Arial" panose="020B0604020202020204" pitchFamily="34" charset="0"/>
                  </a:rPr>
                  <a:t>. </a:t>
                </a:r>
                <a:r>
                  <a:rPr lang="uk-UA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Montserrat Light" charset="0"/>
                    <a:cs typeface="Arial" panose="020B0604020202020204" pitchFamily="34" charset="0"/>
                  </a:rPr>
                  <a:t>супроводу наукових досліджень</a:t>
                </a:r>
                <a:endParaRPr lang="en-US" sz="2000" dirty="0" smtClean="0">
                  <a:solidFill>
                    <a:schemeClr val="bg1"/>
                  </a:solidFill>
                  <a:latin typeface="Arial" panose="020B0604020202020204" pitchFamily="34" charset="0"/>
                  <a:ea typeface="Montserrat Light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GB" sz="32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Montserrat Light" charset="0"/>
                    <a:cs typeface="Arial" panose="020B0604020202020204" pitchFamily="34" charset="0"/>
                  </a:rPr>
                  <a:t>lpnu.ua/</a:t>
                </a:r>
                <a:r>
                  <a:rPr lang="en-GB" sz="32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ea typeface="Montserrat Light" charset="0"/>
                    <a:cs typeface="Arial" panose="020B0604020202020204" pitchFamily="34" charset="0"/>
                  </a:rPr>
                  <a:t>nosnd</a:t>
                </a:r>
                <a:endParaRPr lang="en-GB" sz="3200" dirty="0">
                  <a:solidFill>
                    <a:schemeClr val="bg1"/>
                  </a:solidFill>
                  <a:latin typeface="Arial" panose="020B0604020202020204" pitchFamily="34" charset="0"/>
                  <a:ea typeface="Montserrat Light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027" name="Picture 3" descr="C:\Users\User\Downloads\https___lpnu.ua_nosnd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0103" y="4314826"/>
              <a:ext cx="3600000" cy="36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4989432" y="4077199"/>
            <a:ext cx="3960000" cy="5131985"/>
            <a:chOff x="3346905" y="4077199"/>
            <a:chExt cx="3960000" cy="5131985"/>
          </a:xfrm>
        </p:grpSpPr>
        <p:grpSp>
          <p:nvGrpSpPr>
            <p:cNvPr id="8" name="Групувати 7"/>
            <p:cNvGrpSpPr/>
            <p:nvPr/>
          </p:nvGrpSpPr>
          <p:grpSpPr>
            <a:xfrm>
              <a:off x="3346905" y="4077199"/>
              <a:ext cx="3960000" cy="5131985"/>
              <a:chOff x="12551920" y="4077199"/>
              <a:chExt cx="3960000" cy="5131985"/>
            </a:xfrm>
          </p:grpSpPr>
          <p:sp>
            <p:nvSpPr>
              <p:cNvPr id="20" name="Прямокутник 19"/>
              <p:cNvSpPr/>
              <p:nvPr/>
            </p:nvSpPr>
            <p:spPr>
              <a:xfrm>
                <a:off x="12551920" y="4077199"/>
                <a:ext cx="3960000" cy="513198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2551920" y="8131966"/>
                <a:ext cx="3960000" cy="1077218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Montserrat Light" charset="0"/>
                    <a:cs typeface="Arial" panose="020B0604020202020204" pitchFamily="34" charset="0"/>
                  </a:rPr>
                  <a:t>Наука у Львівській політехніці</a:t>
                </a:r>
              </a:p>
              <a:p>
                <a:pPr algn="ctr"/>
                <a:r>
                  <a:rPr lang="en-GB" sz="32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Montserrat Light" charset="0"/>
                    <a:cs typeface="Arial" panose="020B0604020202020204" pitchFamily="34" charset="0"/>
                  </a:rPr>
                  <a:t>lpnu.ua/</a:t>
                </a:r>
                <a:r>
                  <a:rPr lang="en-GB" sz="32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ea typeface="Montserrat Light" charset="0"/>
                    <a:cs typeface="Arial" panose="020B0604020202020204" pitchFamily="34" charset="0"/>
                  </a:rPr>
                  <a:t>nauka</a:t>
                </a:r>
                <a:endParaRPr lang="uk-UA" sz="3200" dirty="0" smtClean="0">
                  <a:solidFill>
                    <a:schemeClr val="bg1"/>
                  </a:solidFill>
                  <a:latin typeface="Arial" panose="020B0604020202020204" pitchFamily="34" charset="0"/>
                  <a:ea typeface="Montserrat Light" charset="0"/>
                  <a:cs typeface="Arial" panose="020B0604020202020204" pitchFamily="34" charset="0"/>
                </a:endParaRPr>
              </a:p>
              <a:p>
                <a:pPr algn="ctr"/>
                <a:endParaRPr lang="en-GB" sz="1200" dirty="0">
                  <a:solidFill>
                    <a:schemeClr val="bg1"/>
                  </a:solidFill>
                  <a:latin typeface="Arial" panose="020B0604020202020204" pitchFamily="34" charset="0"/>
                  <a:ea typeface="Montserrat Light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028" name="Picture 4" descr="C:\Users\User\Downloads\_nauka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6905" y="4314826"/>
              <a:ext cx="3600000" cy="36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682909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Місце для зображення 4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4387175" cy="5461000"/>
          </a:xfrm>
        </p:spPr>
      </p:pic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1498741" y="-174836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43797" tIns="121899" rIns="243797" bIns="121899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1498741" y="-174836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43797" tIns="121899" rIns="243797" bIns="121899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73132" y="11327386"/>
            <a:ext cx="6040929" cy="738623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243798" tIns="121900" rIns="243798" bIns="121900" rtlCol="0" anchor="ctr">
            <a:spAutoFit/>
          </a:bodyPr>
          <a:lstStyle/>
          <a:p>
            <a:pPr algn="ctr">
              <a:tabLst>
                <a:tab pos="338138" algn="l"/>
              </a:tabLst>
            </a:pPr>
            <a:r>
              <a:rPr lang="uk-UA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Ultra Light" charset="0"/>
                <a:cs typeface="Arial" panose="020B0604020202020204" pitchFamily="34" charset="0"/>
              </a:rPr>
              <a:t>Наталія Гоц,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Ultra Light" charset="0"/>
                <a:cs typeface="Arial" panose="020B0604020202020204" pitchFamily="34" charset="0"/>
              </a:rPr>
              <a:t> </a:t>
            </a:r>
            <a:r>
              <a:rPr lang="uk-UA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Ultra Light" charset="0"/>
                <a:cs typeface="Arial" panose="020B0604020202020204" pitchFamily="34" charset="0"/>
              </a:rPr>
              <a:t>керівник Центру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Montserrat Ultra Light" charset="0"/>
              <a:cs typeface="Arial" panose="020B0604020202020204" pitchFamily="34" charset="0"/>
            </a:endParaRPr>
          </a:p>
        </p:txBody>
      </p:sp>
      <p:sp>
        <p:nvSpPr>
          <p:cNvPr id="3" name="Блок-схема: узел 2"/>
          <p:cNvSpPr/>
          <p:nvPr/>
        </p:nvSpPr>
        <p:spPr>
          <a:xfrm>
            <a:off x="9793287" y="2743200"/>
            <a:ext cx="4800600" cy="480060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2441" y="3206647"/>
            <a:ext cx="4082292" cy="387370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297237" y="7802785"/>
            <a:ext cx="177927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6000" b="1" kern="0" spc="5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МІЖНАРОДНОЇ ОСВІТИ </a:t>
            </a:r>
          </a:p>
          <a:p>
            <a:pPr algn="ctr"/>
            <a:r>
              <a:rPr lang="uk-UA" spc="5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pc="5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pc="5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ПРОГРАМИ МІЖНАРОДНОЇ АКАДЕМІЧНОЇ МОБІЛЬНОСТІ</a:t>
            </a:r>
          </a:p>
          <a:p>
            <a:pPr algn="ctr"/>
            <a:r>
              <a:rPr lang="uk-UA" spc="5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МІЖНАРОДНІ ОСВІТНІ СТИПЕНДІЇ, ПРОГРАМИ ТА ПРОЄКТИ </a:t>
            </a:r>
            <a:endParaRPr lang="uk-UA" spc="5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 descr="C:\Users\User\Desktop\119077045_121722282993128_5466262182049815580_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858" y="1077094"/>
            <a:ext cx="5805944" cy="333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5275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8156613" y="5100381"/>
            <a:ext cx="15655887" cy="4814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386" indent="-571386">
              <a:lnSpc>
                <a:spcPct val="12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uk-UA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Консультування </a:t>
            </a:r>
            <a:r>
              <a:rPr lang="uk-UA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щодо міжнародної академічної мобільності</a:t>
            </a:r>
          </a:p>
          <a:p>
            <a:pPr marL="571386" indent="-571386">
              <a:lnSpc>
                <a:spcPct val="12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uk-UA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Презентації програм академічної мобільності</a:t>
            </a:r>
          </a:p>
          <a:p>
            <a:pPr marL="571386" indent="-571386">
              <a:lnSpc>
                <a:spcPct val="12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uk-UA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Тренінги для подання та реалізації міжнародних освітніх проєктів </a:t>
            </a:r>
          </a:p>
          <a:p>
            <a:pPr marL="571386" indent="-571386">
              <a:lnSpc>
                <a:spcPct val="12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Speaking-clubs </a:t>
            </a:r>
            <a:r>
              <a:rPr lang="uk-UA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іноземних мов (англійська, французька, польська, італійська)</a:t>
            </a:r>
          </a:p>
          <a:p>
            <a:pPr marL="571386" indent="-571386">
              <a:lnSpc>
                <a:spcPct val="12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uk-UA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Інформаційна підтримка щодо скерування за кордон за програмами академічної мобільності </a:t>
            </a:r>
            <a:endParaRPr lang="uk-UA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56613" y="888116"/>
            <a:ext cx="158844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 smtClean="0">
                <a:solidFill>
                  <a:schemeClr val="accent2"/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Центр міжнародної освіти проводить низку заходів для розширення освітніх можливостей</a:t>
            </a:r>
            <a:r>
              <a:rPr lang="en-US" sz="6000" b="1" dirty="0" smtClean="0">
                <a:solidFill>
                  <a:schemeClr val="accent2"/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 </a:t>
            </a:r>
            <a:r>
              <a:rPr lang="uk-UA" sz="6000" b="1" dirty="0" smtClean="0">
                <a:solidFill>
                  <a:schemeClr val="accent2"/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аспірантів:</a:t>
            </a:r>
            <a:endParaRPr lang="uk-UA" sz="6000" b="1" dirty="0">
              <a:solidFill>
                <a:schemeClr val="accent2"/>
              </a:solidFill>
              <a:latin typeface="Arial" panose="020B0604020202020204" pitchFamily="34" charset="0"/>
              <a:ea typeface="Montserrat Light" charset="0"/>
              <a:cs typeface="Arial" panose="020B0604020202020204" pitchFamily="34" charset="0"/>
            </a:endParaRPr>
          </a:p>
        </p:txBody>
      </p:sp>
      <p:pic>
        <p:nvPicPr>
          <p:cNvPr id="9" name="Місце для зображення 8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737475" cy="13716000"/>
          </a:xfrm>
        </p:spPr>
      </p:pic>
      <p:sp>
        <p:nvSpPr>
          <p:cNvPr id="15" name="TextBox 14"/>
          <p:cNvSpPr txBox="1"/>
          <p:nvPr/>
        </p:nvSpPr>
        <p:spPr>
          <a:xfrm>
            <a:off x="17643475" y="13220911"/>
            <a:ext cx="6743700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Національний університет «Львівська політехніка</a:t>
            </a:r>
            <a:r>
              <a:rPr lang="uk-UA" sz="28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uk-UA" sz="2800" baseline="30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5589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5708485" y="11852458"/>
            <a:ext cx="1047562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b="1" dirty="0">
                <a:solidFill>
                  <a:schemeClr val="accent2"/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т</a:t>
            </a:r>
            <a:r>
              <a:rPr lang="uk-UA" sz="4400" b="1" dirty="0" smtClean="0">
                <a:solidFill>
                  <a:schemeClr val="accent2"/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а </a:t>
            </a:r>
            <a:r>
              <a:rPr lang="uk-UA" sz="4400" b="1" dirty="0">
                <a:solidFill>
                  <a:schemeClr val="accent2"/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ще багато цікавого та </a:t>
            </a:r>
            <a:r>
              <a:rPr lang="uk-UA" sz="4400" b="1" dirty="0" smtClean="0">
                <a:solidFill>
                  <a:schemeClr val="accent2"/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корисного...</a:t>
            </a:r>
            <a:endParaRPr lang="uk-UA" sz="4400" b="1" dirty="0">
              <a:solidFill>
                <a:schemeClr val="accent2"/>
              </a:solidFill>
              <a:latin typeface="Arial" panose="020B0604020202020204" pitchFamily="34" charset="0"/>
              <a:ea typeface="Montserrat Semi" charset="0"/>
              <a:cs typeface="Arial" panose="020B0604020202020204" pitchFamily="34" charset="0"/>
            </a:endParaRPr>
          </a:p>
        </p:txBody>
      </p:sp>
      <p:sp>
        <p:nvSpPr>
          <p:cNvPr id="10" name="Прямокутник 9"/>
          <p:cNvSpPr/>
          <p:nvPr/>
        </p:nvSpPr>
        <p:spPr>
          <a:xfrm>
            <a:off x="1371600" y="2594757"/>
            <a:ext cx="15278088" cy="872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386" indent="-571386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Erasmus+KA1 – </a:t>
            </a:r>
            <a:r>
              <a:rPr lang="uk-UA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навчання, викладання, тренінги в європейських університетах</a:t>
            </a:r>
          </a:p>
          <a:p>
            <a:pPr marL="571386" indent="-571386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uk-UA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Стипендіальні програми німецької служби академічних обмінів </a:t>
            </a:r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DAAD</a:t>
            </a:r>
          </a:p>
          <a:p>
            <a:pPr marL="571386" indent="-571386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uk-UA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Програма США академічних обмінів </a:t>
            </a:r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Fulbright</a:t>
            </a:r>
          </a:p>
          <a:p>
            <a:pPr marL="571386" indent="-571386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uk-UA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Програма практики </a:t>
            </a:r>
            <a:r>
              <a:rPr lang="en-GB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Leopolis</a:t>
            </a:r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 for Future</a:t>
            </a:r>
          </a:p>
          <a:p>
            <a:pPr marL="571386" indent="-571386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uk-UA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Програма академічних обмінів </a:t>
            </a:r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MEVLANA</a:t>
            </a:r>
          </a:p>
          <a:p>
            <a:pPr marL="571386" indent="-571386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uk-UA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Стипендії та стажування уряду Франції</a:t>
            </a:r>
          </a:p>
          <a:p>
            <a:pPr marL="571386" indent="-571386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uk-UA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Програми посольства США</a:t>
            </a:r>
          </a:p>
          <a:p>
            <a:pPr marL="571386" indent="-571386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Baltic University Program</a:t>
            </a:r>
          </a:p>
          <a:p>
            <a:pPr marL="571386" indent="-571386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uk-UA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Урядові програми країн світу</a:t>
            </a:r>
          </a:p>
          <a:p>
            <a:pPr marL="571386" indent="-571386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uk-UA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Стипендіальні програми</a:t>
            </a:r>
          </a:p>
          <a:p>
            <a:pPr marL="571386" indent="-571386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uk-UA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Програми стажування на провідних підприємствах</a:t>
            </a:r>
          </a:p>
        </p:txBody>
      </p:sp>
      <p:pic>
        <p:nvPicPr>
          <p:cNvPr id="4" name="Місце для зображення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19"/>
          <a:stretch/>
        </p:blipFill>
        <p:spPr/>
      </p:pic>
      <p:sp>
        <p:nvSpPr>
          <p:cNvPr id="11" name="TextBox 10"/>
          <p:cNvSpPr txBox="1"/>
          <p:nvPr/>
        </p:nvSpPr>
        <p:spPr>
          <a:xfrm>
            <a:off x="0" y="13220911"/>
            <a:ext cx="6743700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Національний університет «Львівська політехніка</a:t>
            </a:r>
            <a:r>
              <a:rPr lang="uk-UA" sz="28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uk-UA" sz="2800" baseline="30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7978" y="888116"/>
            <a:ext cx="233391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400" b="1" dirty="0" smtClean="0">
                <a:solidFill>
                  <a:schemeClr val="accent2"/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Освітні можливості аспірантів за кордоном</a:t>
            </a:r>
            <a:endParaRPr lang="uk-UA" sz="6400" b="1" dirty="0">
              <a:solidFill>
                <a:schemeClr val="accent2"/>
              </a:solidFill>
              <a:latin typeface="Arial" panose="020B0604020202020204" pitchFamily="34" charset="0"/>
              <a:ea typeface="Montserrat Light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9559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47978" y="888116"/>
            <a:ext cx="23339197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 smtClean="0">
                <a:solidFill>
                  <a:schemeClr val="accent2"/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Всі новини та можливості щодо міжнародної академічної мобільності та міжнародних освітніх проєктів: </a:t>
            </a:r>
            <a:endParaRPr lang="uk-UA" sz="6500" b="1" dirty="0">
              <a:solidFill>
                <a:schemeClr val="accent2"/>
              </a:solidFill>
              <a:latin typeface="Arial" panose="020B0604020202020204" pitchFamily="34" charset="0"/>
              <a:ea typeface="Montserrat Light" charset="0"/>
              <a:cs typeface="Arial" panose="020B0604020202020204" pitchFamily="34" charset="0"/>
            </a:endParaRPr>
          </a:p>
        </p:txBody>
      </p:sp>
      <p:grpSp>
        <p:nvGrpSpPr>
          <p:cNvPr id="16" name="Групувати 15"/>
          <p:cNvGrpSpPr/>
          <p:nvPr/>
        </p:nvGrpSpPr>
        <p:grpSpPr>
          <a:xfrm>
            <a:off x="7357787" y="4096249"/>
            <a:ext cx="3960000" cy="6363091"/>
            <a:chOff x="7357787" y="4077199"/>
            <a:chExt cx="3960000" cy="6363091"/>
          </a:xfrm>
        </p:grpSpPr>
        <p:sp>
          <p:nvSpPr>
            <p:cNvPr id="19" name="Прямокутник 18"/>
            <p:cNvSpPr/>
            <p:nvPr/>
          </p:nvSpPr>
          <p:spPr>
            <a:xfrm>
              <a:off x="7357787" y="4077199"/>
              <a:ext cx="3960000" cy="513198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357787" y="8131966"/>
              <a:ext cx="3960000" cy="2308324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chemeClr val="bg1"/>
                  </a:solidFill>
                  <a:latin typeface="Arial" panose="020B0604020202020204" pitchFamily="34" charset="0"/>
                  <a:ea typeface="Montserrat Light" charset="0"/>
                  <a:cs typeface="Arial" panose="020B0604020202020204" pitchFamily="34" charset="0"/>
                </a:rPr>
                <a:t>Facebook:</a:t>
              </a:r>
            </a:p>
            <a:p>
              <a:pPr algn="ctr"/>
              <a:r>
                <a:rPr lang="en-US" sz="2800" dirty="0" smtClean="0">
                  <a:solidFill>
                    <a:schemeClr val="bg1"/>
                  </a:solidFill>
                  <a:latin typeface="Arial" panose="020B0604020202020204" pitchFamily="34" charset="0"/>
                  <a:ea typeface="Montserrat Light" charset="0"/>
                  <a:cs typeface="Arial" panose="020B0604020202020204" pitchFamily="34" charset="0"/>
                </a:rPr>
                <a:t>@</a:t>
              </a:r>
              <a:r>
                <a:rPr lang="uk-UA" sz="2800" dirty="0" smtClean="0">
                  <a:solidFill>
                    <a:schemeClr val="bg1"/>
                  </a:solidFill>
                  <a:latin typeface="Arial" panose="020B0604020202020204" pitchFamily="34" charset="0"/>
                  <a:ea typeface="Montserrat Light" charset="0"/>
                  <a:cs typeface="Arial" panose="020B0604020202020204" pitchFamily="34" charset="0"/>
                </a:rPr>
                <a:t>Центр </a:t>
              </a:r>
              <a:r>
                <a:rPr lang="uk-UA" sz="2800" dirty="0">
                  <a:solidFill>
                    <a:schemeClr val="bg1"/>
                  </a:solidFill>
                  <a:latin typeface="Arial" panose="020B0604020202020204" pitchFamily="34" charset="0"/>
                  <a:ea typeface="Montserrat Light" charset="0"/>
                  <a:cs typeface="Arial" panose="020B0604020202020204" pitchFamily="34" charset="0"/>
                </a:rPr>
                <a:t>міжнародної </a:t>
              </a:r>
              <a:r>
                <a:rPr lang="uk-UA" sz="2800" dirty="0" smtClean="0">
                  <a:solidFill>
                    <a:schemeClr val="bg1"/>
                  </a:solidFill>
                  <a:latin typeface="Arial" panose="020B0604020202020204" pitchFamily="34" charset="0"/>
                  <a:ea typeface="Montserrat Light" charset="0"/>
                  <a:cs typeface="Arial" panose="020B0604020202020204" pitchFamily="34" charset="0"/>
                </a:rPr>
                <a:t>освіти</a:t>
              </a:r>
              <a:r>
                <a:rPr lang="en-US" sz="2800" dirty="0" smtClean="0">
                  <a:solidFill>
                    <a:schemeClr val="bg1"/>
                  </a:solidFill>
                  <a:latin typeface="Arial" panose="020B0604020202020204" pitchFamily="34" charset="0"/>
                  <a:ea typeface="Montserrat Light" charset="0"/>
                  <a:cs typeface="Arial" panose="020B0604020202020204" pitchFamily="34" charset="0"/>
                </a:rPr>
                <a:t> </a:t>
              </a:r>
              <a:r>
                <a:rPr lang="uk-UA" sz="2800" dirty="0" smtClean="0">
                  <a:solidFill>
                    <a:schemeClr val="bg1"/>
                  </a:solidFill>
                  <a:latin typeface="Arial" panose="020B0604020202020204" pitchFamily="34" charset="0"/>
                  <a:ea typeface="Montserrat Light" charset="0"/>
                  <a:cs typeface="Arial" panose="020B0604020202020204" pitchFamily="34" charset="0"/>
                </a:rPr>
                <a:t>- </a:t>
              </a:r>
              <a:r>
                <a:rPr lang="uk-UA" sz="2800" dirty="0">
                  <a:solidFill>
                    <a:schemeClr val="bg1"/>
                  </a:solidFill>
                  <a:latin typeface="Arial" panose="020B0604020202020204" pitchFamily="34" charset="0"/>
                  <a:ea typeface="Montserrat Light" charset="0"/>
                  <a:cs typeface="Arial" panose="020B0604020202020204" pitchFamily="34" charset="0"/>
                </a:rPr>
                <a:t>НУЛП / </a:t>
              </a:r>
              <a:r>
                <a:rPr lang="en-GB" sz="2800" dirty="0" err="1">
                  <a:solidFill>
                    <a:schemeClr val="bg1"/>
                  </a:solidFill>
                  <a:latin typeface="Arial" panose="020B0604020202020204" pitchFamily="34" charset="0"/>
                  <a:ea typeface="Montserrat Light" charset="0"/>
                  <a:cs typeface="Arial" panose="020B0604020202020204" pitchFamily="34" charset="0"/>
                </a:rPr>
                <a:t>Center</a:t>
              </a:r>
              <a:r>
                <a:rPr lang="en-GB" sz="2800" dirty="0">
                  <a:solidFill>
                    <a:schemeClr val="bg1"/>
                  </a:solidFill>
                  <a:latin typeface="Arial" panose="020B0604020202020204" pitchFamily="34" charset="0"/>
                  <a:ea typeface="Montserrat Light" charset="0"/>
                  <a:cs typeface="Arial" panose="020B0604020202020204" pitchFamily="34" charset="0"/>
                </a:rPr>
                <a:t> for International Education - LPNU</a:t>
              </a:r>
            </a:p>
          </p:txBody>
        </p:sp>
        <p:pic>
          <p:nvPicPr>
            <p:cNvPr id="2050" name="Picture 2" descr="C:\Users\User\Downloads\qrcode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7787" y="4303366"/>
              <a:ext cx="3600000" cy="36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Групувати 2"/>
          <p:cNvGrpSpPr/>
          <p:nvPr/>
        </p:nvGrpSpPr>
        <p:grpSpPr>
          <a:xfrm>
            <a:off x="17746050" y="4096249"/>
            <a:ext cx="3960000" cy="5131985"/>
            <a:chOff x="17746050" y="4077199"/>
            <a:chExt cx="3960000" cy="5131985"/>
          </a:xfrm>
        </p:grpSpPr>
        <p:sp>
          <p:nvSpPr>
            <p:cNvPr id="21" name="Прямокутник 20"/>
            <p:cNvSpPr/>
            <p:nvPr/>
          </p:nvSpPr>
          <p:spPr>
            <a:xfrm>
              <a:off x="17746050" y="4077199"/>
              <a:ext cx="3960000" cy="513198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7746050" y="8131966"/>
              <a:ext cx="3960000" cy="107721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chemeClr val="bg1"/>
                  </a:solidFill>
                  <a:latin typeface="Arial" panose="020B0604020202020204" pitchFamily="34" charset="0"/>
                  <a:ea typeface="Montserrat Light" charset="0"/>
                  <a:cs typeface="Arial" panose="020B0604020202020204" pitchFamily="34" charset="0"/>
                </a:rPr>
                <a:t>Telegram:</a:t>
              </a:r>
              <a:endParaRPr lang="uk-UA" sz="3200" dirty="0" smtClean="0">
                <a:solidFill>
                  <a:schemeClr val="bg1"/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endParaRPr>
            </a:p>
            <a:p>
              <a:pPr algn="ctr"/>
              <a:r>
                <a:rPr lang="en-GB" sz="3200" dirty="0" smtClean="0">
                  <a:solidFill>
                    <a:schemeClr val="bg1"/>
                  </a:solidFill>
                  <a:latin typeface="Arial" panose="020B0604020202020204" pitchFamily="34" charset="0"/>
                  <a:ea typeface="Montserrat Light" charset="0"/>
                  <a:cs typeface="Arial" panose="020B0604020202020204" pitchFamily="34" charset="0"/>
                </a:rPr>
                <a:t>@</a:t>
              </a:r>
              <a:r>
                <a:rPr lang="en-GB" sz="3200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Montserrat Light" charset="0"/>
                  <a:cs typeface="Arial" panose="020B0604020202020204" pitchFamily="34" charset="0"/>
                </a:rPr>
                <a:t>cie_lpnu</a:t>
              </a:r>
              <a:endParaRPr lang="en-GB" sz="3200" dirty="0">
                <a:solidFill>
                  <a:schemeClr val="bg1"/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endParaRPr>
            </a:p>
          </p:txBody>
        </p:sp>
        <p:pic>
          <p:nvPicPr>
            <p:cNvPr id="2051" name="Picture 3" descr="C:\Users\User\Downloads\qrcode (1)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26050" y="4303366"/>
              <a:ext cx="3600000" cy="36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Групувати 7"/>
          <p:cNvGrpSpPr/>
          <p:nvPr/>
        </p:nvGrpSpPr>
        <p:grpSpPr>
          <a:xfrm>
            <a:off x="12551920" y="4096249"/>
            <a:ext cx="3960000" cy="5131985"/>
            <a:chOff x="12551920" y="4077199"/>
            <a:chExt cx="3960000" cy="5131985"/>
          </a:xfrm>
        </p:grpSpPr>
        <p:sp>
          <p:nvSpPr>
            <p:cNvPr id="20" name="Прямокутник 19"/>
            <p:cNvSpPr/>
            <p:nvPr/>
          </p:nvSpPr>
          <p:spPr>
            <a:xfrm>
              <a:off x="12551920" y="4077199"/>
              <a:ext cx="3960000" cy="513198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2551920" y="8131966"/>
              <a:ext cx="3960000" cy="107721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chemeClr val="bg1"/>
                  </a:solidFill>
                  <a:latin typeface="Arial" panose="020B0604020202020204" pitchFamily="34" charset="0"/>
                  <a:ea typeface="Montserrat Light" charset="0"/>
                  <a:cs typeface="Arial" panose="020B0604020202020204" pitchFamily="34" charset="0"/>
                </a:rPr>
                <a:t>Instagram</a:t>
              </a:r>
              <a:r>
                <a:rPr lang="uk-UA" sz="3200" dirty="0" smtClean="0">
                  <a:solidFill>
                    <a:schemeClr val="bg1"/>
                  </a:solidFill>
                  <a:latin typeface="Arial" panose="020B0604020202020204" pitchFamily="34" charset="0"/>
                  <a:ea typeface="Montserrat Light" charset="0"/>
                  <a:cs typeface="Arial" panose="020B0604020202020204" pitchFamily="34" charset="0"/>
                </a:rPr>
                <a:t>:</a:t>
              </a:r>
            </a:p>
            <a:p>
              <a:pPr algn="ctr"/>
              <a:r>
                <a:rPr lang="en-GB" sz="3200" dirty="0" smtClean="0">
                  <a:solidFill>
                    <a:schemeClr val="bg1"/>
                  </a:solidFill>
                  <a:latin typeface="Arial" panose="020B0604020202020204" pitchFamily="34" charset="0"/>
                  <a:ea typeface="Montserrat Light" charset="0"/>
                  <a:cs typeface="Arial" panose="020B0604020202020204" pitchFamily="34" charset="0"/>
                </a:rPr>
                <a:t>@</a:t>
              </a:r>
              <a:r>
                <a:rPr lang="en-GB" sz="3200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Montserrat Light" charset="0"/>
                  <a:cs typeface="Arial" panose="020B0604020202020204" pitchFamily="34" charset="0"/>
                </a:rPr>
                <a:t>cie.lpnu</a:t>
              </a:r>
              <a:endParaRPr lang="en-GB" sz="3200" dirty="0">
                <a:solidFill>
                  <a:schemeClr val="bg1"/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endParaRPr>
            </a:p>
          </p:txBody>
        </p:sp>
        <p:pic>
          <p:nvPicPr>
            <p:cNvPr id="2052" name="Picture 4" descr="C:\Users\User\Downloads\qrcode (2)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31918" y="4303366"/>
              <a:ext cx="3600000" cy="36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Групувати 17"/>
          <p:cNvGrpSpPr/>
          <p:nvPr/>
        </p:nvGrpSpPr>
        <p:grpSpPr>
          <a:xfrm>
            <a:off x="2144662" y="4096249"/>
            <a:ext cx="3960000" cy="5131985"/>
            <a:chOff x="2144662" y="4077199"/>
            <a:chExt cx="3960000" cy="5131985"/>
          </a:xfrm>
        </p:grpSpPr>
        <p:sp>
          <p:nvSpPr>
            <p:cNvPr id="2" name="Прямокутник 1"/>
            <p:cNvSpPr/>
            <p:nvPr/>
          </p:nvSpPr>
          <p:spPr>
            <a:xfrm>
              <a:off x="2144662" y="4077199"/>
              <a:ext cx="3960000" cy="513198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144662" y="8131966"/>
              <a:ext cx="3960000" cy="107721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dirty="0" smtClean="0">
                  <a:solidFill>
                    <a:schemeClr val="bg1"/>
                  </a:solidFill>
                  <a:latin typeface="Arial" panose="020B0604020202020204" pitchFamily="34" charset="0"/>
                  <a:ea typeface="Montserrat Light" charset="0"/>
                  <a:cs typeface="Arial" panose="020B0604020202020204" pitchFamily="34" charset="0"/>
                </a:rPr>
                <a:t>Сайт:</a:t>
              </a:r>
            </a:p>
            <a:p>
              <a:pPr algn="ctr"/>
              <a:r>
                <a:rPr lang="en-GB" sz="3200" dirty="0" smtClean="0">
                  <a:solidFill>
                    <a:schemeClr val="bg1"/>
                  </a:solidFill>
                  <a:latin typeface="Arial" panose="020B0604020202020204" pitchFamily="34" charset="0"/>
                  <a:ea typeface="Montserrat Light" charset="0"/>
                  <a:cs typeface="Arial" panose="020B0604020202020204" pitchFamily="34" charset="0"/>
                </a:rPr>
                <a:t>lpnu.ua/</a:t>
              </a:r>
              <a:r>
                <a:rPr lang="en-GB" sz="3200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Montserrat Light" charset="0"/>
                  <a:cs typeface="Arial" panose="020B0604020202020204" pitchFamily="34" charset="0"/>
                </a:rPr>
                <a:t>cmo</a:t>
              </a:r>
              <a:endParaRPr lang="en-GB" sz="3200" dirty="0">
                <a:solidFill>
                  <a:schemeClr val="bg1"/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endParaRPr>
            </a:p>
          </p:txBody>
        </p:sp>
        <p:pic>
          <p:nvPicPr>
            <p:cNvPr id="2053" name="Picture 5" descr="C:\Users\User\Downloads\qrcode (3)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4662" y="4303366"/>
              <a:ext cx="3600000" cy="36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Групувати 22"/>
          <p:cNvGrpSpPr/>
          <p:nvPr/>
        </p:nvGrpSpPr>
        <p:grpSpPr>
          <a:xfrm>
            <a:off x="16814800" y="10847954"/>
            <a:ext cx="7340601" cy="2382190"/>
            <a:chOff x="17678847" y="10617122"/>
            <a:chExt cx="6442617" cy="2382190"/>
          </a:xfrm>
        </p:grpSpPr>
        <p:sp>
          <p:nvSpPr>
            <p:cNvPr id="22" name="Прямокутник 21"/>
            <p:cNvSpPr/>
            <p:nvPr/>
          </p:nvSpPr>
          <p:spPr>
            <a:xfrm>
              <a:off x="17678848" y="11201897"/>
              <a:ext cx="6442616" cy="17974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Aft>
                  <a:spcPts val="600"/>
                </a:spcAft>
              </a:pPr>
              <a:r>
                <a:rPr lang="uk-UA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Адреса:</a:t>
              </a:r>
              <a:r>
                <a:rPr lang="uk-UA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uk-UA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вул</a:t>
              </a:r>
              <a:r>
                <a:rPr lang="uk-UA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С. Бандери, 12</a:t>
              </a:r>
              <a:r>
                <a:rPr lang="uk-UA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гол. </a:t>
              </a:r>
              <a:r>
                <a:rPr lang="uk-UA" baseline="30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корп</a:t>
              </a:r>
              <a:r>
                <a:rPr lang="uk-UA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., </a:t>
              </a:r>
              <a:r>
                <a:rPr lang="uk-UA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к. </a:t>
              </a:r>
              <a:r>
                <a:rPr lang="uk-UA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301а</a:t>
              </a:r>
            </a:p>
            <a:p>
              <a:pPr>
                <a:lnSpc>
                  <a:spcPct val="120000"/>
                </a:lnSpc>
                <a:spcAft>
                  <a:spcPts val="600"/>
                </a:spcAft>
              </a:pPr>
              <a:r>
                <a:rPr lang="uk-UA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</a:t>
              </a:r>
              <a:r>
                <a:rPr lang="uk-UA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елефон: (032</a:t>
              </a:r>
              <a:r>
                <a:rPr lang="uk-UA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uk-UA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258-27-27 </a:t>
              </a:r>
              <a:endParaRPr lang="uk-UA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20000"/>
                </a:lnSpc>
                <a:spcAft>
                  <a:spcPts val="600"/>
                </a:spcAft>
              </a:pPr>
              <a:r>
                <a:rPr lang="en-US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E-mail:</a:t>
              </a:r>
              <a:r>
                <a:rPr lang="uk-UA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uk-UA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6"/>
                </a:rPr>
                <a:t>cie@lpnu.ua</a:t>
              </a:r>
              <a:endParaRPr lang="uk-UA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7678847" y="10617122"/>
              <a:ext cx="2944155" cy="584775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r>
                <a:rPr lang="uk-UA" sz="3200" dirty="0" smtClean="0">
                  <a:solidFill>
                    <a:schemeClr val="bg1"/>
                  </a:solidFill>
                  <a:latin typeface="Arial" panose="020B0604020202020204" pitchFamily="34" charset="0"/>
                  <a:ea typeface="Montserrat Light" charset="0"/>
                  <a:cs typeface="Arial" panose="020B0604020202020204" pitchFamily="34" charset="0"/>
                </a:rPr>
                <a:t>КОНТАКТИ:</a:t>
              </a:r>
              <a:endParaRPr lang="en-GB" sz="3200" dirty="0">
                <a:solidFill>
                  <a:schemeClr val="bg1"/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0" y="13220911"/>
            <a:ext cx="6743700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Національний університет «Львівська політехніка</a:t>
            </a:r>
            <a:r>
              <a:rPr lang="uk-UA" sz="28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uk-UA" sz="2800" baseline="30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3889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Місце для зображення 4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4387175" cy="5461000"/>
          </a:xfrm>
          <a:prstGeom prst="rect">
            <a:avLst/>
          </a:prstGeom>
        </p:spPr>
      </p:pic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1498741" y="-174836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43797" tIns="121899" rIns="243797" bIns="121899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1498741" y="-174836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43797" tIns="121899" rIns="243797" bIns="121899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62907" y="11327386"/>
            <a:ext cx="9261361" cy="738623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243798" tIns="121900" rIns="243798" bIns="121900" rtlCol="0" anchor="ctr">
            <a:spAutoFit/>
          </a:bodyPr>
          <a:lstStyle/>
          <a:p>
            <a:pPr algn="ctr">
              <a:tabLst>
                <a:tab pos="338138" algn="l"/>
              </a:tabLst>
            </a:pPr>
            <a:r>
              <a:rPr lang="uk-UA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Ultra Light" charset="0"/>
                <a:cs typeface="Arial" panose="020B0604020202020204" pitchFamily="34" charset="0"/>
              </a:rPr>
              <a:t>Назарій </a:t>
            </a:r>
            <a:r>
              <a:rPr lang="uk-UA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Ultra Light" charset="0"/>
                <a:cs typeface="Arial" panose="020B0604020202020204" pitchFamily="34" charset="0"/>
              </a:rPr>
              <a:t>Андрущак</a:t>
            </a:r>
            <a:r>
              <a:rPr lang="uk-UA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Ultra Light" charset="0"/>
                <a:cs typeface="Arial" panose="020B0604020202020204" pitchFamily="34" charset="0"/>
              </a:rPr>
              <a:t>,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Ultra Light" charset="0"/>
                <a:cs typeface="Arial" panose="020B0604020202020204" pitchFamily="34" charset="0"/>
              </a:rPr>
              <a:t> </a:t>
            </a:r>
            <a:r>
              <a:rPr lang="uk-UA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Ultra Light" charset="0"/>
                <a:cs typeface="Arial" panose="020B0604020202020204" pitchFamily="34" charset="0"/>
              </a:rPr>
              <a:t>керівник </a:t>
            </a:r>
            <a:r>
              <a:rPr lang="uk-UA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Ultra Light" charset="0"/>
                <a:cs typeface="Arial" panose="020B0604020202020204" pitchFamily="34" charset="0"/>
              </a:rPr>
              <a:t>Проєктного</a:t>
            </a:r>
            <a:r>
              <a:rPr lang="uk-UA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Ultra Light" charset="0"/>
                <a:cs typeface="Arial" panose="020B0604020202020204" pitchFamily="34" charset="0"/>
              </a:rPr>
              <a:t> офісу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Montserrat Ultra Light" charset="0"/>
              <a:cs typeface="Arial" panose="020B0604020202020204" pitchFamily="34" charset="0"/>
            </a:endParaRPr>
          </a:p>
        </p:txBody>
      </p:sp>
      <p:sp>
        <p:nvSpPr>
          <p:cNvPr id="3" name="Блок-схема: узел 2"/>
          <p:cNvSpPr/>
          <p:nvPr/>
        </p:nvSpPr>
        <p:spPr>
          <a:xfrm>
            <a:off x="9793287" y="2743200"/>
            <a:ext cx="4800600" cy="480060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007" y="227728"/>
            <a:ext cx="4203725" cy="36658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2441" y="3206647"/>
            <a:ext cx="4082292" cy="387370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297237" y="7802785"/>
            <a:ext cx="177927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6000" b="1" kern="0" spc="5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ПРОЄКТНИЙ ОФІС</a:t>
            </a:r>
            <a:r>
              <a:rPr lang="uk-UA" kern="0" spc="5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kern="0" spc="5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pc="5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pc="5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pc="5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КОНСУЛЬТАЦІЙНА ДОПОМОГА ПРИ ПІДГОТОВЦІ ПРОЄКТІВ</a:t>
            </a:r>
            <a:endParaRPr lang="uk-UA" spc="5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7454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Схема 24"/>
          <p:cNvGraphicFramePr/>
          <p:nvPr>
            <p:extLst>
              <p:ext uri="{D42A27DB-BD31-4B8C-83A1-F6EECF244321}">
                <p14:modId xmlns:p14="http://schemas.microsoft.com/office/powerpoint/2010/main" val="3121356383"/>
              </p:ext>
            </p:extLst>
          </p:nvPr>
        </p:nvGraphicFramePr>
        <p:xfrm>
          <a:off x="6664190" y="2767205"/>
          <a:ext cx="16565630" cy="95220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30" name="Picture 6" descr="Home - The Engineering Project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704" y="5089829"/>
            <a:ext cx="6505575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47978" y="888116"/>
            <a:ext cx="233391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500" b="1" dirty="0">
                <a:solidFill>
                  <a:schemeClr val="accent5"/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Типи проєктів, які консультує </a:t>
            </a:r>
            <a:r>
              <a:rPr lang="uk-UA" sz="6500" b="1" dirty="0" err="1">
                <a:solidFill>
                  <a:schemeClr val="accent5"/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Проєктний</a:t>
            </a:r>
            <a:r>
              <a:rPr lang="uk-UA" sz="6500" b="1" dirty="0">
                <a:solidFill>
                  <a:schemeClr val="accent5"/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 офіс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3220911"/>
            <a:ext cx="6743700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Національний університет «Львівська політехніка</a:t>
            </a:r>
            <a:r>
              <a:rPr lang="uk-UA" sz="28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uk-UA" sz="2800" baseline="30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7875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191118852"/>
              </p:ext>
            </p:extLst>
          </p:nvPr>
        </p:nvGraphicFramePr>
        <p:xfrm>
          <a:off x="751254" y="2690159"/>
          <a:ext cx="22362745" cy="10910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751256" y="1016000"/>
            <a:ext cx="22362744" cy="606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5pPr>
            <a:lvl6pPr marL="45720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6pPr>
            <a:lvl7pPr marL="91440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7pPr>
            <a:lvl8pPr marL="137160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8pPr>
            <a:lvl9pPr marL="182880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uk-UA" sz="9600" b="1" dirty="0">
              <a:solidFill>
                <a:srgbClr val="2E3192"/>
              </a:solidFill>
              <a:latin typeface="Helios" pitchFamily="50" charset="-52"/>
              <a:ea typeface="Montserrat Light" charset="0"/>
              <a:cs typeface="Montserrat Light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7978" y="888116"/>
            <a:ext cx="23339197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500" b="1" dirty="0">
                <a:solidFill>
                  <a:schemeClr val="accent5"/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Типи проєктів, </a:t>
            </a:r>
            <a:r>
              <a:rPr lang="uk-UA" sz="6500" b="1" dirty="0" smtClean="0">
                <a:solidFill>
                  <a:schemeClr val="accent5"/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які</a:t>
            </a:r>
            <a:r>
              <a:rPr lang="en-US" sz="6500" b="1" dirty="0" smtClean="0">
                <a:solidFill>
                  <a:schemeClr val="accent5"/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 </a:t>
            </a:r>
            <a:r>
              <a:rPr lang="uk-UA" sz="6500" b="1" dirty="0" smtClean="0">
                <a:solidFill>
                  <a:schemeClr val="accent5"/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консультує </a:t>
            </a:r>
            <a:r>
              <a:rPr lang="uk-UA" sz="6500" b="1" dirty="0" err="1">
                <a:solidFill>
                  <a:schemeClr val="accent5"/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Проєктний</a:t>
            </a:r>
            <a:r>
              <a:rPr lang="uk-UA" sz="6500" b="1" dirty="0">
                <a:solidFill>
                  <a:schemeClr val="accent5"/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 офіс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643475" y="13220911"/>
            <a:ext cx="6743700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Національний університет «Львівська політехніка</a:t>
            </a:r>
            <a:r>
              <a:rPr lang="uk-UA" sz="28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uk-UA" sz="2800" baseline="30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0595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588322279"/>
              </p:ext>
            </p:extLst>
          </p:nvPr>
        </p:nvGraphicFramePr>
        <p:xfrm>
          <a:off x="7684959" y="2630221"/>
          <a:ext cx="15562556" cy="9255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800100" y="913393"/>
            <a:ext cx="23380700" cy="709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5pPr>
            <a:lvl6pPr marL="45720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6pPr>
            <a:lvl7pPr marL="91440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7pPr>
            <a:lvl8pPr marL="137160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8pPr>
            <a:lvl9pPr marL="182880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uk-UA" sz="9600" b="1" dirty="0">
              <a:solidFill>
                <a:srgbClr val="2E3192"/>
              </a:solidFill>
              <a:latin typeface="Helios" pitchFamily="50" charset="-52"/>
              <a:ea typeface="Montserrat Light" charset="0"/>
              <a:cs typeface="Montserrat Light" charset="0"/>
            </a:endParaRPr>
          </a:p>
        </p:txBody>
      </p:sp>
      <p:pic>
        <p:nvPicPr>
          <p:cNvPr id="3078" name="Picture 6" descr="Download Free png Growth PNG Image | PNG Arts - DLPNG.co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5478" y="4185384"/>
            <a:ext cx="5446327" cy="544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47978" y="888116"/>
            <a:ext cx="233391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500" b="1" dirty="0">
                <a:solidFill>
                  <a:schemeClr val="accent5"/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Додаткові можливості для аспірантів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3220911"/>
            <a:ext cx="6743700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Національний університет «Львівська політехніка</a:t>
            </a:r>
            <a:r>
              <a:rPr lang="uk-UA" sz="28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uk-UA" sz="2800" baseline="30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9580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528" y="4771675"/>
            <a:ext cx="5260701" cy="52008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7827" y="5466009"/>
            <a:ext cx="4345644" cy="3812219"/>
          </a:xfrm>
          <a:prstGeom prst="rect">
            <a:avLst/>
          </a:prstGeom>
        </p:spPr>
      </p:pic>
      <p:pic>
        <p:nvPicPr>
          <p:cNvPr id="6" name="Picture 2" descr="partner-icon | Educational Allian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2264" y="6803913"/>
            <a:ext cx="1425600" cy="113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133608111"/>
              </p:ext>
            </p:extLst>
          </p:nvPr>
        </p:nvGraphicFramePr>
        <p:xfrm>
          <a:off x="12031579" y="2616823"/>
          <a:ext cx="10077247" cy="9668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649236" y="440550"/>
            <a:ext cx="18764686" cy="1820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5pPr>
            <a:lvl6pPr marL="45720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6pPr>
            <a:lvl7pPr marL="91440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7pPr>
            <a:lvl8pPr marL="137160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8pPr>
            <a:lvl9pPr marL="182880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uk-UA" sz="6000" b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7978" y="888116"/>
            <a:ext cx="23339197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500" b="1" dirty="0" smtClean="0">
                <a:solidFill>
                  <a:schemeClr val="accent5"/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Можливості навчання для аспірантів</a:t>
            </a:r>
            <a:endParaRPr lang="uk-UA" sz="6500" b="1" dirty="0">
              <a:solidFill>
                <a:schemeClr val="accent5"/>
              </a:solidFill>
              <a:latin typeface="Arial" panose="020B0604020202020204" pitchFamily="34" charset="0"/>
              <a:ea typeface="Montserrat Light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3220911"/>
            <a:ext cx="6743700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Національний університет «Львівська політехніка</a:t>
            </a:r>
            <a:r>
              <a:rPr lang="uk-UA" sz="28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uk-UA" sz="2800" baseline="30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5731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55978" y="3557849"/>
            <a:ext cx="12941072" cy="6284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0000"/>
              </a:lnSpc>
              <a:spcAft>
                <a:spcPts val="3000"/>
              </a:spcAft>
              <a:buFont typeface="Arial" pitchFamily="34" charset="0"/>
              <a:buChar char="•"/>
            </a:pPr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Розумний</a:t>
            </a:r>
          </a:p>
          <a:p>
            <a:pPr marL="457200" indent="-457200">
              <a:lnSpc>
                <a:spcPct val="120000"/>
              </a:lnSpc>
              <a:spcAft>
                <a:spcPts val="3000"/>
              </a:spcAft>
              <a:buFont typeface="Arial" pitchFamily="34" charset="0"/>
              <a:buChar char="•"/>
            </a:pPr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Вмотивований 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т</a:t>
            </a:r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а відповідальний</a:t>
            </a:r>
          </a:p>
          <a:p>
            <a:pPr marL="457200" indent="-457200">
              <a:lnSpc>
                <a:spcPct val="120000"/>
              </a:lnSpc>
              <a:spcAft>
                <a:spcPts val="3000"/>
              </a:spcAft>
              <a:buFont typeface="Arial" pitchFamily="34" charset="0"/>
              <a:buChar char="•"/>
            </a:pPr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Цілеспрямований</a:t>
            </a:r>
          </a:p>
          <a:p>
            <a:pPr marL="457200" indent="-457200">
              <a:lnSpc>
                <a:spcPct val="120000"/>
              </a:lnSpc>
              <a:spcAft>
                <a:spcPts val="3000"/>
              </a:spcAft>
              <a:buFont typeface="Arial" pitchFamily="34" charset="0"/>
              <a:buChar char="•"/>
            </a:pPr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Розуміє свої </a:t>
            </a:r>
            <a:r>
              <a:rPr lang="uk-UA" b="1" dirty="0" smtClean="0">
                <a:solidFill>
                  <a:schemeClr val="accent2"/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перспективи</a:t>
            </a:r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 після завершення навчання в аспірантурі</a:t>
            </a:r>
          </a:p>
          <a:p>
            <a:pPr marL="457200" indent="-457200">
              <a:lnSpc>
                <a:spcPct val="120000"/>
              </a:lnSpc>
              <a:spcAft>
                <a:spcPts val="3000"/>
              </a:spcAft>
              <a:buFont typeface="Arial" pitchFamily="34" charset="0"/>
              <a:buChar char="•"/>
            </a:pPr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Бачить своє </a:t>
            </a:r>
            <a:r>
              <a:rPr lang="uk-UA" b="1" dirty="0" smtClean="0">
                <a:solidFill>
                  <a:schemeClr val="accent2"/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майбутнє</a:t>
            </a:r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 в Політехніці або хоче гідно представляти її в інших сферах діяльності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95578" y="888116"/>
            <a:ext cx="1114587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800" b="1" dirty="0" smtClean="0">
                <a:solidFill>
                  <a:srgbClr val="2E3192"/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Майбутній аспірант</a:t>
            </a:r>
            <a:endParaRPr lang="en-US" sz="8800" b="1" dirty="0" smtClean="0">
              <a:solidFill>
                <a:srgbClr val="2E3192"/>
              </a:solidFill>
              <a:latin typeface="Arial" panose="020B0604020202020204" pitchFamily="34" charset="0"/>
              <a:ea typeface="Montserrat Light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3220911"/>
            <a:ext cx="6743700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Національний університет «Львівська політехніка</a:t>
            </a:r>
            <a:r>
              <a:rPr lang="uk-UA" sz="28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uk-UA" sz="2800" baseline="30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Місце для зображення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9247321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47978" y="888116"/>
            <a:ext cx="233391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000" b="1" dirty="0" err="1" smtClean="0">
                <a:solidFill>
                  <a:schemeClr val="accent5"/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Спроєктуй</a:t>
            </a:r>
            <a:r>
              <a:rPr lang="uk-UA" sz="9000" b="1" dirty="0" smtClean="0">
                <a:solidFill>
                  <a:schemeClr val="accent5"/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 свою ідею разом з нами!</a:t>
            </a:r>
            <a:endParaRPr lang="uk-UA" sz="9000" b="1" dirty="0">
              <a:solidFill>
                <a:schemeClr val="accent5"/>
              </a:solidFill>
              <a:latin typeface="Arial" panose="020B0604020202020204" pitchFamily="34" charset="0"/>
              <a:ea typeface="Montserrat Light" charset="0"/>
              <a:cs typeface="Arial" panose="020B0604020202020204" pitchFamily="34" charset="0"/>
            </a:endParaRPr>
          </a:p>
        </p:txBody>
      </p:sp>
      <p:grpSp>
        <p:nvGrpSpPr>
          <p:cNvPr id="29" name="Групувати 28"/>
          <p:cNvGrpSpPr/>
          <p:nvPr/>
        </p:nvGrpSpPr>
        <p:grpSpPr>
          <a:xfrm>
            <a:off x="15103661" y="10847954"/>
            <a:ext cx="9170271" cy="2341410"/>
            <a:chOff x="17678847" y="10617122"/>
            <a:chExt cx="6442617" cy="2341410"/>
          </a:xfrm>
        </p:grpSpPr>
        <p:sp>
          <p:nvSpPr>
            <p:cNvPr id="30" name="Прямокутник 29"/>
            <p:cNvSpPr/>
            <p:nvPr/>
          </p:nvSpPr>
          <p:spPr>
            <a:xfrm>
              <a:off x="17678848" y="11201897"/>
              <a:ext cx="6442616" cy="17566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Aft>
                  <a:spcPts val="600"/>
                </a:spcAft>
              </a:pPr>
              <a:r>
                <a:rPr lang="uk-UA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Адреса:</a:t>
              </a:r>
              <a:r>
                <a:rPr lang="uk-UA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uk-UA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вул. Митрополита </a:t>
              </a:r>
              <a:r>
                <a:rPr lang="uk-UA" baseline="30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Андрея</a:t>
              </a:r>
              <a:r>
                <a:rPr lang="uk-UA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3, 28 </a:t>
              </a:r>
              <a:r>
                <a:rPr lang="uk-UA" baseline="30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навч</a:t>
              </a:r>
              <a:r>
                <a:rPr lang="uk-UA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uk-UA" baseline="30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корп</a:t>
              </a:r>
              <a:r>
                <a:rPr lang="uk-UA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., офіс 101</a:t>
              </a:r>
            </a:p>
            <a:p>
              <a:pPr>
                <a:lnSpc>
                  <a:spcPct val="120000"/>
                </a:lnSpc>
                <a:spcAft>
                  <a:spcPts val="600"/>
                </a:spcAft>
              </a:pPr>
              <a:r>
                <a:rPr lang="uk-UA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Телефон: (032) 258-24-55 </a:t>
              </a:r>
            </a:p>
            <a:p>
              <a:pPr>
                <a:lnSpc>
                  <a:spcPct val="120000"/>
                </a:lnSpc>
                <a:spcAft>
                  <a:spcPts val="600"/>
                </a:spcAft>
              </a:pPr>
              <a:r>
                <a:rPr lang="uk-UA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E-</a:t>
              </a:r>
              <a:r>
                <a:rPr lang="uk-UA" baseline="30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mail</a:t>
              </a:r>
              <a:r>
                <a:rPr lang="uk-UA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uk-UA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2"/>
                </a:rPr>
                <a:t>po@lpnu.ua</a:t>
              </a:r>
              <a:r>
                <a:rPr lang="uk-UA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7678847" y="10617122"/>
              <a:ext cx="2944155" cy="584775"/>
            </a:xfrm>
            <a:prstGeom prst="rect">
              <a:avLst/>
            </a:prstGeom>
            <a:solidFill>
              <a:schemeClr val="accent5"/>
            </a:solidFill>
          </p:spPr>
          <p:txBody>
            <a:bodyPr wrap="square" rtlCol="0">
              <a:spAutoFit/>
            </a:bodyPr>
            <a:lstStyle/>
            <a:p>
              <a:r>
                <a:rPr lang="uk-UA" sz="3200" dirty="0" smtClean="0">
                  <a:solidFill>
                    <a:schemeClr val="bg1"/>
                  </a:solidFill>
                  <a:latin typeface="Arial" panose="020B0604020202020204" pitchFamily="34" charset="0"/>
                  <a:ea typeface="Montserrat Light" charset="0"/>
                  <a:cs typeface="Arial" panose="020B0604020202020204" pitchFamily="34" charset="0"/>
                </a:rPr>
                <a:t>КОНТАКТИ:</a:t>
              </a:r>
              <a:endParaRPr lang="en-GB" sz="3200" dirty="0">
                <a:solidFill>
                  <a:schemeClr val="bg1"/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Групувати 4"/>
          <p:cNvGrpSpPr/>
          <p:nvPr/>
        </p:nvGrpSpPr>
        <p:grpSpPr>
          <a:xfrm>
            <a:off x="19905600" y="4077199"/>
            <a:ext cx="3960000" cy="5131985"/>
            <a:chOff x="19905600" y="4077199"/>
            <a:chExt cx="3960000" cy="5131985"/>
          </a:xfrm>
        </p:grpSpPr>
        <p:grpSp>
          <p:nvGrpSpPr>
            <p:cNvPr id="22" name="Групувати 21"/>
            <p:cNvGrpSpPr/>
            <p:nvPr/>
          </p:nvGrpSpPr>
          <p:grpSpPr>
            <a:xfrm>
              <a:off x="19905600" y="4077199"/>
              <a:ext cx="3960000" cy="5131985"/>
              <a:chOff x="17746050" y="4077199"/>
              <a:chExt cx="3960000" cy="5131985"/>
            </a:xfrm>
          </p:grpSpPr>
          <p:sp>
            <p:nvSpPr>
              <p:cNvPr id="23" name="Прямокутник 22"/>
              <p:cNvSpPr/>
              <p:nvPr/>
            </p:nvSpPr>
            <p:spPr>
              <a:xfrm>
                <a:off x="17746050" y="4077199"/>
                <a:ext cx="3960000" cy="513198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7746050" y="8131966"/>
                <a:ext cx="3960000" cy="1077218"/>
              </a:xfrm>
              <a:prstGeom prst="rect">
                <a:avLst/>
              </a:prstGeom>
              <a:solidFill>
                <a:schemeClr val="accent5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Montserrat Light" charset="0"/>
                    <a:cs typeface="Arial" panose="020B0604020202020204" pitchFamily="34" charset="0"/>
                  </a:rPr>
                  <a:t>YouTube:</a:t>
                </a:r>
                <a:endParaRPr lang="uk-UA" sz="3200" dirty="0" smtClean="0">
                  <a:solidFill>
                    <a:schemeClr val="bg1"/>
                  </a:solidFill>
                  <a:latin typeface="Arial" panose="020B0604020202020204" pitchFamily="34" charset="0"/>
                  <a:ea typeface="Montserrat Light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GB" sz="32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Montserrat Light" charset="0"/>
                    <a:cs typeface="Arial" panose="020B0604020202020204" pitchFamily="34" charset="0"/>
                  </a:rPr>
                  <a:t>@</a:t>
                </a:r>
                <a:r>
                  <a:rPr lang="uk-UA" sz="32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Montserrat Light" charset="0"/>
                    <a:cs typeface="Arial" panose="020B0604020202020204" pitchFamily="34" charset="0"/>
                  </a:rPr>
                  <a:t>Проєктний</a:t>
                </a:r>
                <a:r>
                  <a:rPr lang="uk-UA" sz="3200" dirty="0">
                    <a:solidFill>
                      <a:schemeClr val="bg1"/>
                    </a:solidFill>
                    <a:latin typeface="Arial" panose="020B0604020202020204" pitchFamily="34" charset="0"/>
                    <a:ea typeface="Montserrat Light" charset="0"/>
                    <a:cs typeface="Arial" panose="020B0604020202020204" pitchFamily="34" charset="0"/>
                  </a:rPr>
                  <a:t> Офіс</a:t>
                </a:r>
                <a:endParaRPr lang="en-GB" sz="3200" dirty="0">
                  <a:solidFill>
                    <a:schemeClr val="bg1"/>
                  </a:solidFill>
                  <a:latin typeface="Arial" panose="020B0604020202020204" pitchFamily="34" charset="0"/>
                  <a:ea typeface="Montserrat Light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074" name="Picture 2" descr="C:\Users\User\Downloads\qrcod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85600" y="4314826"/>
              <a:ext cx="3600000" cy="36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увати 16"/>
          <p:cNvGrpSpPr/>
          <p:nvPr/>
        </p:nvGrpSpPr>
        <p:grpSpPr>
          <a:xfrm>
            <a:off x="1738270" y="4077199"/>
            <a:ext cx="3960000" cy="5131985"/>
            <a:chOff x="2144662" y="4077199"/>
            <a:chExt cx="3960000" cy="5131985"/>
          </a:xfrm>
        </p:grpSpPr>
        <p:grpSp>
          <p:nvGrpSpPr>
            <p:cNvPr id="18" name="Групувати 17"/>
            <p:cNvGrpSpPr/>
            <p:nvPr/>
          </p:nvGrpSpPr>
          <p:grpSpPr>
            <a:xfrm>
              <a:off x="2144662" y="4077199"/>
              <a:ext cx="3960000" cy="5131985"/>
              <a:chOff x="2144662" y="4077199"/>
              <a:chExt cx="3960000" cy="5131985"/>
            </a:xfrm>
          </p:grpSpPr>
          <p:sp>
            <p:nvSpPr>
              <p:cNvPr id="2" name="Прямокутник 1"/>
              <p:cNvSpPr/>
              <p:nvPr/>
            </p:nvSpPr>
            <p:spPr>
              <a:xfrm>
                <a:off x="2144662" y="4077199"/>
                <a:ext cx="3960000" cy="513198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2144662" y="8131966"/>
                <a:ext cx="3960000" cy="1077218"/>
              </a:xfrm>
              <a:prstGeom prst="rect">
                <a:avLst/>
              </a:prstGeom>
              <a:solidFill>
                <a:schemeClr val="accent5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32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Montserrat Light" charset="0"/>
                    <a:cs typeface="Arial" panose="020B0604020202020204" pitchFamily="34" charset="0"/>
                  </a:rPr>
                  <a:t>Сайт:</a:t>
                </a:r>
              </a:p>
              <a:p>
                <a:pPr algn="ctr"/>
                <a:r>
                  <a:rPr lang="en-GB" sz="32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Montserrat Light" charset="0"/>
                    <a:cs typeface="Arial" panose="020B0604020202020204" pitchFamily="34" charset="0"/>
                  </a:rPr>
                  <a:t>po.lpnu.ua</a:t>
                </a:r>
                <a:endParaRPr lang="en-GB" sz="3200" dirty="0">
                  <a:solidFill>
                    <a:schemeClr val="bg1"/>
                  </a:solidFill>
                  <a:latin typeface="Arial" panose="020B0604020202020204" pitchFamily="34" charset="0"/>
                  <a:ea typeface="Montserrat Light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075" name="Picture 3" descr="C:\Users\User\Downloads\http___po.lpnu.ua_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4662" y="4314826"/>
              <a:ext cx="3600000" cy="36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Групувати 5"/>
          <p:cNvGrpSpPr/>
          <p:nvPr/>
        </p:nvGrpSpPr>
        <p:grpSpPr>
          <a:xfrm>
            <a:off x="15363769" y="4077199"/>
            <a:ext cx="3960000" cy="5131985"/>
            <a:chOff x="15465367" y="4077199"/>
            <a:chExt cx="3960000" cy="5131985"/>
          </a:xfrm>
        </p:grpSpPr>
        <p:grpSp>
          <p:nvGrpSpPr>
            <p:cNvPr id="3" name="Групувати 2"/>
            <p:cNvGrpSpPr/>
            <p:nvPr/>
          </p:nvGrpSpPr>
          <p:grpSpPr>
            <a:xfrm>
              <a:off x="15465367" y="4077199"/>
              <a:ext cx="3960000" cy="5131985"/>
              <a:chOff x="17746050" y="4077199"/>
              <a:chExt cx="3960000" cy="5131985"/>
            </a:xfrm>
          </p:grpSpPr>
          <p:sp>
            <p:nvSpPr>
              <p:cNvPr id="21" name="Прямокутник 20"/>
              <p:cNvSpPr/>
              <p:nvPr/>
            </p:nvSpPr>
            <p:spPr>
              <a:xfrm>
                <a:off x="17746050" y="4077199"/>
                <a:ext cx="3960000" cy="513198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7746050" y="8131966"/>
                <a:ext cx="3960000" cy="1077218"/>
              </a:xfrm>
              <a:prstGeom prst="rect">
                <a:avLst/>
              </a:prstGeom>
              <a:solidFill>
                <a:schemeClr val="accent5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Montserrat Light" charset="0"/>
                    <a:cs typeface="Arial" panose="020B0604020202020204" pitchFamily="34" charset="0"/>
                  </a:rPr>
                  <a:t>Telegram:</a:t>
                </a:r>
                <a:endParaRPr lang="uk-UA" sz="3200" dirty="0" smtClean="0">
                  <a:solidFill>
                    <a:schemeClr val="bg1"/>
                  </a:solidFill>
                  <a:latin typeface="Arial" panose="020B0604020202020204" pitchFamily="34" charset="0"/>
                  <a:ea typeface="Montserrat Light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GB" sz="3200" dirty="0">
                    <a:solidFill>
                      <a:schemeClr val="bg1"/>
                    </a:solidFill>
                    <a:latin typeface="Arial" panose="020B0604020202020204" pitchFamily="34" charset="0"/>
                    <a:ea typeface="Montserrat Light" charset="0"/>
                    <a:cs typeface="Arial" panose="020B0604020202020204" pitchFamily="34" charset="0"/>
                  </a:rPr>
                  <a:t>@</a:t>
                </a:r>
                <a:r>
                  <a:rPr lang="en-GB" sz="32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Montserrat Light" charset="0"/>
                    <a:cs typeface="Arial" panose="020B0604020202020204" pitchFamily="34" charset="0"/>
                  </a:rPr>
                  <a:t>projectofficelpnu</a:t>
                </a:r>
                <a:endParaRPr lang="en-GB" sz="3200" dirty="0" smtClean="0">
                  <a:solidFill>
                    <a:schemeClr val="bg1"/>
                  </a:solidFill>
                  <a:latin typeface="Arial" panose="020B0604020202020204" pitchFamily="34" charset="0"/>
                  <a:ea typeface="Montserrat Light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076" name="Picture 4" descr="C:\Users\User\Downloads\https___t.me_projectofficelpnu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45367" y="4314826"/>
              <a:ext cx="3600000" cy="36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Групувати 11"/>
          <p:cNvGrpSpPr/>
          <p:nvPr/>
        </p:nvGrpSpPr>
        <p:grpSpPr>
          <a:xfrm>
            <a:off x="6280103" y="4077199"/>
            <a:ext cx="3960000" cy="5131985"/>
            <a:chOff x="6584897" y="4077199"/>
            <a:chExt cx="3960000" cy="5131985"/>
          </a:xfrm>
        </p:grpSpPr>
        <p:grpSp>
          <p:nvGrpSpPr>
            <p:cNvPr id="16" name="Групувати 15"/>
            <p:cNvGrpSpPr/>
            <p:nvPr/>
          </p:nvGrpSpPr>
          <p:grpSpPr>
            <a:xfrm>
              <a:off x="6584897" y="4077199"/>
              <a:ext cx="3960000" cy="5131985"/>
              <a:chOff x="7357787" y="4077199"/>
              <a:chExt cx="3960000" cy="5131985"/>
            </a:xfrm>
          </p:grpSpPr>
          <p:sp>
            <p:nvSpPr>
              <p:cNvPr id="19" name="Прямокутник 18"/>
              <p:cNvSpPr/>
              <p:nvPr/>
            </p:nvSpPr>
            <p:spPr>
              <a:xfrm>
                <a:off x="7357787" y="4077199"/>
                <a:ext cx="3960000" cy="513198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357787" y="8131966"/>
                <a:ext cx="3960000" cy="1077218"/>
              </a:xfrm>
              <a:prstGeom prst="rect">
                <a:avLst/>
              </a:prstGeom>
              <a:solidFill>
                <a:schemeClr val="accent5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Montserrat Light" charset="0"/>
                    <a:cs typeface="Arial" panose="020B0604020202020204" pitchFamily="34" charset="0"/>
                  </a:rPr>
                  <a:t>Facebook:</a:t>
                </a:r>
              </a:p>
              <a:p>
                <a:pPr algn="ctr"/>
                <a:r>
                  <a:rPr lang="en-US" sz="32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Montserrat Light" charset="0"/>
                    <a:cs typeface="Arial" panose="020B0604020202020204" pitchFamily="34" charset="0"/>
                  </a:rPr>
                  <a:t>@</a:t>
                </a:r>
                <a:r>
                  <a:rPr lang="en-GB" sz="32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Montserrat Light" charset="0"/>
                    <a:cs typeface="Arial" panose="020B0604020202020204" pitchFamily="34" charset="0"/>
                  </a:rPr>
                  <a:t>projectofficelpnu</a:t>
                </a:r>
                <a:endParaRPr lang="en-GB" sz="3200" dirty="0">
                  <a:solidFill>
                    <a:schemeClr val="bg1"/>
                  </a:solidFill>
                  <a:latin typeface="Arial" panose="020B0604020202020204" pitchFamily="34" charset="0"/>
                  <a:ea typeface="Montserrat Light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077" name="Picture 5" descr="C:\Users\User\Downloads\https___www.facebook.com_projectofficelpnu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4897" y="4314826"/>
              <a:ext cx="3600000" cy="36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увати 6"/>
          <p:cNvGrpSpPr/>
          <p:nvPr/>
        </p:nvGrpSpPr>
        <p:grpSpPr>
          <a:xfrm>
            <a:off x="10821936" y="4077199"/>
            <a:ext cx="3960000" cy="5131985"/>
            <a:chOff x="11025132" y="4077199"/>
            <a:chExt cx="3960000" cy="5131985"/>
          </a:xfrm>
        </p:grpSpPr>
        <p:grpSp>
          <p:nvGrpSpPr>
            <p:cNvPr id="8" name="Групувати 7"/>
            <p:cNvGrpSpPr/>
            <p:nvPr/>
          </p:nvGrpSpPr>
          <p:grpSpPr>
            <a:xfrm>
              <a:off x="11025132" y="4077199"/>
              <a:ext cx="3960000" cy="5131985"/>
              <a:chOff x="12551920" y="4077199"/>
              <a:chExt cx="3960000" cy="5131985"/>
            </a:xfrm>
          </p:grpSpPr>
          <p:sp>
            <p:nvSpPr>
              <p:cNvPr id="20" name="Прямокутник 19"/>
              <p:cNvSpPr/>
              <p:nvPr/>
            </p:nvSpPr>
            <p:spPr>
              <a:xfrm>
                <a:off x="12551920" y="4077199"/>
                <a:ext cx="3960000" cy="513198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2551920" y="8131966"/>
                <a:ext cx="3960000" cy="1077218"/>
              </a:xfrm>
              <a:prstGeom prst="rect">
                <a:avLst/>
              </a:prstGeom>
              <a:solidFill>
                <a:schemeClr val="accent5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Montserrat Light" charset="0"/>
                    <a:cs typeface="Arial" panose="020B0604020202020204" pitchFamily="34" charset="0"/>
                  </a:rPr>
                  <a:t>Instagram</a:t>
                </a:r>
                <a:r>
                  <a:rPr lang="uk-UA" sz="32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Montserrat Light" charset="0"/>
                    <a:cs typeface="Arial" panose="020B0604020202020204" pitchFamily="34" charset="0"/>
                  </a:rPr>
                  <a:t>:</a:t>
                </a:r>
              </a:p>
              <a:p>
                <a:pPr algn="ctr"/>
                <a:r>
                  <a:rPr lang="en-GB" sz="3200" dirty="0">
                    <a:solidFill>
                      <a:schemeClr val="bg1"/>
                    </a:solidFill>
                    <a:latin typeface="Arial" panose="020B0604020202020204" pitchFamily="34" charset="0"/>
                    <a:ea typeface="Montserrat Light" charset="0"/>
                    <a:cs typeface="Arial" panose="020B0604020202020204" pitchFamily="34" charset="0"/>
                  </a:rPr>
                  <a:t>@</a:t>
                </a:r>
                <a:r>
                  <a:rPr lang="en-GB" sz="32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Montserrat Light" charset="0"/>
                    <a:cs typeface="Arial" panose="020B0604020202020204" pitchFamily="34" charset="0"/>
                  </a:rPr>
                  <a:t>projectofficelpnu</a:t>
                </a:r>
                <a:endParaRPr lang="en-GB" sz="3200" dirty="0">
                  <a:solidFill>
                    <a:schemeClr val="bg1"/>
                  </a:solidFill>
                  <a:latin typeface="Arial" panose="020B0604020202020204" pitchFamily="34" charset="0"/>
                  <a:ea typeface="Montserrat Light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078" name="Picture 6" descr="C:\Users\User\Downloads\https___www.instagram.com_projectofficelpnu_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05132" y="4314826"/>
              <a:ext cx="3600000" cy="36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" name="TextBox 43"/>
          <p:cNvSpPr txBox="1"/>
          <p:nvPr/>
        </p:nvSpPr>
        <p:spPr>
          <a:xfrm>
            <a:off x="0" y="13220911"/>
            <a:ext cx="6743700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Національний університет «Львівська політехніка</a:t>
            </a:r>
            <a:r>
              <a:rPr lang="uk-UA" sz="28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uk-UA" sz="2800" baseline="30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5331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зображення 4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4387175" cy="5461000"/>
          </a:xfrm>
        </p:spPr>
      </p:pic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1498741" y="-174836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43797" tIns="121899" rIns="243797" bIns="121899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1498741" y="-174836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43797" tIns="121899" rIns="243797" bIns="121899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269477" y="11327386"/>
            <a:ext cx="13848257" cy="738623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243798" tIns="121900" rIns="243798" bIns="121900" rtlCol="0" anchor="ctr">
            <a:spAutoFit/>
          </a:bodyPr>
          <a:lstStyle/>
          <a:p>
            <a:pPr algn="ctr">
              <a:tabLst>
                <a:tab pos="338138" algn="l"/>
              </a:tabLst>
            </a:pPr>
            <a:r>
              <a:rPr lang="uk-UA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Ultra Light" charset="0"/>
                <a:cs typeface="Arial" panose="020B0604020202020204" pitchFamily="34" charset="0"/>
              </a:rPr>
              <a:t>проф. Н.Ю. </a:t>
            </a:r>
            <a:r>
              <a:rPr lang="uk-UA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Ultra Light" charset="0"/>
                <a:cs typeface="Arial" panose="020B0604020202020204" pitchFamily="34" charset="0"/>
              </a:rPr>
              <a:t>Подольчак</a:t>
            </a:r>
            <a:r>
              <a:rPr lang="uk-UA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Ultra Light" charset="0"/>
                <a:cs typeface="Arial" panose="020B0604020202020204" pitchFamily="34" charset="0"/>
              </a:rPr>
              <a:t>, керівник Тех Стартап Скул та Наукового парку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Montserrat Ultra Light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7647416"/>
            <a:ext cx="24387175" cy="2739171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243798" tIns="121900" rIns="243798" bIns="121900" rtlCol="0" anchor="ctr">
            <a:spAutoFit/>
          </a:bodyPr>
          <a:lstStyle/>
          <a:p>
            <a:pPr algn="ctr">
              <a:tabLst>
                <a:tab pos="338138" algn="l"/>
              </a:tabLst>
            </a:pPr>
            <a:r>
              <a:rPr lang="uk-UA" sz="5400" b="1" kern="0" spc="50" dirty="0" smtClean="0">
                <a:solidFill>
                  <a:schemeClr val="accent1"/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УНІКАЛЬНІ МОЖЛИВОСТІ ТА ПРОЄКТИ </a:t>
            </a:r>
          </a:p>
          <a:p>
            <a:pPr algn="ctr">
              <a:tabLst>
                <a:tab pos="338138" algn="l"/>
              </a:tabLst>
            </a:pPr>
            <a:r>
              <a:rPr lang="uk-UA" sz="5400" b="1" kern="0" spc="50" dirty="0" smtClean="0">
                <a:solidFill>
                  <a:schemeClr val="accent1"/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БІЗНЕС-ІННОВАЦІЙНОГО ЦЕНТРУ «</a:t>
            </a:r>
            <a:r>
              <a:rPr lang="en-US" sz="5400" b="1" kern="0" spc="50" dirty="0" smtClean="0">
                <a:solidFill>
                  <a:schemeClr val="accent1"/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TECH STARTUP SCHOOL</a:t>
            </a:r>
            <a:r>
              <a:rPr lang="uk-UA" sz="5400" b="1" kern="0" spc="50" dirty="0" smtClean="0">
                <a:solidFill>
                  <a:schemeClr val="accent1"/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» ТА НАУКОВОГО ПАРКУ ЛЬВІВСЬКОЇ ПОЛІТЕХНІКИ</a:t>
            </a:r>
          </a:p>
        </p:txBody>
      </p:sp>
      <p:sp>
        <p:nvSpPr>
          <p:cNvPr id="3" name="Блок-схема: узел 2"/>
          <p:cNvSpPr/>
          <p:nvPr/>
        </p:nvSpPr>
        <p:spPr>
          <a:xfrm>
            <a:off x="9793287" y="2743200"/>
            <a:ext cx="4800600" cy="480060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2441" y="3206647"/>
            <a:ext cx="4082292" cy="38737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16196" y="898928"/>
            <a:ext cx="3822309" cy="23650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741" y="757190"/>
            <a:ext cx="3637309" cy="264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2119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972779" y="835618"/>
            <a:ext cx="136205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TECH STARTUP SCHOOL – </a:t>
            </a:r>
            <a:r>
              <a:rPr lang="uk-UA" sz="6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ЦЕ: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8972779" y="3306975"/>
            <a:ext cx="11428413" cy="8961226"/>
          </a:xfrm>
        </p:spPr>
        <p:txBody>
          <a:bodyPr>
            <a:normAutofit/>
          </a:bodyPr>
          <a:lstStyle/>
          <a:p>
            <a:pPr marL="571500" indent="-571500">
              <a:lnSpc>
                <a:spcPct val="12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uk-UA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можливість започаткувати свій стартап ще під час навчання у Політехніці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uk-UA" sz="3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2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uk-UA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</a:t>
            </a:r>
            <a:r>
              <a:rPr lang="uk-UA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нкубаційні, </a:t>
            </a:r>
            <a:r>
              <a:rPr lang="uk-UA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преакселераційні</a:t>
            </a:r>
            <a:r>
              <a:rPr lang="uk-UA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акселераційні програми для винахідників та інноваторів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uk-UA" sz="3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2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uk-UA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досвідчені </a:t>
            </a:r>
            <a:r>
              <a:rPr lang="uk-UA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тренери та </a:t>
            </a:r>
            <a:r>
              <a:rPr lang="uk-UA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ментори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uk-UA" sz="3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2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uk-UA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uk-UA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исокоякісне </a:t>
            </a:r>
            <a:r>
              <a:rPr lang="uk-UA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технічне </a:t>
            </a:r>
            <a:r>
              <a:rPr lang="uk-UA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забезпечення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uk-UA" sz="3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2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uk-UA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uk-UA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реативний простір для створення нових ідей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uk-UA" sz="3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2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uk-UA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uk-UA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айсучасніше обладнання для виготовлення технічних прототипів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k-UA" sz="3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Місце для зображення 1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737487" cy="13716000"/>
          </a:xfrm>
        </p:spPr>
      </p:pic>
      <p:sp>
        <p:nvSpPr>
          <p:cNvPr id="7" name="TextBox 6"/>
          <p:cNvSpPr txBox="1"/>
          <p:nvPr/>
        </p:nvSpPr>
        <p:spPr>
          <a:xfrm>
            <a:off x="17643475" y="13220911"/>
            <a:ext cx="6743700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Національний університет «Львівська політехніка</a:t>
            </a:r>
            <a:r>
              <a:rPr lang="uk-UA" sz="28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uk-UA" sz="2800" baseline="30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6625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37437" y="3488518"/>
            <a:ext cx="12718830" cy="5977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2400"/>
              </a:spcAft>
            </a:pPr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Власні цікаві 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ідеї та проєкти аспірант має можливість реалізувати </a:t>
            </a:r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 стартап-бізнес.</a:t>
            </a:r>
            <a:endParaRPr lang="uk-UA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Aft>
                <a:spcPts val="2400"/>
              </a:spcAft>
            </a:pPr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базі </a:t>
            </a:r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Львівської політехніки 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діють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StrartUp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School</a:t>
            </a:r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</a:t>
            </a:r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Науковий </a:t>
            </a:r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парк</a:t>
            </a:r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де:</a:t>
            </a:r>
          </a:p>
          <a:p>
            <a:pPr marL="571500" indent="-571500">
              <a:lnSpc>
                <a:spcPct val="12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надають консультації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uk-UA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2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допомагають в реалізації проєктів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uk-UA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2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проводять тренінги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uk-UA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7979" y="836909"/>
            <a:ext cx="156017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АСПІРАНТИ</a:t>
            </a:r>
            <a:r>
              <a:rPr lang="en-US" sz="6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 </a:t>
            </a:r>
            <a:r>
              <a:rPr lang="uk-UA" sz="6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І </a:t>
            </a:r>
            <a:r>
              <a:rPr lang="en-US" sz="6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C</a:t>
            </a:r>
            <a:r>
              <a:rPr lang="uk-UA" sz="6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ТАРТАПИ</a:t>
            </a:r>
          </a:p>
        </p:txBody>
      </p:sp>
      <p:pic>
        <p:nvPicPr>
          <p:cNvPr id="20" name="Місце для зображення 19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6" name="TextBox 5"/>
          <p:cNvSpPr txBox="1"/>
          <p:nvPr/>
        </p:nvSpPr>
        <p:spPr>
          <a:xfrm>
            <a:off x="0" y="13220911"/>
            <a:ext cx="6743700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Національний університет «Львівська політехніка</a:t>
            </a:r>
            <a:r>
              <a:rPr lang="uk-UA" sz="28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uk-UA" sz="2800" baseline="30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4851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1774488" y="0"/>
            <a:ext cx="9656762" cy="1371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41338">
              <a:lnSpc>
                <a:spcPct val="120000"/>
              </a:lnSpc>
              <a:spcAft>
                <a:spcPts val="3600"/>
              </a:spcAft>
            </a:pPr>
            <a:r>
              <a:rPr lang="uk-UA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ПРЕАКСЕЛЕРАЦІЙНІ ПРОГРАМИ:</a:t>
            </a:r>
            <a:endParaRPr lang="en-US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82663" indent="-441325">
              <a:lnSpc>
                <a:spcPct val="120000"/>
              </a:lnSpc>
              <a:spcAft>
                <a:spcPts val="2400"/>
              </a:spcAft>
              <a:buFont typeface="+mj-lt"/>
              <a:buAutoNum type="arabicPeriod"/>
            </a:pPr>
            <a:r>
              <a:rPr lang="uk-UA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Creative</a:t>
            </a:r>
            <a:r>
              <a:rPr lang="uk-UA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Spark</a:t>
            </a:r>
            <a:r>
              <a:rPr lang="uk-UA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від </a:t>
            </a:r>
            <a:r>
              <a:rPr lang="uk-UA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British</a:t>
            </a:r>
            <a:r>
              <a:rPr lang="uk-UA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Council</a:t>
            </a:r>
            <a:r>
              <a:rPr lang="uk-UA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5-ти річна програма для пошуку талановитих винахідників та допомоги з підготовкою стартапу до акселерації (фінансування 50 тисяч фунтів на рік)</a:t>
            </a:r>
          </a:p>
          <a:p>
            <a:pPr marL="982663" indent="-441325">
              <a:lnSpc>
                <a:spcPct val="120000"/>
              </a:lnSpc>
              <a:spcAft>
                <a:spcPts val="2400"/>
              </a:spcAft>
              <a:buFont typeface="+mj-lt"/>
              <a:buAutoNum type="arabicPeriod"/>
            </a:pPr>
            <a:r>
              <a:rPr lang="uk-UA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CIG-програма спільно з Фондом Черновецького</a:t>
            </a:r>
            <a:r>
              <a:rPr lang="uk-UA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Освітня стипендіальна програма для студентів-інноваторів Львівської політехніки (фінансування 1 млн грн в рік)</a:t>
            </a:r>
          </a:p>
          <a:p>
            <a:pPr marL="982663" indent="-441325">
              <a:lnSpc>
                <a:spcPct val="120000"/>
              </a:lnSpc>
              <a:spcAft>
                <a:spcPts val="2400"/>
              </a:spcAft>
              <a:buFont typeface="+mj-lt"/>
              <a:buAutoNum type="arabicPeriod"/>
            </a:pPr>
            <a:r>
              <a:rPr lang="uk-UA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Технологічна лабораторія </a:t>
            </a:r>
            <a:r>
              <a:rPr lang="uk-UA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TechLabinno</a:t>
            </a:r>
            <a:r>
              <a:rPr lang="uk-UA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Біотехнологічна лабораторія вільного доступу</a:t>
            </a:r>
          </a:p>
        </p:txBody>
      </p:sp>
      <p:pic>
        <p:nvPicPr>
          <p:cNvPr id="3" name="Місце для зображення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46513" y="0"/>
            <a:ext cx="7737475" cy="13716000"/>
          </a:xfrm>
        </p:spPr>
      </p:pic>
    </p:spTree>
    <p:extLst>
      <p:ext uri="{BB962C8B-B14F-4D97-AF65-F5344CB8AC3E}">
        <p14:creationId xmlns:p14="http://schemas.microsoft.com/office/powerpoint/2010/main" val="19890893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Групувати 77"/>
          <p:cNvGrpSpPr/>
          <p:nvPr/>
        </p:nvGrpSpPr>
        <p:grpSpPr>
          <a:xfrm>
            <a:off x="1928509" y="3940233"/>
            <a:ext cx="3447886" cy="7600055"/>
            <a:chOff x="1928509" y="3940233"/>
            <a:chExt cx="3447886" cy="7600055"/>
          </a:xfrm>
        </p:grpSpPr>
        <p:sp>
          <p:nvSpPr>
            <p:cNvPr id="3" name="Прямокутник 2"/>
            <p:cNvSpPr/>
            <p:nvPr/>
          </p:nvSpPr>
          <p:spPr>
            <a:xfrm>
              <a:off x="2244395" y="3940233"/>
              <a:ext cx="3132000" cy="1440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32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Проєкти</a:t>
              </a:r>
              <a:endParaRPr lang="uk-UA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Прямокутник 7"/>
            <p:cNvSpPr/>
            <p:nvPr/>
          </p:nvSpPr>
          <p:spPr>
            <a:xfrm>
              <a:off x="2277647" y="6093230"/>
              <a:ext cx="3060000" cy="900000"/>
            </a:xfrm>
            <a:prstGeom prst="rec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Tech </a:t>
              </a:r>
              <a:r>
                <a:rPr lang="en-US" sz="24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Labinno</a:t>
              </a:r>
              <a:endParaRPr lang="uk-U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Прямокутник 8"/>
            <p:cNvSpPr/>
            <p:nvPr/>
          </p:nvSpPr>
          <p:spPr>
            <a:xfrm>
              <a:off x="2280422" y="8366760"/>
              <a:ext cx="3060000" cy="900000"/>
            </a:xfrm>
            <a:prstGeom prst="rec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Startera</a:t>
              </a:r>
              <a:endParaRPr lang="uk-U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Прямокутник 9"/>
            <p:cNvSpPr/>
            <p:nvPr/>
          </p:nvSpPr>
          <p:spPr>
            <a:xfrm>
              <a:off x="2283192" y="7229995"/>
              <a:ext cx="3060000" cy="900000"/>
            </a:xfrm>
            <a:prstGeom prst="rec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Tech Radio</a:t>
              </a:r>
              <a:endParaRPr lang="uk-U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Прямокутник 10"/>
            <p:cNvSpPr/>
            <p:nvPr/>
          </p:nvSpPr>
          <p:spPr>
            <a:xfrm>
              <a:off x="2269339" y="10640288"/>
              <a:ext cx="3060000" cy="900000"/>
            </a:xfrm>
            <a:prstGeom prst="rec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BioTech</a:t>
              </a:r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Hub</a:t>
              </a:r>
              <a:endParaRPr lang="uk-U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Прямокутник 11"/>
            <p:cNvSpPr/>
            <p:nvPr/>
          </p:nvSpPr>
          <p:spPr>
            <a:xfrm>
              <a:off x="2288739" y="9503525"/>
              <a:ext cx="3060000" cy="900000"/>
            </a:xfrm>
            <a:prstGeom prst="rec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Tech Business School</a:t>
              </a:r>
              <a:endParaRPr lang="uk-U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1" name="Пряма сполучна лінія 20"/>
            <p:cNvCxnSpPr/>
            <p:nvPr/>
          </p:nvCxnSpPr>
          <p:spPr>
            <a:xfrm flipH="1">
              <a:off x="1928509" y="4621877"/>
              <a:ext cx="315887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4" name="Пряма сполучна лінія 23"/>
            <p:cNvCxnSpPr/>
            <p:nvPr/>
          </p:nvCxnSpPr>
          <p:spPr>
            <a:xfrm>
              <a:off x="1928509" y="4621877"/>
              <a:ext cx="0" cy="6468411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 зі стрілкою 25"/>
            <p:cNvCxnSpPr>
              <a:endCxn id="8" idx="1"/>
            </p:cNvCxnSpPr>
            <p:nvPr/>
          </p:nvCxnSpPr>
          <p:spPr>
            <a:xfrm>
              <a:off x="1928509" y="6543230"/>
              <a:ext cx="349138" cy="0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 зі стрілкою 27"/>
            <p:cNvCxnSpPr>
              <a:endCxn id="10" idx="1"/>
            </p:cNvCxnSpPr>
            <p:nvPr/>
          </p:nvCxnSpPr>
          <p:spPr>
            <a:xfrm>
              <a:off x="1928509" y="7679995"/>
              <a:ext cx="354683" cy="0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 зі стрілкою 29"/>
            <p:cNvCxnSpPr>
              <a:endCxn id="9" idx="1"/>
            </p:cNvCxnSpPr>
            <p:nvPr/>
          </p:nvCxnSpPr>
          <p:spPr>
            <a:xfrm>
              <a:off x="1928509" y="8816760"/>
              <a:ext cx="351913" cy="0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 зі стрілкою 31"/>
            <p:cNvCxnSpPr>
              <a:endCxn id="12" idx="1"/>
            </p:cNvCxnSpPr>
            <p:nvPr/>
          </p:nvCxnSpPr>
          <p:spPr>
            <a:xfrm>
              <a:off x="1928509" y="9953525"/>
              <a:ext cx="360230" cy="0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 зі стрілкою 33"/>
            <p:cNvCxnSpPr>
              <a:endCxn id="11" idx="1"/>
            </p:cNvCxnSpPr>
            <p:nvPr/>
          </p:nvCxnSpPr>
          <p:spPr>
            <a:xfrm>
              <a:off x="1928509" y="11090288"/>
              <a:ext cx="340830" cy="0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Групувати 76"/>
          <p:cNvGrpSpPr/>
          <p:nvPr/>
        </p:nvGrpSpPr>
        <p:grpSpPr>
          <a:xfrm>
            <a:off x="6035211" y="3940233"/>
            <a:ext cx="3676147" cy="3028058"/>
            <a:chOff x="5752363" y="3940233"/>
            <a:chExt cx="3676147" cy="3028058"/>
          </a:xfrm>
        </p:grpSpPr>
        <p:sp>
          <p:nvSpPr>
            <p:cNvPr id="6" name="Прямокутник 5"/>
            <p:cNvSpPr/>
            <p:nvPr/>
          </p:nvSpPr>
          <p:spPr>
            <a:xfrm>
              <a:off x="6296510" y="3940233"/>
              <a:ext cx="3132000" cy="1440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3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Стипендії</a:t>
              </a:r>
              <a:endParaRPr lang="uk-UA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Прямокутник 12"/>
            <p:cNvSpPr/>
            <p:nvPr/>
          </p:nvSpPr>
          <p:spPr>
            <a:xfrm>
              <a:off x="6135278" y="6068291"/>
              <a:ext cx="3060000" cy="900000"/>
            </a:xfrm>
            <a:prstGeom prst="rec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CIG N&amp;D </a:t>
              </a:r>
              <a:r>
                <a:rPr lang="en-US" sz="24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Lub</a:t>
              </a:r>
              <a:endParaRPr lang="uk-U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2" name="Пряма сполучна лінія 41"/>
            <p:cNvCxnSpPr/>
            <p:nvPr/>
          </p:nvCxnSpPr>
          <p:spPr>
            <a:xfrm flipH="1">
              <a:off x="5752363" y="4621877"/>
              <a:ext cx="544148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4" name="Пряма сполучна лінія 43"/>
            <p:cNvCxnSpPr/>
            <p:nvPr/>
          </p:nvCxnSpPr>
          <p:spPr>
            <a:xfrm>
              <a:off x="5752363" y="4621877"/>
              <a:ext cx="0" cy="1896414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 зі стрілкою 65"/>
            <p:cNvCxnSpPr>
              <a:endCxn id="13" idx="1"/>
            </p:cNvCxnSpPr>
            <p:nvPr/>
          </p:nvCxnSpPr>
          <p:spPr>
            <a:xfrm>
              <a:off x="5752363" y="6518291"/>
              <a:ext cx="382915" cy="0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Групувати 74"/>
          <p:cNvGrpSpPr/>
          <p:nvPr/>
        </p:nvGrpSpPr>
        <p:grpSpPr>
          <a:xfrm>
            <a:off x="10370174" y="3940233"/>
            <a:ext cx="3518203" cy="4399646"/>
            <a:chOff x="10224615" y="3940233"/>
            <a:chExt cx="3518203" cy="4399646"/>
          </a:xfrm>
        </p:grpSpPr>
        <p:sp>
          <p:nvSpPr>
            <p:cNvPr id="5" name="Прямокутник 4"/>
            <p:cNvSpPr/>
            <p:nvPr/>
          </p:nvSpPr>
          <p:spPr>
            <a:xfrm>
              <a:off x="10610818" y="3940233"/>
              <a:ext cx="3132000" cy="1440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3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Гранти</a:t>
              </a:r>
              <a:endParaRPr lang="uk-UA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Прямокутник 17"/>
            <p:cNvSpPr/>
            <p:nvPr/>
          </p:nvSpPr>
          <p:spPr>
            <a:xfrm>
              <a:off x="10677319" y="6082143"/>
              <a:ext cx="3039671" cy="900000"/>
            </a:xfrm>
            <a:prstGeom prst="rec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Creative Spark </a:t>
              </a:r>
              <a:r>
                <a:rPr lang="uk-UA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від Британської Ради </a:t>
              </a:r>
              <a:endParaRPr lang="uk-U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Прямокутник 18"/>
            <p:cNvSpPr/>
            <p:nvPr/>
          </p:nvSpPr>
          <p:spPr>
            <a:xfrm>
              <a:off x="10693943" y="7439879"/>
              <a:ext cx="3039671" cy="900000"/>
            </a:xfrm>
            <a:prstGeom prst="rec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r>
                <a:rPr lang="uk-UA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Фонд Відродження</a:t>
              </a:r>
              <a:endParaRPr lang="uk-U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8" name="Пряма сполучна лінія 67"/>
            <p:cNvCxnSpPr>
              <a:stCxn id="5" idx="1"/>
            </p:cNvCxnSpPr>
            <p:nvPr/>
          </p:nvCxnSpPr>
          <p:spPr>
            <a:xfrm flipH="1" flipV="1">
              <a:off x="10224618" y="4621877"/>
              <a:ext cx="386200" cy="38356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0" name="Пряма сполучна лінія 69"/>
            <p:cNvCxnSpPr/>
            <p:nvPr/>
          </p:nvCxnSpPr>
          <p:spPr>
            <a:xfrm>
              <a:off x="10224615" y="4621877"/>
              <a:ext cx="0" cy="3268002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Пряма зі стрілкою 75"/>
            <p:cNvCxnSpPr>
              <a:endCxn id="19" idx="1"/>
            </p:cNvCxnSpPr>
            <p:nvPr/>
          </p:nvCxnSpPr>
          <p:spPr>
            <a:xfrm>
              <a:off x="10224615" y="7889879"/>
              <a:ext cx="469328" cy="0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Пряма зі стрілкою 85"/>
            <p:cNvCxnSpPr>
              <a:endCxn id="18" idx="1"/>
            </p:cNvCxnSpPr>
            <p:nvPr/>
          </p:nvCxnSpPr>
          <p:spPr>
            <a:xfrm>
              <a:off x="10224615" y="6532143"/>
              <a:ext cx="452704" cy="0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Групувати 73"/>
          <p:cNvGrpSpPr/>
          <p:nvPr/>
        </p:nvGrpSpPr>
        <p:grpSpPr>
          <a:xfrm>
            <a:off x="14547193" y="3943466"/>
            <a:ext cx="3582938" cy="4451834"/>
            <a:chOff x="14380975" y="3943466"/>
            <a:chExt cx="3582938" cy="4451834"/>
          </a:xfrm>
        </p:grpSpPr>
        <p:sp>
          <p:nvSpPr>
            <p:cNvPr id="100" name="Прямокутник 99"/>
            <p:cNvSpPr/>
            <p:nvPr/>
          </p:nvSpPr>
          <p:spPr>
            <a:xfrm>
              <a:off x="14831913" y="3943466"/>
              <a:ext cx="3132000" cy="1440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3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Стажування</a:t>
              </a:r>
              <a:endParaRPr lang="uk-UA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Прямокутник 101"/>
            <p:cNvSpPr/>
            <p:nvPr/>
          </p:nvSpPr>
          <p:spPr>
            <a:xfrm>
              <a:off x="14834159" y="6093230"/>
              <a:ext cx="3060000" cy="900000"/>
            </a:xfrm>
            <a:prstGeom prst="rec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Tech StartUp School</a:t>
              </a:r>
              <a:endParaRPr lang="uk-U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Прямокутник 102"/>
            <p:cNvSpPr/>
            <p:nvPr/>
          </p:nvSpPr>
          <p:spPr>
            <a:xfrm>
              <a:off x="14834159" y="7495300"/>
              <a:ext cx="3060000" cy="900000"/>
            </a:xfrm>
            <a:prstGeom prst="rec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</a:t>
              </a:r>
              <a:r>
                <a:rPr lang="uk-UA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ауковий парк</a:t>
              </a:r>
              <a:endParaRPr lang="uk-U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7" name="Пряма сполучна лінія 106"/>
            <p:cNvCxnSpPr/>
            <p:nvPr/>
          </p:nvCxnSpPr>
          <p:spPr>
            <a:xfrm>
              <a:off x="14380975" y="4621878"/>
              <a:ext cx="450938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9" name="Пряма сполучна лінія 108"/>
            <p:cNvCxnSpPr/>
            <p:nvPr/>
          </p:nvCxnSpPr>
          <p:spPr>
            <a:xfrm flipH="1">
              <a:off x="14380976" y="4629500"/>
              <a:ext cx="1" cy="331580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Пряма зі стрілкою 112"/>
            <p:cNvCxnSpPr>
              <a:endCxn id="102" idx="1"/>
            </p:cNvCxnSpPr>
            <p:nvPr/>
          </p:nvCxnSpPr>
          <p:spPr>
            <a:xfrm>
              <a:off x="14380975" y="6543230"/>
              <a:ext cx="453184" cy="0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Пряма зі стрілкою 114"/>
            <p:cNvCxnSpPr>
              <a:endCxn id="103" idx="1"/>
            </p:cNvCxnSpPr>
            <p:nvPr/>
          </p:nvCxnSpPr>
          <p:spPr>
            <a:xfrm>
              <a:off x="14380976" y="7945300"/>
              <a:ext cx="453183" cy="0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Групувати 72"/>
          <p:cNvGrpSpPr/>
          <p:nvPr/>
        </p:nvGrpSpPr>
        <p:grpSpPr>
          <a:xfrm>
            <a:off x="18788948" y="3940233"/>
            <a:ext cx="3651555" cy="6851910"/>
            <a:chOff x="18417473" y="3940233"/>
            <a:chExt cx="3651555" cy="6851910"/>
          </a:xfrm>
        </p:grpSpPr>
        <p:sp>
          <p:nvSpPr>
            <p:cNvPr id="89" name="Прямокутник 88"/>
            <p:cNvSpPr/>
            <p:nvPr/>
          </p:nvSpPr>
          <p:spPr>
            <a:xfrm>
              <a:off x="18937028" y="3940233"/>
              <a:ext cx="3132000" cy="1440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3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Конкурси</a:t>
              </a:r>
              <a:endParaRPr lang="uk-UA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5" name="Пряма сполучна лінія 94"/>
            <p:cNvCxnSpPr>
              <a:stCxn id="89" idx="1"/>
            </p:cNvCxnSpPr>
            <p:nvPr/>
          </p:nvCxnSpPr>
          <p:spPr>
            <a:xfrm flipH="1" flipV="1">
              <a:off x="18417486" y="4621877"/>
              <a:ext cx="519542" cy="38356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7" name="Пряма сполучна лінія 96"/>
            <p:cNvCxnSpPr/>
            <p:nvPr/>
          </p:nvCxnSpPr>
          <p:spPr>
            <a:xfrm>
              <a:off x="18417473" y="4621877"/>
              <a:ext cx="0" cy="2031074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Групувати 6"/>
            <p:cNvGrpSpPr/>
            <p:nvPr/>
          </p:nvGrpSpPr>
          <p:grpSpPr>
            <a:xfrm>
              <a:off x="18417475" y="6204067"/>
              <a:ext cx="3561550" cy="900000"/>
              <a:chOff x="18417475" y="6204067"/>
              <a:chExt cx="3561550" cy="900000"/>
            </a:xfrm>
          </p:grpSpPr>
          <p:sp>
            <p:nvSpPr>
              <p:cNvPr id="90" name="Прямокутник 89"/>
              <p:cNvSpPr/>
              <p:nvPr/>
            </p:nvSpPr>
            <p:spPr>
              <a:xfrm>
                <a:off x="18937025" y="6204067"/>
                <a:ext cx="3042000" cy="900000"/>
              </a:xfrm>
              <a:prstGeom prst="rect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uk-UA" sz="2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Стартап Прорив</a:t>
                </a:r>
                <a:endParaRPr lang="uk-UA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99" name="Пряма зі стрілкою 98"/>
              <p:cNvCxnSpPr/>
              <p:nvPr/>
            </p:nvCxnSpPr>
            <p:spPr>
              <a:xfrm>
                <a:off x="18417475" y="6652951"/>
                <a:ext cx="502927" cy="0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Групувати 13"/>
            <p:cNvGrpSpPr/>
            <p:nvPr/>
          </p:nvGrpSpPr>
          <p:grpSpPr>
            <a:xfrm>
              <a:off x="18417473" y="7433426"/>
              <a:ext cx="3598952" cy="900000"/>
              <a:chOff x="18417473" y="7453741"/>
              <a:chExt cx="3598952" cy="900000"/>
            </a:xfrm>
          </p:grpSpPr>
          <p:sp>
            <p:nvSpPr>
              <p:cNvPr id="57" name="Прямокутник 56"/>
              <p:cNvSpPr/>
              <p:nvPr/>
            </p:nvSpPr>
            <p:spPr>
              <a:xfrm>
                <a:off x="18956425" y="7453741"/>
                <a:ext cx="3060000" cy="900000"/>
              </a:xfrm>
              <a:prstGeom prst="rect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Big Idea Challenge </a:t>
                </a:r>
                <a:endParaRPr lang="uk-UA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59" name="Пряма зі стрілкою 58"/>
              <p:cNvCxnSpPr/>
              <p:nvPr/>
            </p:nvCxnSpPr>
            <p:spPr>
              <a:xfrm>
                <a:off x="18417473" y="7881843"/>
                <a:ext cx="502927" cy="0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" name="Пряма сполучна лінія 15"/>
            <p:cNvCxnSpPr/>
            <p:nvPr/>
          </p:nvCxnSpPr>
          <p:spPr>
            <a:xfrm>
              <a:off x="18417485" y="6644644"/>
              <a:ext cx="0" cy="3685301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Групувати 14"/>
            <p:cNvGrpSpPr/>
            <p:nvPr/>
          </p:nvGrpSpPr>
          <p:grpSpPr>
            <a:xfrm>
              <a:off x="18435475" y="8662785"/>
              <a:ext cx="3544935" cy="900000"/>
              <a:chOff x="18435475" y="8689573"/>
              <a:chExt cx="3544935" cy="900000"/>
            </a:xfrm>
          </p:grpSpPr>
          <p:sp>
            <p:nvSpPr>
              <p:cNvPr id="63" name="Прямокутник 56"/>
              <p:cNvSpPr/>
              <p:nvPr/>
            </p:nvSpPr>
            <p:spPr>
              <a:xfrm>
                <a:off x="18920410" y="8689573"/>
                <a:ext cx="3060000" cy="900000"/>
              </a:xfrm>
              <a:prstGeom prst="rect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CIG N&amp;D </a:t>
                </a:r>
                <a:r>
                  <a:rPr lang="en-US" sz="24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Lub</a:t>
                </a:r>
                <a:r>
                  <a:rPr lang="en-US" sz="2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uk-UA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65" name="Пряма зі стрілкою 58"/>
              <p:cNvCxnSpPr/>
              <p:nvPr/>
            </p:nvCxnSpPr>
            <p:spPr>
              <a:xfrm>
                <a:off x="18435475" y="9127375"/>
                <a:ext cx="502927" cy="0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Групувати 16"/>
            <p:cNvGrpSpPr/>
            <p:nvPr/>
          </p:nvGrpSpPr>
          <p:grpSpPr>
            <a:xfrm>
              <a:off x="18417484" y="9892143"/>
              <a:ext cx="3562915" cy="900000"/>
              <a:chOff x="18417484" y="9892143"/>
              <a:chExt cx="3562915" cy="900000"/>
            </a:xfrm>
          </p:grpSpPr>
          <p:sp>
            <p:nvSpPr>
              <p:cNvPr id="67" name="Прямокутник 56"/>
              <p:cNvSpPr/>
              <p:nvPr/>
            </p:nvSpPr>
            <p:spPr>
              <a:xfrm>
                <a:off x="18920399" y="9892143"/>
                <a:ext cx="3060000" cy="900000"/>
              </a:xfrm>
              <a:prstGeom prst="rect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uk-UA" sz="2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Конкурс наукових проєктів</a:t>
                </a:r>
                <a:endParaRPr lang="uk-UA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69" name="Пряма зі стрілкою 58"/>
              <p:cNvCxnSpPr/>
              <p:nvPr/>
            </p:nvCxnSpPr>
            <p:spPr>
              <a:xfrm>
                <a:off x="18417484" y="10329945"/>
                <a:ext cx="502927" cy="0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2" name="TextBox 51"/>
          <p:cNvSpPr txBox="1"/>
          <p:nvPr/>
        </p:nvSpPr>
        <p:spPr>
          <a:xfrm>
            <a:off x="1047978" y="836909"/>
            <a:ext cx="18287771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5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НАШІ ОСНОВНІ НАПРЯМКИ І ПРОЄКТИ:</a:t>
            </a:r>
            <a:endParaRPr lang="ru-RU" sz="65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Montserrat Light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0" y="13220911"/>
            <a:ext cx="6743700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Національний університет «Львівська політехніка</a:t>
            </a:r>
            <a:r>
              <a:rPr lang="uk-UA" sz="28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uk-UA" sz="2800" baseline="30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7714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47978" y="888116"/>
            <a:ext cx="233391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Будьте в курсі всіх інновацій:</a:t>
            </a:r>
            <a:endParaRPr lang="uk-UA" sz="9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Montserrat Light" charset="0"/>
              <a:cs typeface="Arial" panose="020B0604020202020204" pitchFamily="34" charset="0"/>
            </a:endParaRPr>
          </a:p>
        </p:txBody>
      </p:sp>
      <p:grpSp>
        <p:nvGrpSpPr>
          <p:cNvPr id="23" name="Групувати 22"/>
          <p:cNvGrpSpPr/>
          <p:nvPr/>
        </p:nvGrpSpPr>
        <p:grpSpPr>
          <a:xfrm>
            <a:off x="19168533" y="10847954"/>
            <a:ext cx="4986868" cy="2382190"/>
            <a:chOff x="17678847" y="10617122"/>
            <a:chExt cx="6442617" cy="2382190"/>
          </a:xfrm>
        </p:grpSpPr>
        <p:sp>
          <p:nvSpPr>
            <p:cNvPr id="22" name="Прямокутник 21"/>
            <p:cNvSpPr/>
            <p:nvPr/>
          </p:nvSpPr>
          <p:spPr>
            <a:xfrm>
              <a:off x="17678848" y="11201897"/>
              <a:ext cx="6442616" cy="17974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Aft>
                  <a:spcPts val="600"/>
                </a:spcAft>
              </a:pPr>
              <a:r>
                <a:rPr lang="uk-UA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Адреса:</a:t>
              </a:r>
              <a:r>
                <a:rPr lang="uk-UA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uk-UA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вул. Колесси, </a:t>
              </a:r>
              <a:r>
                <a:rPr lang="uk-UA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  <a:p>
              <a:pPr>
                <a:lnSpc>
                  <a:spcPct val="120000"/>
                </a:lnSpc>
                <a:spcAft>
                  <a:spcPts val="600"/>
                </a:spcAft>
              </a:pPr>
              <a:r>
                <a:rPr lang="uk-UA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Телефон: (032) 258-41-25 </a:t>
              </a:r>
            </a:p>
            <a:p>
              <a:pPr>
                <a:lnSpc>
                  <a:spcPct val="120000"/>
                </a:lnSpc>
                <a:spcAft>
                  <a:spcPts val="600"/>
                </a:spcAft>
              </a:pPr>
              <a:r>
                <a:rPr lang="en-US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E-mail:</a:t>
              </a:r>
              <a:r>
                <a:rPr lang="uk-UA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2"/>
                </a:rPr>
                <a:t>lts@lpnu.ua</a:t>
              </a:r>
              <a:r>
                <a:rPr lang="uk-UA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GB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7678847" y="10617122"/>
              <a:ext cx="3500233" cy="58477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uk-UA" sz="3200" dirty="0" smtClean="0">
                  <a:solidFill>
                    <a:schemeClr val="bg1"/>
                  </a:solidFill>
                  <a:latin typeface="Arial" panose="020B0604020202020204" pitchFamily="34" charset="0"/>
                  <a:ea typeface="Montserrat Light" charset="0"/>
                  <a:cs typeface="Arial" panose="020B0604020202020204" pitchFamily="34" charset="0"/>
                </a:rPr>
                <a:t>КОНТАКТИ:</a:t>
              </a:r>
              <a:endParaRPr lang="en-GB" sz="3200" dirty="0">
                <a:solidFill>
                  <a:schemeClr val="bg1"/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Групувати 5"/>
          <p:cNvGrpSpPr/>
          <p:nvPr/>
        </p:nvGrpSpPr>
        <p:grpSpPr>
          <a:xfrm>
            <a:off x="12551920" y="4096249"/>
            <a:ext cx="3960000" cy="5131985"/>
            <a:chOff x="12551920" y="4096249"/>
            <a:chExt cx="3960000" cy="5131985"/>
          </a:xfrm>
        </p:grpSpPr>
        <p:grpSp>
          <p:nvGrpSpPr>
            <p:cNvPr id="8" name="Групувати 7"/>
            <p:cNvGrpSpPr/>
            <p:nvPr/>
          </p:nvGrpSpPr>
          <p:grpSpPr>
            <a:xfrm>
              <a:off x="12551920" y="4096249"/>
              <a:ext cx="3960000" cy="5131985"/>
              <a:chOff x="12551920" y="4077199"/>
              <a:chExt cx="3960000" cy="5131985"/>
            </a:xfrm>
          </p:grpSpPr>
          <p:sp>
            <p:nvSpPr>
              <p:cNvPr id="20" name="Прямокутник 19"/>
              <p:cNvSpPr/>
              <p:nvPr/>
            </p:nvSpPr>
            <p:spPr>
              <a:xfrm>
                <a:off x="12551920" y="4077199"/>
                <a:ext cx="3960000" cy="513198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2551920" y="8131966"/>
                <a:ext cx="3960000" cy="1077218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ea typeface="Montserrat Light" charset="0"/>
                    <a:cs typeface="Arial" panose="020B0604020202020204" pitchFamily="34" charset="0"/>
                  </a:rPr>
                  <a:t>Facebook:</a:t>
                </a:r>
              </a:p>
              <a:p>
                <a:pPr algn="ctr"/>
                <a:r>
                  <a:rPr lang="en-GB" sz="3200" dirty="0">
                    <a:solidFill>
                      <a:schemeClr val="bg1"/>
                    </a:solidFill>
                    <a:latin typeface="Arial" panose="020B0604020202020204" pitchFamily="34" charset="0"/>
                    <a:ea typeface="Montserrat Light" charset="0"/>
                    <a:cs typeface="Arial" panose="020B0604020202020204" pitchFamily="34" charset="0"/>
                  </a:rPr>
                  <a:t>@</a:t>
                </a:r>
                <a:r>
                  <a:rPr lang="en-GB" sz="32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Montserrat Light" charset="0"/>
                    <a:cs typeface="Arial" panose="020B0604020202020204" pitchFamily="34" charset="0"/>
                  </a:rPr>
                  <a:t>ltsnulp</a:t>
                </a:r>
                <a:endParaRPr lang="en-GB" sz="3200" dirty="0">
                  <a:solidFill>
                    <a:schemeClr val="bg1"/>
                  </a:solidFill>
                  <a:latin typeface="Arial" panose="020B0604020202020204" pitchFamily="34" charset="0"/>
                  <a:ea typeface="Montserrat Light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098" name="Picture 2" descr="C:\Users\User\Downloads\facebook.com_ltsnulp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17576" y="4333488"/>
              <a:ext cx="3600000" cy="36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Групувати 11"/>
          <p:cNvGrpSpPr/>
          <p:nvPr/>
        </p:nvGrpSpPr>
        <p:grpSpPr>
          <a:xfrm>
            <a:off x="2144662" y="4096249"/>
            <a:ext cx="3960000" cy="5131985"/>
            <a:chOff x="2144662" y="4096249"/>
            <a:chExt cx="3960000" cy="5131985"/>
          </a:xfrm>
        </p:grpSpPr>
        <p:grpSp>
          <p:nvGrpSpPr>
            <p:cNvPr id="18" name="Групувати 17"/>
            <p:cNvGrpSpPr/>
            <p:nvPr/>
          </p:nvGrpSpPr>
          <p:grpSpPr>
            <a:xfrm>
              <a:off x="2144662" y="4096249"/>
              <a:ext cx="3960000" cy="5131985"/>
              <a:chOff x="2144662" y="4077199"/>
              <a:chExt cx="3960000" cy="5131985"/>
            </a:xfrm>
          </p:grpSpPr>
          <p:sp>
            <p:nvSpPr>
              <p:cNvPr id="2" name="Прямокутник 1"/>
              <p:cNvSpPr/>
              <p:nvPr/>
            </p:nvSpPr>
            <p:spPr>
              <a:xfrm>
                <a:off x="2144662" y="4077199"/>
                <a:ext cx="3960000" cy="513198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2144662" y="8131966"/>
                <a:ext cx="3960000" cy="1077218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uk-UA" sz="32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Montserrat Light" charset="0"/>
                    <a:cs typeface="Arial" panose="020B0604020202020204" pitchFamily="34" charset="0"/>
                  </a:rPr>
                  <a:t>Сайт </a:t>
                </a:r>
                <a:r>
                  <a:rPr lang="en-US" sz="32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Montserrat Light" charset="0"/>
                    <a:cs typeface="Arial" panose="020B0604020202020204" pitchFamily="34" charset="0"/>
                  </a:rPr>
                  <a:t>TSUS</a:t>
                </a:r>
                <a:r>
                  <a:rPr lang="uk-UA" sz="32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Montserrat Light" charset="0"/>
                    <a:cs typeface="Arial" panose="020B0604020202020204" pitchFamily="34" charset="0"/>
                  </a:rPr>
                  <a:t>:</a:t>
                </a:r>
              </a:p>
              <a:p>
                <a:pPr algn="ctr"/>
                <a:r>
                  <a:rPr lang="en-GB" sz="32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Montserrat Light" charset="0"/>
                    <a:cs typeface="Arial" panose="020B0604020202020204" pitchFamily="34" charset="0"/>
                  </a:rPr>
                  <a:t>tsus.lpnu.ua</a:t>
                </a:r>
                <a:endParaRPr lang="en-GB" sz="3200" dirty="0">
                  <a:solidFill>
                    <a:schemeClr val="bg1"/>
                  </a:solidFill>
                  <a:latin typeface="Arial" panose="020B0604020202020204" pitchFamily="34" charset="0"/>
                  <a:ea typeface="Montserrat Light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099" name="Picture 3" descr="C:\Users\User\Downloads\https___tsus.lpnu.ua_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4662" y="4333488"/>
              <a:ext cx="3600000" cy="36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увати 6"/>
          <p:cNvGrpSpPr/>
          <p:nvPr/>
        </p:nvGrpSpPr>
        <p:grpSpPr>
          <a:xfrm>
            <a:off x="7357787" y="4096249"/>
            <a:ext cx="3960000" cy="5131985"/>
            <a:chOff x="7357787" y="4096249"/>
            <a:chExt cx="3960000" cy="5131985"/>
          </a:xfrm>
        </p:grpSpPr>
        <p:grpSp>
          <p:nvGrpSpPr>
            <p:cNvPr id="16" name="Групувати 15"/>
            <p:cNvGrpSpPr/>
            <p:nvPr/>
          </p:nvGrpSpPr>
          <p:grpSpPr>
            <a:xfrm>
              <a:off x="7357787" y="4096249"/>
              <a:ext cx="3960000" cy="5131985"/>
              <a:chOff x="7357787" y="4077199"/>
              <a:chExt cx="3960000" cy="5131985"/>
            </a:xfrm>
          </p:grpSpPr>
          <p:sp>
            <p:nvSpPr>
              <p:cNvPr id="19" name="Прямокутник 18"/>
              <p:cNvSpPr/>
              <p:nvPr/>
            </p:nvSpPr>
            <p:spPr>
              <a:xfrm>
                <a:off x="7357787" y="4077199"/>
                <a:ext cx="3960000" cy="513198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357787" y="8131966"/>
                <a:ext cx="3960000" cy="1077218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uk-UA" sz="32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Montserrat Light" charset="0"/>
                    <a:cs typeface="Arial" panose="020B0604020202020204" pitchFamily="34" charset="0"/>
                  </a:rPr>
                  <a:t>Сайт </a:t>
                </a:r>
                <a:r>
                  <a:rPr lang="en-US" sz="32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Montserrat Light" charset="0"/>
                    <a:cs typeface="Arial" panose="020B0604020202020204" pitchFamily="34" charset="0"/>
                  </a:rPr>
                  <a:t>SID City:</a:t>
                </a:r>
              </a:p>
              <a:p>
                <a:pPr algn="ctr"/>
                <a:r>
                  <a:rPr lang="en-US" sz="32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Montserrat Light" charset="0"/>
                    <a:cs typeface="Arial" panose="020B0604020202020204" pitchFamily="34" charset="0"/>
                  </a:rPr>
                  <a:t>tsus.lpnu.ua/</a:t>
                </a:r>
                <a:r>
                  <a:rPr lang="en-US" sz="32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ea typeface="Montserrat Light" charset="0"/>
                    <a:cs typeface="Arial" panose="020B0604020202020204" pitchFamily="34" charset="0"/>
                  </a:rPr>
                  <a:t>sid</a:t>
                </a:r>
                <a:endParaRPr lang="en-US" sz="3200" dirty="0" smtClean="0">
                  <a:solidFill>
                    <a:schemeClr val="bg1"/>
                  </a:solidFill>
                  <a:latin typeface="Arial" panose="020B0604020202020204" pitchFamily="34" charset="0"/>
                  <a:ea typeface="Montserrat Light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100" name="Picture 4" descr="C:\Users\User\Downloads\https___tsus.lpnu.ua_sid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7787" y="4333488"/>
              <a:ext cx="3600000" cy="36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Групувати 4"/>
          <p:cNvGrpSpPr/>
          <p:nvPr/>
        </p:nvGrpSpPr>
        <p:grpSpPr>
          <a:xfrm>
            <a:off x="17746050" y="4096248"/>
            <a:ext cx="3960000" cy="5131985"/>
            <a:chOff x="17746050" y="4096248"/>
            <a:chExt cx="3960000" cy="5131985"/>
          </a:xfrm>
        </p:grpSpPr>
        <p:grpSp>
          <p:nvGrpSpPr>
            <p:cNvPr id="3" name="Групувати 2"/>
            <p:cNvGrpSpPr/>
            <p:nvPr/>
          </p:nvGrpSpPr>
          <p:grpSpPr>
            <a:xfrm>
              <a:off x="17746050" y="4096248"/>
              <a:ext cx="3960000" cy="5131985"/>
              <a:chOff x="17746050" y="4077199"/>
              <a:chExt cx="3960000" cy="5131985"/>
            </a:xfrm>
          </p:grpSpPr>
          <p:sp>
            <p:nvSpPr>
              <p:cNvPr id="21" name="Прямокутник 20"/>
              <p:cNvSpPr/>
              <p:nvPr/>
            </p:nvSpPr>
            <p:spPr>
              <a:xfrm>
                <a:off x="17746050" y="4077199"/>
                <a:ext cx="3960000" cy="513198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7746050" y="8131966"/>
                <a:ext cx="3960000" cy="101566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ea typeface="Montserrat Light" charset="0"/>
                    <a:cs typeface="Arial" panose="020B0604020202020204" pitchFamily="34" charset="0"/>
                  </a:rPr>
                  <a:t>Instagram</a:t>
                </a:r>
                <a:r>
                  <a:rPr lang="uk-UA" sz="3200" dirty="0">
                    <a:solidFill>
                      <a:schemeClr val="bg1"/>
                    </a:solidFill>
                    <a:latin typeface="Arial" panose="020B0604020202020204" pitchFamily="34" charset="0"/>
                    <a:ea typeface="Montserrat Light" charset="0"/>
                    <a:cs typeface="Arial" panose="020B0604020202020204" pitchFamily="34" charset="0"/>
                  </a:rPr>
                  <a:t>:</a:t>
                </a:r>
              </a:p>
              <a:p>
                <a:pPr algn="ctr"/>
                <a:r>
                  <a:rPr lang="en-GB" sz="2800" dirty="0">
                    <a:solidFill>
                      <a:schemeClr val="bg1"/>
                    </a:solidFill>
                    <a:latin typeface="Arial" panose="020B0604020202020204" pitchFamily="34" charset="0"/>
                    <a:ea typeface="Montserrat Light" charset="0"/>
                    <a:cs typeface="Arial" panose="020B0604020202020204" pitchFamily="34" charset="0"/>
                  </a:rPr>
                  <a:t>@</a:t>
                </a:r>
                <a:r>
                  <a:rPr lang="en-GB" sz="2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Montserrat Light" charset="0"/>
                    <a:cs typeface="Arial" panose="020B0604020202020204" pitchFamily="34" charset="0"/>
                  </a:rPr>
                  <a:t>tech_startup_school</a:t>
                </a:r>
                <a:endParaRPr lang="en-GB" sz="2800" dirty="0">
                  <a:solidFill>
                    <a:schemeClr val="bg1"/>
                  </a:solidFill>
                  <a:latin typeface="Arial" panose="020B0604020202020204" pitchFamily="34" charset="0"/>
                  <a:ea typeface="Montserrat Light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101" name="Picture 5" descr="C:\Users\User\Downloads\instagram.com_tech_startup_school_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26050" y="4333488"/>
              <a:ext cx="3600000" cy="36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TextBox 31"/>
          <p:cNvSpPr txBox="1"/>
          <p:nvPr/>
        </p:nvSpPr>
        <p:spPr>
          <a:xfrm>
            <a:off x="0" y="13220911"/>
            <a:ext cx="6743700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Національний університет «Львівська політехніка</a:t>
            </a:r>
            <a:r>
              <a:rPr lang="uk-UA" sz="28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uk-UA" sz="2800" baseline="30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8449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зображення 4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4387175" cy="5461000"/>
          </a:xfrm>
        </p:spPr>
      </p:pic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1498741" y="-174836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43797" tIns="121899" rIns="243797" bIns="121899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1498741" y="-174836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43797" tIns="121899" rIns="243797" bIns="121899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276468" y="11327385"/>
            <a:ext cx="7834239" cy="738623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243798" tIns="121900" rIns="243798" bIns="121900" rtlCol="0" anchor="ctr">
            <a:spAutoFit/>
          </a:bodyPr>
          <a:lstStyle/>
          <a:p>
            <a:pPr algn="ctr">
              <a:tabLst>
                <a:tab pos="338138" algn="l"/>
              </a:tabLst>
            </a:pPr>
            <a:r>
              <a:rPr lang="uk-UA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Ultra Light" charset="0"/>
                <a:cs typeface="Arial" panose="020B0604020202020204" pitchFamily="34" charset="0"/>
              </a:rPr>
              <a:t>Тимчук</a:t>
            </a:r>
            <a:r>
              <a:rPr lang="uk-UA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Ultra Light" charset="0"/>
                <a:cs typeface="Arial" panose="020B0604020202020204" pitchFamily="34" charset="0"/>
              </a:rPr>
              <a:t> </a:t>
            </a:r>
            <a:r>
              <a:rPr lang="uk-UA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Ultra Light" charset="0"/>
                <a:cs typeface="Arial" panose="020B0604020202020204" pitchFamily="34" charset="0"/>
              </a:rPr>
              <a:t>Іван </a:t>
            </a:r>
            <a:r>
              <a:rPr lang="uk-UA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Ultra Light" charset="0"/>
                <a:cs typeface="Arial" panose="020B0604020202020204" pitchFamily="34" charset="0"/>
              </a:rPr>
              <a:t>Степанович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Ultra Light" charset="0"/>
                <a:cs typeface="Arial" panose="020B0604020202020204" pitchFamily="34" charset="0"/>
              </a:rPr>
              <a:t>, </a:t>
            </a:r>
            <a:r>
              <a:rPr lang="uk-UA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ontserrat Ultra Light" charset="0"/>
                <a:cs typeface="Arial" panose="020B0604020202020204" pitchFamily="34" charset="0"/>
              </a:rPr>
              <a:t>голова </a:t>
            </a:r>
            <a:r>
              <a:rPr lang="uk-UA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ontserrat Ultra Light" charset="0"/>
                <a:cs typeface="Arial" panose="020B0604020202020204" pitchFamily="34" charset="0"/>
              </a:rPr>
              <a:t>НТСА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Montserrat Ultra Light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64137" y="7647416"/>
            <a:ext cx="14058900" cy="2739171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243798" tIns="121900" rIns="243798" bIns="121900" rtlCol="0" anchor="ctr">
            <a:spAutoFit/>
          </a:bodyPr>
          <a:lstStyle/>
          <a:p>
            <a:pPr algn="ctr">
              <a:tabLst>
                <a:tab pos="338138" algn="l"/>
              </a:tabLst>
            </a:pPr>
            <a:r>
              <a:rPr lang="ru-RU" sz="5400" b="1" kern="0" spc="50" dirty="0" smtClean="0">
                <a:solidFill>
                  <a:schemeClr val="accent1"/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НАУКОВЕ  ТОВАРИСТВО СТУДЕНТІВ, АСПІРАНТІВ, ДОКТОРАНТІВ І МОЛОДИХ ВЧЕНИХ</a:t>
            </a:r>
            <a:endParaRPr lang="uk-UA" sz="5400" b="1" kern="0" spc="50" dirty="0" smtClean="0">
              <a:solidFill>
                <a:schemeClr val="accent1"/>
              </a:solidFill>
              <a:latin typeface="Arial" panose="020B0604020202020204" pitchFamily="34" charset="0"/>
              <a:ea typeface="Montserrat Semi" charset="0"/>
              <a:cs typeface="Arial" panose="020B0604020202020204" pitchFamily="34" charset="0"/>
            </a:endParaRPr>
          </a:p>
        </p:txBody>
      </p:sp>
      <p:sp>
        <p:nvSpPr>
          <p:cNvPr id="3" name="Блок-схема: узел 2"/>
          <p:cNvSpPr/>
          <p:nvPr/>
        </p:nvSpPr>
        <p:spPr>
          <a:xfrm>
            <a:off x="9793287" y="2743200"/>
            <a:ext cx="4800600" cy="480060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2441" y="3206647"/>
            <a:ext cx="4082292" cy="387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406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Місце для зображення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2"/>
          <a:stretch/>
        </p:blipFill>
        <p:spPr/>
      </p:pic>
      <p:sp>
        <p:nvSpPr>
          <p:cNvPr id="3" name="Місце для вмісту 2"/>
          <p:cNvSpPr>
            <a:spLocks noGrp="1"/>
          </p:cNvSpPr>
          <p:nvPr>
            <p:ph idx="4294967295"/>
          </p:nvPr>
        </p:nvSpPr>
        <p:spPr>
          <a:xfrm>
            <a:off x="1643062" y="3971925"/>
            <a:ext cx="14244638" cy="6086475"/>
          </a:xfrm>
        </p:spPr>
        <p:txBody>
          <a:bodyPr rtlCol="0"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defRPr/>
            </a:pPr>
            <a:r>
              <a:rPr lang="uk-UA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Спільнота сприяє </a:t>
            </a:r>
            <a:r>
              <a:rPr lang="uk-UA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творчому та професійному розвитку </a:t>
            </a:r>
            <a:r>
              <a:rPr lang="uk-UA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науковців та є своєрідною платформою </a:t>
            </a:r>
            <a:r>
              <a:rPr lang="uk-UA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поширення інформації, консультацій </a:t>
            </a:r>
            <a:r>
              <a:rPr lang="uk-UA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 комунікацій, яка: </a:t>
            </a:r>
          </a:p>
          <a:p>
            <a:pPr marL="685800" indent="-68580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uk-UA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сприяє обміну досвіду;</a:t>
            </a:r>
          </a:p>
          <a:p>
            <a:pPr marL="685800" indent="-68580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uk-UA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розширює коло можливостей;</a:t>
            </a:r>
          </a:p>
          <a:p>
            <a:pPr marL="685800" indent="-68580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uk-UA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допомагає у пошуку однодумців;</a:t>
            </a:r>
          </a:p>
          <a:p>
            <a:pPr marL="685800" indent="-68580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uk-UA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захищає права та інтереси молодих науковців.</a:t>
            </a:r>
            <a:endParaRPr lang="uk-UA" sz="3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7978" y="836909"/>
            <a:ext cx="1560171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b="1" dirty="0" smtClean="0">
                <a:solidFill>
                  <a:schemeClr val="accent3"/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НТСА</a:t>
            </a:r>
            <a:r>
              <a:rPr lang="en-US" sz="11500" b="1" dirty="0" smtClean="0">
                <a:solidFill>
                  <a:schemeClr val="accent3"/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 – </a:t>
            </a:r>
          </a:p>
          <a:p>
            <a:r>
              <a:rPr lang="ru-RU" sz="5400" b="1" dirty="0" smtClean="0">
                <a:solidFill>
                  <a:schemeClr val="accent3"/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СОЦІУМ</a:t>
            </a:r>
            <a:r>
              <a:rPr lang="en-US" sz="5400" b="1" dirty="0" smtClean="0">
                <a:solidFill>
                  <a:schemeClr val="accent3"/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 </a:t>
            </a:r>
            <a:r>
              <a:rPr lang="ru-RU" sz="5400" b="1" dirty="0" smtClean="0">
                <a:solidFill>
                  <a:schemeClr val="accent3"/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МОЛОДИХ АКТИВНИХ ЛЮДЕЙ</a:t>
            </a:r>
            <a:endParaRPr lang="ru-RU" sz="5400" b="1" dirty="0">
              <a:solidFill>
                <a:schemeClr val="accent3"/>
              </a:solidFill>
              <a:latin typeface="Arial" panose="020B0604020202020204" pitchFamily="34" charset="0"/>
              <a:ea typeface="Montserrat Light" charset="0"/>
              <a:cs typeface="Arial" panose="020B0604020202020204" pitchFamily="34" charset="0"/>
            </a:endParaRPr>
          </a:p>
        </p:txBody>
      </p:sp>
      <p:sp>
        <p:nvSpPr>
          <p:cNvPr id="14" name="Місце для вмісту 2"/>
          <p:cNvSpPr txBox="1">
            <a:spLocks/>
          </p:cNvSpPr>
          <p:nvPr/>
        </p:nvSpPr>
        <p:spPr>
          <a:xfrm>
            <a:off x="1876533" y="10182224"/>
            <a:ext cx="13944600" cy="2428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44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914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18288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27432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36576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GB" sz="2800" i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uk-UA" sz="2800" i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sz="2800" i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uk-UA" sz="2800" i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sz="2800" i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uk-UA" sz="2800" i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Аспіранти – це найбільш захищені юридично і фінансово молоді науковці серед усіх співробітників університетів.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uk-UA" sz="2800" i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ще – аспіранти та молоді науковці віком до 35 років є найціннішими науковими кадрами у світі.</a:t>
            </a:r>
            <a:endParaRPr lang="uk-UA" sz="2800" i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3220911"/>
            <a:ext cx="6743700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Національний університет «Львівська політехніка</a:t>
            </a:r>
            <a:r>
              <a:rPr lang="uk-UA" sz="28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uk-UA" sz="2800" baseline="30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4034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4035" y="2750263"/>
            <a:ext cx="7266448" cy="5459506"/>
          </a:xfrm>
          <a:prstGeom prst="rect">
            <a:avLst/>
          </a:prstGeom>
        </p:spPr>
      </p:pic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1018652" y="3899112"/>
            <a:ext cx="10793598" cy="7187988"/>
          </a:xfrm>
        </p:spPr>
        <p:txBody>
          <a:bodyPr rtlCol="0">
            <a:norm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  <a:defRPr/>
            </a:pPr>
            <a:r>
              <a:rPr lang="uk-UA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Спільнота виходить і за межі </a:t>
            </a:r>
            <a:r>
              <a:rPr lang="uk-UA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Університету та </a:t>
            </a:r>
            <a:r>
              <a:rPr lang="uk-UA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відчиняє двері для молодих науковців до найбільших </a:t>
            </a:r>
            <a:r>
              <a:rPr lang="uk-UA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громадських</a:t>
            </a: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об'єднань </a:t>
            </a:r>
            <a:r>
              <a:rPr lang="uk-UA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молодих науковців в Україні та </a:t>
            </a:r>
            <a:r>
              <a:rPr lang="uk-UA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Європі, значно розширюючи наукове </a:t>
            </a:r>
            <a:r>
              <a:rPr lang="uk-UA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коло спілкування та </a:t>
            </a:r>
            <a:r>
              <a:rPr lang="uk-UA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відкриваючи </a:t>
            </a:r>
            <a:r>
              <a:rPr lang="uk-UA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нові </a:t>
            </a:r>
            <a:r>
              <a:rPr lang="uk-UA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можливості…</a:t>
            </a:r>
            <a:endParaRPr lang="uk-UA" sz="4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4035" y="8252735"/>
            <a:ext cx="7266448" cy="419405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47978" y="836909"/>
            <a:ext cx="18287771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500" b="1" dirty="0" smtClean="0">
                <a:solidFill>
                  <a:schemeClr val="accent3"/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ЗОВНІШНЯ СПІВПРАЦЯ</a:t>
            </a:r>
            <a:endParaRPr lang="uk-UA" sz="6500" b="1" dirty="0">
              <a:solidFill>
                <a:schemeClr val="accent3"/>
              </a:solidFill>
              <a:latin typeface="Arial" panose="020B0604020202020204" pitchFamily="34" charset="0"/>
              <a:ea typeface="Montserrat Light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643475" y="13220911"/>
            <a:ext cx="6743700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Національний університет «Львівська політехніка</a:t>
            </a:r>
            <a:r>
              <a:rPr lang="uk-UA" sz="28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uk-UA" sz="2800" baseline="30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59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8314267" y="3604509"/>
            <a:ext cx="16072907" cy="853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2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 когось наука – </a:t>
            </a:r>
            <a:r>
              <a:rPr lang="uk-UA" dirty="0" smtClean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покликання</a:t>
            </a:r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і він створений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щоб </a:t>
            </a:r>
            <a:r>
              <a:rPr lang="uk-UA" dirty="0" smtClean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бути науковцем</a:t>
            </a:r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</a:p>
          <a:p>
            <a:pPr marL="571500" indent="-571500">
              <a:lnSpc>
                <a:spcPct val="12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 когось – </a:t>
            </a:r>
            <a:r>
              <a:rPr lang="uk-UA" dirty="0" smtClean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хобі;</a:t>
            </a:r>
          </a:p>
          <a:p>
            <a:pPr marL="571500" indent="-571500">
              <a:lnSpc>
                <a:spcPct val="12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хтось має 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ціль – </a:t>
            </a:r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здобути </a:t>
            </a:r>
            <a:r>
              <a:rPr lang="uk-UA" dirty="0" smtClean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Нобелівську премію;</a:t>
            </a:r>
          </a:p>
          <a:p>
            <a:pPr marL="571500" indent="-571500">
              <a:lnSpc>
                <a:spcPct val="12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когось приваблює можливість </a:t>
            </a:r>
            <a:r>
              <a:rPr lang="uk-UA" dirty="0" smtClean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викладати;</a:t>
            </a:r>
          </a:p>
          <a:p>
            <a:pPr marL="571500" indent="-571500">
              <a:lnSpc>
                <a:spcPct val="12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 когось – відтермінування </a:t>
            </a:r>
            <a:r>
              <a:rPr lang="uk-UA" dirty="0" smtClean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військової служби;</a:t>
            </a:r>
          </a:p>
          <a:p>
            <a:pPr marL="571500" indent="-571500">
              <a:lnSpc>
                <a:spcPct val="12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іншому – шанс для отримання </a:t>
            </a:r>
            <a:r>
              <a:rPr lang="uk-UA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грантів чи</a:t>
            </a:r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міжнародного стажування;</a:t>
            </a:r>
          </a:p>
          <a:p>
            <a:pPr marL="571500" indent="-571500">
              <a:lnSpc>
                <a:spcPct val="12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 когось – збереження можливості </a:t>
            </a:r>
            <a:r>
              <a:rPr lang="uk-UA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проживання</a:t>
            </a:r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 гуртожитку;</a:t>
            </a:r>
          </a:p>
          <a:p>
            <a:pPr marL="571500" indent="-571500">
              <a:lnSpc>
                <a:spcPct val="12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когось – новий </a:t>
            </a:r>
            <a:r>
              <a:rPr lang="uk-UA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соціальний статус </a:t>
            </a:r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суспільстві.</a:t>
            </a:r>
          </a:p>
          <a:p>
            <a:pPr marL="571500" indent="-571500">
              <a:lnSpc>
                <a:spcPct val="12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endParaRPr lang="uk-UA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78799" y="888116"/>
            <a:ext cx="162083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600" b="1" dirty="0">
                <a:solidFill>
                  <a:srgbClr val="2E3192"/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Вступ до аспірантури – для кожного </a:t>
            </a:r>
            <a:r>
              <a:rPr lang="uk-UA" sz="6600" b="1" dirty="0" smtClean="0">
                <a:solidFill>
                  <a:srgbClr val="2E3192"/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своя мотивація</a:t>
            </a:r>
            <a:endParaRPr lang="en-US" sz="4800" b="1" dirty="0">
              <a:latin typeface="Arial" panose="020B0604020202020204" pitchFamily="34" charset="0"/>
              <a:ea typeface="Montserrat Light" charset="0"/>
              <a:cs typeface="Arial" panose="020B0604020202020204" pitchFamily="34" charset="0"/>
            </a:endParaRPr>
          </a:p>
        </p:txBody>
      </p:sp>
      <p:pic>
        <p:nvPicPr>
          <p:cNvPr id="18" name="Місце для зображення 1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-33338"/>
            <a:ext cx="7737475" cy="13716001"/>
          </a:xfrm>
        </p:spPr>
      </p:pic>
      <p:sp>
        <p:nvSpPr>
          <p:cNvPr id="8" name="TextBox 7"/>
          <p:cNvSpPr txBox="1"/>
          <p:nvPr/>
        </p:nvSpPr>
        <p:spPr>
          <a:xfrm>
            <a:off x="17643475" y="13220911"/>
            <a:ext cx="6743700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Національний університет «Львівська політехніка</a:t>
            </a:r>
            <a:r>
              <a:rPr lang="uk-UA" sz="28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uk-UA" sz="2800" baseline="30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7882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4294967295"/>
          </p:nvPr>
        </p:nvSpPr>
        <p:spPr>
          <a:xfrm>
            <a:off x="1398587" y="2485044"/>
            <a:ext cx="14031913" cy="9802205"/>
          </a:xfrm>
        </p:spPr>
        <p:txBody>
          <a:bodyPr rtlCol="0">
            <a:no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  <a:spcAft>
                <a:spcPts val="1800"/>
              </a:spcAft>
              <a:defRPr/>
            </a:pPr>
            <a:r>
              <a:rPr lang="uk-UA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Наукове товариство займається організацією різних заходів міжнародного, всеукраїнського, університетського та інститутських рівнів:</a:t>
            </a:r>
          </a:p>
          <a:p>
            <a:pPr marL="571500" indent="-571500">
              <a:lnSpc>
                <a:spcPct val="13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uk-UA" sz="36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Конференції та форуми </a:t>
            </a:r>
            <a:r>
              <a:rPr lang="uk-UA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uk-UA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«</a:t>
            </a:r>
            <a:r>
              <a:rPr lang="uk-UA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Litteris</a:t>
            </a:r>
            <a:r>
              <a:rPr lang="uk-UA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 </a:t>
            </a:r>
            <a:r>
              <a:rPr lang="uk-UA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et</a:t>
            </a:r>
            <a:r>
              <a:rPr lang="uk-UA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 </a:t>
            </a:r>
            <a:r>
              <a:rPr lang="uk-UA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Artibus</a:t>
            </a:r>
            <a:r>
              <a:rPr lang="uk-UA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», круглі столи, симпозіуми тощо</a:t>
            </a:r>
            <a:r>
              <a:rPr lang="uk-UA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71500" indent="-571500">
              <a:lnSpc>
                <a:spcPct val="13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uk-UA" altLang="uk-UA" sz="36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Конкурси для молодих науковців</a:t>
            </a:r>
            <a:r>
              <a:rPr lang="uk-UA" altLang="uk-UA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altLang="uk-UA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altLang="uk-UA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(</a:t>
            </a:r>
            <a:r>
              <a:rPr lang="uk-UA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«Найкращий молодий вчений року», «Гранти для молодих вчених Університету»</a:t>
            </a:r>
            <a:r>
              <a:rPr lang="uk-UA" altLang="uk-UA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71500" indent="-571500">
              <a:lnSpc>
                <a:spcPct val="13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uk-UA" sz="36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Висунення кандидатів на отримання стипендій, премій </a:t>
            </a:r>
            <a:r>
              <a:rPr lang="uk-UA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студентів, аспірантів та молодих науковців (стипендії Президента, Кабміну, ВРУ тощо)</a:t>
            </a:r>
            <a:endParaRPr lang="uk-UA" sz="3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47978" y="836909"/>
            <a:ext cx="18287771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500" b="1" dirty="0" smtClean="0">
                <a:solidFill>
                  <a:schemeClr val="accent3"/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ОРГАНІЗАЦІЙНА ДІЯЛЬНІСТЬ</a:t>
            </a:r>
            <a:endParaRPr lang="uk-UA" sz="6500" b="1" dirty="0">
              <a:solidFill>
                <a:schemeClr val="accent3"/>
              </a:solidFill>
              <a:latin typeface="Arial" panose="020B0604020202020204" pitchFamily="34" charset="0"/>
              <a:ea typeface="Montserrat Light" charset="0"/>
              <a:cs typeface="Arial" panose="020B0604020202020204" pitchFamily="34" charset="0"/>
            </a:endParaRPr>
          </a:p>
        </p:txBody>
      </p:sp>
      <p:pic>
        <p:nvPicPr>
          <p:cNvPr id="17" name="Місце для зображення 1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45"/>
          <a:stretch/>
        </p:blipFill>
        <p:spPr/>
      </p:pic>
      <p:sp>
        <p:nvSpPr>
          <p:cNvPr id="6" name="TextBox 5"/>
          <p:cNvSpPr txBox="1"/>
          <p:nvPr/>
        </p:nvSpPr>
        <p:spPr>
          <a:xfrm>
            <a:off x="0" y="13220911"/>
            <a:ext cx="6743700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Національний університет «Львівська політехніка</a:t>
            </a:r>
            <a:r>
              <a:rPr lang="uk-UA" sz="28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uk-UA" sz="2800" baseline="30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7905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4294967295"/>
          </p:nvPr>
        </p:nvSpPr>
        <p:spPr>
          <a:xfrm>
            <a:off x="9290050" y="5429249"/>
            <a:ext cx="11941175" cy="5718175"/>
          </a:xfrm>
        </p:spPr>
        <p:txBody>
          <a:bodyPr rtlCol="0"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2400"/>
              </a:spcAft>
              <a:defRPr/>
            </a:pPr>
            <a:r>
              <a:rPr lang="uk-UA" altLang="uk-UA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Учасники наукового товариства отримують інформацію про актуальні конкурси, стипендіальні та грантові можливості </a:t>
            </a:r>
            <a:r>
              <a:rPr lang="uk-UA" altLang="uk-UA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Україні</a:t>
            </a:r>
            <a:r>
              <a:rPr lang="en-US" altLang="uk-UA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altLang="uk-UA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 закордоном</a:t>
            </a:r>
            <a:r>
              <a:rPr lang="uk-UA" altLang="uk-UA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2400"/>
              </a:spcAft>
              <a:defRPr/>
            </a:pPr>
            <a:r>
              <a:rPr lang="uk-UA" altLang="uk-UA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також у багатьох конкурсах </a:t>
            </a:r>
            <a:r>
              <a:rPr lang="uk-UA" altLang="uk-UA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НТСА проводить відбір кандидатів і </a:t>
            </a:r>
            <a:r>
              <a:rPr lang="uk-UA" altLang="uk-UA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рекомендує їх</a:t>
            </a:r>
            <a:r>
              <a:rPr lang="uk-UA" altLang="uk-UA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k-UA" sz="3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2400"/>
              </a:spcAft>
              <a:buClr>
                <a:srgbClr val="FF00FF"/>
              </a:buClr>
              <a:defRPr/>
            </a:pPr>
            <a:endParaRPr lang="uk-UA" altLang="uk-UA" sz="3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2400"/>
              </a:spcAft>
              <a:defRPr/>
            </a:pPr>
            <a:endParaRPr lang="uk-UA" sz="3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58249" y="836909"/>
            <a:ext cx="1552892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500" b="1" dirty="0" smtClean="0">
                <a:solidFill>
                  <a:schemeClr val="accent3"/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КОНКУРСИ, СТИПЕНДІАЛЬНІ ТА ГРАНТОВІ МОЖЛИВОСТІ</a:t>
            </a:r>
            <a:endParaRPr lang="uk-UA" sz="6500" b="1" dirty="0">
              <a:solidFill>
                <a:schemeClr val="accent3"/>
              </a:solidFill>
              <a:latin typeface="Arial" panose="020B0604020202020204" pitchFamily="34" charset="0"/>
              <a:ea typeface="Montserrat Light" charset="0"/>
              <a:cs typeface="Arial" panose="020B0604020202020204" pitchFamily="34" charset="0"/>
            </a:endParaRPr>
          </a:p>
        </p:txBody>
      </p:sp>
      <p:pic>
        <p:nvPicPr>
          <p:cNvPr id="13" name="Місце для зображення 1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737487" cy="13716000"/>
          </a:xfrm>
        </p:spPr>
      </p:pic>
      <p:sp>
        <p:nvSpPr>
          <p:cNvPr id="6" name="TextBox 5"/>
          <p:cNvSpPr txBox="1"/>
          <p:nvPr/>
        </p:nvSpPr>
        <p:spPr>
          <a:xfrm>
            <a:off x="17643475" y="13220911"/>
            <a:ext cx="6743700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Національний університет «Львівська політехніка</a:t>
            </a:r>
            <a:r>
              <a:rPr lang="uk-UA" sz="28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uk-UA" sz="2800" baseline="30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2843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2011679" y="2736594"/>
            <a:ext cx="21663329" cy="1763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endParaRPr lang="uk-UA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750"/>
              </a:spcAft>
            </a:pPr>
            <a:endParaRPr lang="uk-UA" dirty="0" smtClean="0">
              <a:solidFill>
                <a:srgbClr val="A85E29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2868929" y="9351061"/>
            <a:ext cx="202768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допоможе при оформленні документів та проконсультує щодо всіх вимог </a:t>
            </a:r>
            <a:r>
              <a:rPr lang="uk-UA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МОН України</a:t>
            </a:r>
            <a:r>
              <a:rPr lang="uk-UA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; 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перевірить Ваші документи та підготує супровідні документи при поданні на здобуття нагород;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проінформує про гранти Львівської політехніки та гранти Президента України.</a:t>
            </a:r>
            <a:endParaRPr lang="uk-U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68929" y="8492287"/>
            <a:ext cx="1353460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uk-UA" b="1" dirty="0" smtClean="0">
                <a:solidFill>
                  <a:schemeClr val="accent3"/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Контактна особа – вчений</a:t>
            </a:r>
            <a:r>
              <a:rPr lang="en-US" b="1" dirty="0" smtClean="0">
                <a:solidFill>
                  <a:schemeClr val="accent3"/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 </a:t>
            </a:r>
            <a:r>
              <a:rPr lang="uk-UA" b="1" dirty="0" smtClean="0">
                <a:solidFill>
                  <a:schemeClr val="accent3"/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секретар НДЧ (к. 341 гол. </a:t>
            </a:r>
            <a:r>
              <a:rPr lang="uk-UA" b="1" dirty="0" err="1" smtClean="0">
                <a:solidFill>
                  <a:schemeClr val="accent3"/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корп</a:t>
            </a:r>
            <a:r>
              <a:rPr lang="uk-UA" b="1" dirty="0" smtClean="0">
                <a:solidFill>
                  <a:schemeClr val="accent3"/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.):</a:t>
            </a:r>
            <a:endParaRPr lang="uk-UA" b="1" dirty="0">
              <a:solidFill>
                <a:schemeClr val="accent3"/>
              </a:solidFill>
              <a:latin typeface="Arial" panose="020B0604020202020204" pitchFamily="34" charset="0"/>
              <a:ea typeface="Montserrat Semi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47978" y="836909"/>
            <a:ext cx="233391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 smtClean="0">
                <a:solidFill>
                  <a:schemeClr val="accent3"/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ІМЕННІ СТИПЕНДІЇ, КОНКУРСИ, ПРЕМІЇ ДЛЯ АСПІРАНТІВ</a:t>
            </a:r>
            <a:endParaRPr lang="uk-UA" sz="6000" b="1" dirty="0">
              <a:solidFill>
                <a:schemeClr val="accent3"/>
              </a:solidFill>
              <a:latin typeface="Arial" panose="020B0604020202020204" pitchFamily="34" charset="0"/>
              <a:ea typeface="Montserrat Light" charset="0"/>
              <a:cs typeface="Arial" panose="020B0604020202020204" pitchFamily="34" charset="0"/>
            </a:endParaRPr>
          </a:p>
        </p:txBody>
      </p:sp>
      <p:sp>
        <p:nvSpPr>
          <p:cNvPr id="13" name="Місце для вмісту 2"/>
          <p:cNvSpPr txBox="1">
            <a:spLocks/>
          </p:cNvSpPr>
          <p:nvPr/>
        </p:nvSpPr>
        <p:spPr>
          <a:xfrm>
            <a:off x="1398587" y="2485045"/>
            <a:ext cx="22276421" cy="55731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44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914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18288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27432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36576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lnSpc>
                <a:spcPct val="13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uk-UA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Академічна стипендія імені М.С. Грушевського для студентів та аспірантів закладів вищої </a:t>
            </a:r>
            <a:r>
              <a:rPr lang="uk-UA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освіти</a:t>
            </a:r>
            <a:endParaRPr lang="uk-UA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3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uk-UA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Академічна стипендія Кабінету Міністрів України студентам та аспірантам закладів вищої </a:t>
            </a:r>
            <a:r>
              <a:rPr lang="uk-UA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освіти</a:t>
            </a:r>
            <a:endParaRPr lang="uk-UA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3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uk-UA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Академічна стипендія Президента України студентам та аспірантам закладів вищої </a:t>
            </a:r>
            <a:r>
              <a:rPr lang="uk-UA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освіти</a:t>
            </a:r>
            <a:endParaRPr lang="uk-UA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3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uk-UA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Премія Президента України для молодих </a:t>
            </a:r>
            <a:r>
              <a:rPr lang="uk-UA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вчених</a:t>
            </a:r>
            <a:endParaRPr lang="uk-UA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3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uk-UA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Стипендія Кабінету Міністрів України для молодих </a:t>
            </a:r>
            <a:r>
              <a:rPr lang="uk-UA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вчених</a:t>
            </a:r>
            <a:endParaRPr lang="uk-UA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3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uk-UA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Стипендії імені Героїв Небесної </a:t>
            </a:r>
            <a:r>
              <a:rPr lang="uk-UA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Сотні</a:t>
            </a:r>
            <a:endParaRPr lang="uk-UA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3220911"/>
            <a:ext cx="6743700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Національний університет «Львівська політехніка</a:t>
            </a:r>
            <a:r>
              <a:rPr lang="uk-UA" sz="28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uk-UA" sz="2800" baseline="30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9009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13220911"/>
            <a:ext cx="7873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Національний університет «Львівська політехніка</a:t>
            </a:r>
            <a:r>
              <a:rPr lang="uk-UA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uk-UA" baseline="30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7978" y="888116"/>
            <a:ext cx="194752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 smtClean="0">
                <a:solidFill>
                  <a:schemeClr val="accent3"/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Приєднуйтесь до спільноти молодих та активних:</a:t>
            </a:r>
            <a:endParaRPr lang="uk-UA" sz="8000" b="1" dirty="0">
              <a:solidFill>
                <a:schemeClr val="accent3"/>
              </a:solidFill>
              <a:latin typeface="Arial" panose="020B0604020202020204" pitchFamily="34" charset="0"/>
              <a:ea typeface="Montserrat Light" charset="0"/>
              <a:cs typeface="Arial" panose="020B0604020202020204" pitchFamily="34" charset="0"/>
            </a:endParaRPr>
          </a:p>
        </p:txBody>
      </p:sp>
      <p:grpSp>
        <p:nvGrpSpPr>
          <p:cNvPr id="23" name="Групувати 22"/>
          <p:cNvGrpSpPr/>
          <p:nvPr/>
        </p:nvGrpSpPr>
        <p:grpSpPr>
          <a:xfrm>
            <a:off x="19168533" y="10847954"/>
            <a:ext cx="4986868" cy="1907149"/>
            <a:chOff x="17678847" y="10617122"/>
            <a:chExt cx="6442617" cy="1907149"/>
          </a:xfrm>
        </p:grpSpPr>
        <p:sp>
          <p:nvSpPr>
            <p:cNvPr id="22" name="Прямокутник 21"/>
            <p:cNvSpPr/>
            <p:nvPr/>
          </p:nvSpPr>
          <p:spPr>
            <a:xfrm>
              <a:off x="17678848" y="11468597"/>
              <a:ext cx="6442616" cy="10556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Aft>
                  <a:spcPts val="600"/>
                </a:spcAft>
              </a:pPr>
              <a:r>
                <a:rPr lang="uk-UA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Телефон: (097) 149-88-63 </a:t>
              </a:r>
            </a:p>
            <a:p>
              <a:pPr>
                <a:lnSpc>
                  <a:spcPct val="120000"/>
                </a:lnSpc>
                <a:spcAft>
                  <a:spcPts val="600"/>
                </a:spcAft>
              </a:pPr>
              <a:r>
                <a:rPr lang="en-US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E-mail:</a:t>
              </a:r>
              <a:r>
                <a:rPr lang="uk-UA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uk-UA" baseline="30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2"/>
                </a:rPr>
                <a:t>ivan.s.tymchuk@lpnu.ua</a:t>
              </a:r>
              <a:r>
                <a:rPr lang="uk-UA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GB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7678847" y="10617122"/>
              <a:ext cx="3500233" cy="584775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r>
                <a:rPr lang="uk-UA" sz="3200" dirty="0" smtClean="0">
                  <a:solidFill>
                    <a:schemeClr val="bg1"/>
                  </a:solidFill>
                  <a:latin typeface="Arial" panose="020B0604020202020204" pitchFamily="34" charset="0"/>
                  <a:ea typeface="Montserrat Light" charset="0"/>
                  <a:cs typeface="Arial" panose="020B0604020202020204" pitchFamily="34" charset="0"/>
                </a:rPr>
                <a:t>КОНТАКТИ:</a:t>
              </a:r>
              <a:endParaRPr lang="en-GB" sz="3200" dirty="0">
                <a:solidFill>
                  <a:schemeClr val="bg1"/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Групувати 16"/>
          <p:cNvGrpSpPr/>
          <p:nvPr/>
        </p:nvGrpSpPr>
        <p:grpSpPr>
          <a:xfrm>
            <a:off x="6564262" y="4096249"/>
            <a:ext cx="3960000" cy="5131985"/>
            <a:chOff x="2144662" y="4096249"/>
            <a:chExt cx="3960000" cy="5131985"/>
          </a:xfrm>
        </p:grpSpPr>
        <p:grpSp>
          <p:nvGrpSpPr>
            <p:cNvPr id="18" name="Групувати 17"/>
            <p:cNvGrpSpPr/>
            <p:nvPr/>
          </p:nvGrpSpPr>
          <p:grpSpPr>
            <a:xfrm>
              <a:off x="2144662" y="4096249"/>
              <a:ext cx="3960000" cy="5131985"/>
              <a:chOff x="2144662" y="4077199"/>
              <a:chExt cx="3960000" cy="5131985"/>
            </a:xfrm>
          </p:grpSpPr>
          <p:sp>
            <p:nvSpPr>
              <p:cNvPr id="2" name="Прямокутник 1"/>
              <p:cNvSpPr/>
              <p:nvPr/>
            </p:nvSpPr>
            <p:spPr>
              <a:xfrm>
                <a:off x="2144662" y="4077199"/>
                <a:ext cx="3960000" cy="5131985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2144662" y="8131966"/>
                <a:ext cx="3960000" cy="1077218"/>
              </a:xfrm>
              <a:prstGeom prst="rect">
                <a:avLst/>
              </a:prstGeom>
              <a:solidFill>
                <a:schemeClr val="accent3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uk-UA" sz="32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Montserrat Light" charset="0"/>
                    <a:cs typeface="Arial" panose="020B0604020202020204" pitchFamily="34" charset="0"/>
                  </a:rPr>
                  <a:t>Сайт:</a:t>
                </a:r>
              </a:p>
              <a:p>
                <a:pPr algn="ctr"/>
                <a:r>
                  <a:rPr lang="en-GB" sz="32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Montserrat Light" charset="0"/>
                    <a:cs typeface="Arial" panose="020B0604020202020204" pitchFamily="34" charset="0"/>
                  </a:rPr>
                  <a:t>lpnu.ua/</a:t>
                </a:r>
                <a:r>
                  <a:rPr lang="en-GB" sz="32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ea typeface="Montserrat Light" charset="0"/>
                    <a:cs typeface="Arial" panose="020B0604020202020204" pitchFamily="34" charset="0"/>
                  </a:rPr>
                  <a:t>ntsa</a:t>
                </a:r>
                <a:endParaRPr lang="en-GB" sz="3200" dirty="0">
                  <a:solidFill>
                    <a:schemeClr val="bg1"/>
                  </a:solidFill>
                  <a:latin typeface="Arial" panose="020B0604020202020204" pitchFamily="34" charset="0"/>
                  <a:ea typeface="Montserrat Light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5122" name="Picture 2" descr="C:\Users\User\Downloads\https___lpnu.ua_ntsa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4662" y="4343400"/>
              <a:ext cx="3600000" cy="36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Групувати 23"/>
          <p:cNvGrpSpPr/>
          <p:nvPr/>
        </p:nvGrpSpPr>
        <p:grpSpPr>
          <a:xfrm>
            <a:off x="12551920" y="4096249"/>
            <a:ext cx="3960000" cy="5131985"/>
            <a:chOff x="12551920" y="4096249"/>
            <a:chExt cx="3960000" cy="5131985"/>
          </a:xfrm>
        </p:grpSpPr>
        <p:grpSp>
          <p:nvGrpSpPr>
            <p:cNvPr id="8" name="Групувати 7"/>
            <p:cNvGrpSpPr/>
            <p:nvPr/>
          </p:nvGrpSpPr>
          <p:grpSpPr>
            <a:xfrm>
              <a:off x="12551920" y="4096249"/>
              <a:ext cx="3960000" cy="5131985"/>
              <a:chOff x="12551920" y="4077199"/>
              <a:chExt cx="3960000" cy="5131985"/>
            </a:xfrm>
          </p:grpSpPr>
          <p:sp>
            <p:nvSpPr>
              <p:cNvPr id="20" name="Прямокутник 19"/>
              <p:cNvSpPr/>
              <p:nvPr/>
            </p:nvSpPr>
            <p:spPr>
              <a:xfrm>
                <a:off x="12551920" y="4077199"/>
                <a:ext cx="3960000" cy="5131985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2551920" y="8131966"/>
                <a:ext cx="3960000" cy="954107"/>
              </a:xfrm>
              <a:prstGeom prst="rect">
                <a:avLst/>
              </a:prstGeom>
              <a:solidFill>
                <a:schemeClr val="accent3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8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Montserrat Light" charset="0"/>
                    <a:cs typeface="Arial" panose="020B0604020202020204" pitchFamily="34" charset="0"/>
                  </a:rPr>
                  <a:t>facebook.com/</a:t>
                </a:r>
              </a:p>
              <a:p>
                <a:pPr algn="ctr"/>
                <a:r>
                  <a:rPr lang="en-GB" sz="28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Montserrat Light" charset="0"/>
                    <a:cs typeface="Arial" panose="020B0604020202020204" pitchFamily="34" charset="0"/>
                  </a:rPr>
                  <a:t>groups/</a:t>
                </a:r>
                <a:r>
                  <a:rPr lang="en-GB" sz="28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ea typeface="Montserrat Light" charset="0"/>
                    <a:cs typeface="Arial" panose="020B0604020202020204" pitchFamily="34" charset="0"/>
                  </a:rPr>
                  <a:t>rmv.lp</a:t>
                </a:r>
                <a:r>
                  <a:rPr lang="en-GB" sz="2800" dirty="0">
                    <a:solidFill>
                      <a:schemeClr val="bg1"/>
                    </a:solidFill>
                    <a:latin typeface="Arial" panose="020B0604020202020204" pitchFamily="34" charset="0"/>
                    <a:ea typeface="Montserrat Light" charset="0"/>
                    <a:cs typeface="Arial" panose="020B0604020202020204" pitchFamily="34" charset="0"/>
                  </a:rPr>
                  <a:t>/</a:t>
                </a:r>
              </a:p>
            </p:txBody>
          </p:sp>
        </p:grpSp>
        <p:pic>
          <p:nvPicPr>
            <p:cNvPr id="5123" name="Picture 3" descr="C:\Users\User\Downloads\https___www.facebook.com_groups_rmv.lp_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31920" y="4343400"/>
              <a:ext cx="3600000" cy="36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739134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stakeholder-management-pl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45293" y="5653174"/>
            <a:ext cx="15641882" cy="806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639887" y="1128005"/>
            <a:ext cx="12230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 smtClean="0">
                <a:solidFill>
                  <a:srgbClr val="2E3192"/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Успішний аспірант за 4 роки – прогресивний науковець</a:t>
            </a:r>
            <a:endParaRPr lang="uk-UA" sz="5400" b="1" dirty="0">
              <a:solidFill>
                <a:srgbClr val="2E3192"/>
              </a:solidFill>
              <a:latin typeface="Arial" panose="020B0604020202020204" pitchFamily="34" charset="0"/>
              <a:ea typeface="Montserrat Light" charset="0"/>
              <a:cs typeface="Arial" panose="020B0604020202020204" pitchFamily="34" charset="0"/>
            </a:endParaRPr>
          </a:p>
        </p:txBody>
      </p:sp>
      <p:grpSp>
        <p:nvGrpSpPr>
          <p:cNvPr id="2" name="Групувати 1"/>
          <p:cNvGrpSpPr/>
          <p:nvPr/>
        </p:nvGrpSpPr>
        <p:grpSpPr>
          <a:xfrm>
            <a:off x="360908" y="362331"/>
            <a:ext cx="23718292" cy="13523002"/>
            <a:chOff x="-536109" y="-63056"/>
            <a:chExt cx="23718292" cy="13523002"/>
          </a:xfrm>
        </p:grpSpPr>
        <p:sp>
          <p:nvSpPr>
            <p:cNvPr id="6" name="Овал 5"/>
            <p:cNvSpPr/>
            <p:nvPr/>
          </p:nvSpPr>
          <p:spPr>
            <a:xfrm>
              <a:off x="19222183" y="3369477"/>
              <a:ext cx="3960000" cy="3960000"/>
            </a:xfrm>
            <a:prstGeom prst="ellipse">
              <a:avLst/>
            </a:prstGeom>
            <a:ln w="1270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Стажер у  закордонних університетах, установах</a:t>
              </a:r>
              <a:endParaRPr lang="uk-UA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Овал 7"/>
            <p:cNvSpPr/>
            <p:nvPr/>
          </p:nvSpPr>
          <p:spPr>
            <a:xfrm>
              <a:off x="4697920" y="9139946"/>
              <a:ext cx="4320000" cy="4320000"/>
            </a:xfrm>
            <a:prstGeom prst="ellipse">
              <a:avLst/>
            </a:prstGeom>
            <a:ln w="127000">
              <a:solidFill>
                <a:schemeClr val="accent5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Учасник міжнародних проєктів</a:t>
              </a:r>
              <a:endParaRPr lang="uk-UA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Овал 11"/>
            <p:cNvSpPr/>
            <p:nvPr/>
          </p:nvSpPr>
          <p:spPr>
            <a:xfrm>
              <a:off x="4157195" y="3985550"/>
              <a:ext cx="4320000" cy="4320000"/>
            </a:xfrm>
            <a:prstGeom prst="ellipse">
              <a:avLst/>
            </a:prstGeom>
            <a:ln w="1270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Керівник дослідницького проєкту</a:t>
              </a:r>
              <a:endParaRPr lang="uk-UA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Овал 16"/>
            <p:cNvSpPr/>
            <p:nvPr/>
          </p:nvSpPr>
          <p:spPr>
            <a:xfrm>
              <a:off x="9614437" y="3985550"/>
              <a:ext cx="3240000" cy="3240000"/>
            </a:xfrm>
            <a:prstGeom prst="ellipse">
              <a:avLst/>
            </a:prstGeom>
            <a:ln w="1270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Винахідник</a:t>
              </a:r>
            </a:p>
            <a:p>
              <a:pPr algn="ctr"/>
              <a:r>
                <a:rPr lang="uk-UA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(продаж ліцензій)</a:t>
              </a:r>
              <a:endParaRPr lang="uk-UA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Овал 15"/>
            <p:cNvSpPr/>
            <p:nvPr/>
          </p:nvSpPr>
          <p:spPr>
            <a:xfrm>
              <a:off x="17602183" y="-63056"/>
              <a:ext cx="3240000" cy="3240000"/>
            </a:xfrm>
            <a:prstGeom prst="ellipse">
              <a:avLst/>
            </a:prstGeom>
            <a:ln w="12700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Гранто</a:t>
              </a:r>
              <a:r>
                <a:rPr lang="en-US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uk-UA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отримувач</a:t>
              </a:r>
              <a:endParaRPr lang="uk-UA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Овал 10"/>
            <p:cNvSpPr/>
            <p:nvPr/>
          </p:nvSpPr>
          <p:spPr>
            <a:xfrm>
              <a:off x="77739" y="7890613"/>
              <a:ext cx="3240000" cy="3240000"/>
            </a:xfrm>
            <a:prstGeom prst="ellipse">
              <a:avLst/>
            </a:prstGeom>
            <a:ln w="127000"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Стипендіат</a:t>
              </a:r>
              <a:endParaRPr lang="uk-UA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Овал 17"/>
            <p:cNvSpPr/>
            <p:nvPr/>
          </p:nvSpPr>
          <p:spPr>
            <a:xfrm>
              <a:off x="12545790" y="476944"/>
              <a:ext cx="3960000" cy="3960000"/>
            </a:xfrm>
            <a:prstGeom prst="ellipse">
              <a:avLst/>
            </a:prstGeom>
            <a:ln w="127000"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Доповідач на наукових конференціях</a:t>
              </a:r>
              <a:endParaRPr lang="uk-UA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Овал 18"/>
            <p:cNvSpPr/>
            <p:nvPr/>
          </p:nvSpPr>
          <p:spPr>
            <a:xfrm>
              <a:off x="-536109" y="2317813"/>
              <a:ext cx="3335474" cy="3335474"/>
            </a:xfrm>
            <a:prstGeom prst="ellipse">
              <a:avLst/>
            </a:prstGeom>
            <a:ln w="127000">
              <a:solidFill>
                <a:schemeClr val="accent5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Спікер </a:t>
              </a:r>
            </a:p>
            <a:p>
              <a:pPr algn="ctr"/>
              <a:r>
                <a:rPr lang="uk-UA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 тренінгах</a:t>
              </a:r>
              <a:endParaRPr lang="uk-UA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91890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зображення 4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4387175" cy="6434667"/>
          </a:xfrm>
        </p:spPr>
      </p:pic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1498741" y="-174836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43797" tIns="121899" rIns="243797" bIns="121899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1498741" y="-174836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43797" tIns="121899" rIns="243797" bIns="121899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Групувати 1"/>
          <p:cNvGrpSpPr/>
          <p:nvPr/>
        </p:nvGrpSpPr>
        <p:grpSpPr>
          <a:xfrm>
            <a:off x="8825441" y="3580884"/>
            <a:ext cx="6736292" cy="6464924"/>
            <a:chOff x="8825441" y="3580884"/>
            <a:chExt cx="6736292" cy="6464924"/>
          </a:xfrm>
        </p:grpSpPr>
        <p:sp>
          <p:nvSpPr>
            <p:cNvPr id="3" name="Блок-схема: узел 2"/>
            <p:cNvSpPr/>
            <p:nvPr/>
          </p:nvSpPr>
          <p:spPr>
            <a:xfrm>
              <a:off x="8825441" y="3580884"/>
              <a:ext cx="6736292" cy="6464924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19517" y="4086126"/>
              <a:ext cx="5748140" cy="545444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1230079" y="7246242"/>
            <a:ext cx="8999771" cy="567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Науково-дослідна частина (НДЧ)</a:t>
            </a:r>
          </a:p>
          <a:p>
            <a:r>
              <a:rPr lang="uk-UA" sz="3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вул. С. Бандери, 12, к. 308</a:t>
            </a:r>
          </a:p>
          <a:p>
            <a:r>
              <a:rPr lang="uk-UA" sz="3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(032) 258-24-13, ndch.dept@lpnu.ua</a:t>
            </a:r>
          </a:p>
          <a:p>
            <a:endParaRPr lang="en-US" sz="3200" b="1" baseline="30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3200" b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Відділ </a:t>
            </a:r>
            <a:r>
              <a:rPr lang="uk-UA" sz="32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докторантури і аспірантури</a:t>
            </a:r>
          </a:p>
          <a:p>
            <a:r>
              <a:rPr lang="uk-UA" sz="3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вул. С. Бандери, 12, к. 207</a:t>
            </a:r>
          </a:p>
          <a:p>
            <a:r>
              <a:rPr lang="uk-UA" sz="3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(032) 258-27-12, olena.v.mukan@lpnu.ua</a:t>
            </a:r>
          </a:p>
          <a:p>
            <a:endParaRPr lang="uk-UA" sz="3200" baseline="30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3200" b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Відділі науково-організаційного супроводу </a:t>
            </a:r>
            <a:r>
              <a:rPr lang="uk-UA" sz="32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наукових досліджень науково-дослідної частини (НОСНД НДЧ)</a:t>
            </a:r>
          </a:p>
          <a:p>
            <a:r>
              <a:rPr lang="uk-UA" sz="32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вул. С. Бандери, 12, к. 344</a:t>
            </a:r>
          </a:p>
          <a:p>
            <a:r>
              <a:rPr lang="uk-UA" sz="32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(032) 258-27-46, halyna.v.lazko@lpnu.ua</a:t>
            </a:r>
          </a:p>
          <a:p>
            <a:endParaRPr lang="uk-UA" sz="3200" baseline="30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3200" b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Група комерціалізації </a:t>
            </a:r>
            <a:r>
              <a:rPr lang="uk-UA" sz="32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наукових досліджень та захисту об'єктів </a:t>
            </a:r>
            <a:r>
              <a:rPr lang="uk-UA" sz="3200" b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права інтелектуальної власності </a:t>
            </a:r>
            <a:r>
              <a:rPr lang="uk-UA" sz="32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НДЧ</a:t>
            </a:r>
          </a:p>
          <a:p>
            <a:r>
              <a:rPr lang="uk-UA" sz="32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вул. С. Бандери, 12, к. 302</a:t>
            </a:r>
          </a:p>
          <a:p>
            <a:r>
              <a:rPr lang="uk-UA" sz="32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(032) 258-22-14, nataliya.y.kachmar-kos@lpnu.ua</a:t>
            </a:r>
            <a:endParaRPr lang="uk-UA" sz="3200" baseline="30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60409" y="7246242"/>
            <a:ext cx="9736667" cy="5345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3200" b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міжнародної освіти (ЦМО)</a:t>
            </a:r>
          </a:p>
          <a:p>
            <a:pPr algn="r"/>
            <a:r>
              <a:rPr lang="uk-UA" sz="32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вул. С. Бандери, 12, к. 301</a:t>
            </a:r>
          </a:p>
          <a:p>
            <a:pPr algn="r"/>
            <a:r>
              <a:rPr lang="uk-UA" sz="32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(032) 258-27-27, cie@lpnu.ua</a:t>
            </a:r>
          </a:p>
          <a:p>
            <a:pPr algn="r"/>
            <a:endParaRPr lang="uk-UA" sz="3200" baseline="30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uk-UA" sz="3200" b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Бізнес </a:t>
            </a:r>
            <a:r>
              <a:rPr lang="uk-UA" sz="32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інноваційний центр</a:t>
            </a:r>
            <a:r>
              <a:rPr lang="uk-UA" sz="3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uk-UA" sz="3200" baseline="30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uk-UA" sz="32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uk-UA" sz="3200" b="1" baseline="30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</a:t>
            </a:r>
            <a:r>
              <a:rPr lang="uk-UA" sz="3200" b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200" b="1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Startup</a:t>
            </a:r>
            <a:r>
              <a:rPr lang="uk-UA" sz="32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200" b="1" baseline="30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uk-UA" sz="3200" b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</a:p>
          <a:p>
            <a:pPr algn="r"/>
            <a:r>
              <a:rPr lang="uk-UA" sz="3200" b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uk-UA" sz="3200" b="1" baseline="30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</a:t>
            </a:r>
            <a:r>
              <a:rPr lang="uk-UA" sz="3200" b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Стартап </a:t>
            </a:r>
            <a:r>
              <a:rPr lang="uk-UA" sz="3200" b="1" baseline="30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Скул</a:t>
            </a:r>
            <a:r>
              <a:rPr lang="uk-UA" sz="3200" b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uk-UA" sz="3200" baseline="30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uk-UA" sz="3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вул. Колесси, 2, (032) 258-41-25, lts@lpnu.ua</a:t>
            </a:r>
          </a:p>
          <a:p>
            <a:pPr algn="r"/>
            <a:endParaRPr lang="uk-UA" sz="3200" baseline="30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uk-UA" sz="3200" b="1" baseline="30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Проєктний</a:t>
            </a:r>
            <a:r>
              <a:rPr lang="uk-UA" sz="3200" b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офіс (ПО)</a:t>
            </a:r>
          </a:p>
          <a:p>
            <a:pPr algn="r"/>
            <a:r>
              <a:rPr lang="uk-UA" sz="32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вул. Митрополита </a:t>
            </a:r>
            <a:r>
              <a:rPr lang="uk-UA" sz="3200" baseline="30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Андрея</a:t>
            </a:r>
            <a:r>
              <a:rPr lang="uk-UA" sz="32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3, к. 101</a:t>
            </a:r>
          </a:p>
          <a:p>
            <a:pPr algn="r"/>
            <a:r>
              <a:rPr lang="uk-UA" sz="32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(032) 258-24-55, po@lpnu.ua</a:t>
            </a:r>
          </a:p>
          <a:p>
            <a:pPr algn="r"/>
            <a:endParaRPr lang="uk-UA" sz="3200" b="1" baseline="30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uk-UA" sz="3200" b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Наукове товариство студентів, аспірантів, </a:t>
            </a:r>
            <a:br>
              <a:rPr lang="uk-UA" sz="3200" b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3200" b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докторантів і молодих вчених (НТСА)</a:t>
            </a:r>
          </a:p>
          <a:p>
            <a:pPr algn="r"/>
            <a:r>
              <a:rPr lang="uk-UA" sz="32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(097) 149-88-63, ivan.s.tymchuk@lpnu.ua</a:t>
            </a:r>
            <a:endParaRPr lang="uk-UA" sz="3200" baseline="30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0052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Місце для зображення 2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391650"/>
            <a:ext cx="24387175" cy="4324350"/>
          </a:xfrm>
        </p:spPr>
      </p:pic>
      <p:sp>
        <p:nvSpPr>
          <p:cNvPr id="8" name="TextBox 7"/>
          <p:cNvSpPr txBox="1"/>
          <p:nvPr/>
        </p:nvSpPr>
        <p:spPr>
          <a:xfrm>
            <a:off x="1555978" y="2549554"/>
            <a:ext cx="20561072" cy="635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2400"/>
              </a:spcAft>
            </a:pPr>
            <a:r>
              <a:rPr lang="uk-UA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Додаткові кар'єрні перспективи:</a:t>
            </a:r>
            <a:endParaRPr lang="uk-UA" sz="3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2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uk-UA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Можливість успішно працювати у сфері освіти та науки.</a:t>
            </a:r>
          </a:p>
          <a:p>
            <a:pPr marL="571500" indent="-571500">
              <a:lnSpc>
                <a:spcPct val="12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uk-UA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Чимало роботодавців на керівні посади призначають осіб із науковим ступенем, охоче беруть на роботу докторів філософії, це є показовим для компанії.</a:t>
            </a:r>
          </a:p>
          <a:p>
            <a:pPr marL="571500" indent="-571500">
              <a:lnSpc>
                <a:spcPct val="12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uk-UA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Наявність наукового ступеня збільшує можливості у кар’єрному зрості держслужбовця.</a:t>
            </a:r>
          </a:p>
          <a:p>
            <a:pPr marL="571500" indent="-571500">
              <a:lnSpc>
                <a:spcPct val="12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uk-UA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При розподілі посад </a:t>
            </a:r>
            <a:r>
              <a:rPr lang="uk-UA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в</a:t>
            </a:r>
            <a:r>
              <a:rPr lang="uk-UA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 органах виконавчої, законодавчої та судової влади враховують наявність наукового ступеня.</a:t>
            </a:r>
          </a:p>
          <a:p>
            <a:pPr marL="571500" indent="-571500">
              <a:lnSpc>
                <a:spcPct val="12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uk-UA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Д</a:t>
            </a:r>
            <a:r>
              <a:rPr lang="uk-UA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одатково надбавка до заробітної плати у розмірі 15%.</a:t>
            </a:r>
            <a:endParaRPr lang="uk-UA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5578" y="888116"/>
            <a:ext cx="234915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600" b="1" dirty="0" smtClean="0">
                <a:solidFill>
                  <a:srgbClr val="2E3192"/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Чому варто здобувати ступінь доктора філософії? </a:t>
            </a:r>
            <a:endParaRPr lang="uk-UA" sz="4800" b="1" dirty="0">
              <a:latin typeface="Arial" panose="020B0604020202020204" pitchFamily="34" charset="0"/>
              <a:ea typeface="Montserrat Light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323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Діаграма 9"/>
          <p:cNvGraphicFramePr/>
          <p:nvPr>
            <p:extLst>
              <p:ext uri="{D42A27DB-BD31-4B8C-83A1-F6EECF244321}">
                <p14:modId xmlns:p14="http://schemas.microsoft.com/office/powerpoint/2010/main" val="747276030"/>
              </p:ext>
            </p:extLst>
          </p:nvPr>
        </p:nvGraphicFramePr>
        <p:xfrm>
          <a:off x="5357536" y="3981450"/>
          <a:ext cx="13672103" cy="8339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95578" y="888116"/>
            <a:ext cx="2349159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600" b="1" dirty="0" smtClean="0">
                <a:solidFill>
                  <a:srgbClr val="2E3192"/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Відсоток молодих учених, які залишаються в університеті після закінчення аспірантури</a:t>
            </a:r>
            <a:endParaRPr lang="ru-RU" sz="6600" b="1" dirty="0">
              <a:solidFill>
                <a:srgbClr val="FF0000"/>
              </a:solidFill>
              <a:latin typeface="Arial" panose="020B0604020202020204" pitchFamily="34" charset="0"/>
              <a:ea typeface="Montserrat Light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3220911"/>
            <a:ext cx="6743700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Національний університет «Львівська політехніка</a:t>
            </a:r>
            <a:r>
              <a:rPr lang="uk-UA" sz="28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uk-UA" sz="2800" baseline="30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7875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62"/>
          <p:cNvSpPr txBox="1"/>
          <p:nvPr/>
        </p:nvSpPr>
        <p:spPr>
          <a:xfrm>
            <a:off x="895578" y="888116"/>
            <a:ext cx="234915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600" b="1" dirty="0" smtClean="0">
                <a:solidFill>
                  <a:srgbClr val="2E3192"/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Роботу над дисертацією можна </a:t>
            </a:r>
            <a:r>
              <a:rPr lang="uk-UA" sz="6600" b="1" u="sng" dirty="0" smtClean="0">
                <a:solidFill>
                  <a:schemeClr val="accent3"/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і треба</a:t>
            </a:r>
            <a:r>
              <a:rPr lang="uk-UA" sz="6600" b="1" dirty="0" smtClean="0">
                <a:solidFill>
                  <a:schemeClr val="accent3"/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 </a:t>
            </a:r>
            <a:r>
              <a:rPr lang="uk-UA" sz="6600" b="1" dirty="0" smtClean="0">
                <a:solidFill>
                  <a:srgbClr val="2E3192"/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поєднувати з:</a:t>
            </a:r>
            <a:endParaRPr lang="uk-UA" sz="6600" b="1" dirty="0">
              <a:solidFill>
                <a:srgbClr val="2E3192"/>
              </a:solidFill>
              <a:latin typeface="Arial" panose="020B0604020202020204" pitchFamily="34" charset="0"/>
              <a:ea typeface="Montserrat Light" charset="0"/>
              <a:cs typeface="Arial" panose="020B0604020202020204" pitchFamily="34" charset="0"/>
            </a:endParaRPr>
          </a:p>
        </p:txBody>
      </p:sp>
      <p:graphicFrame>
        <p:nvGraphicFramePr>
          <p:cNvPr id="85" name="Схема 84"/>
          <p:cNvGraphicFramePr/>
          <p:nvPr>
            <p:extLst>
              <p:ext uri="{D42A27DB-BD31-4B8C-83A1-F6EECF244321}">
                <p14:modId xmlns:p14="http://schemas.microsoft.com/office/powerpoint/2010/main" val="1596066056"/>
              </p:ext>
            </p:extLst>
          </p:nvPr>
        </p:nvGraphicFramePr>
        <p:xfrm>
          <a:off x="685800" y="2552700"/>
          <a:ext cx="23279100" cy="1036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8" name="Picture 4" descr="C:\Users\User\Downloads\white-puzzle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601700" y="8767510"/>
            <a:ext cx="10785474" cy="494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13220911"/>
            <a:ext cx="6743700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Національний університет «Львівська політехніка</a:t>
            </a:r>
            <a:r>
              <a:rPr lang="uk-UA" sz="28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uk-UA" sz="2800" baseline="30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0911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Діаграма 9"/>
          <p:cNvGraphicFramePr/>
          <p:nvPr>
            <p:extLst>
              <p:ext uri="{D42A27DB-BD31-4B8C-83A1-F6EECF244321}">
                <p14:modId xmlns:p14="http://schemas.microsoft.com/office/powerpoint/2010/main" val="3678151742"/>
              </p:ext>
            </p:extLst>
          </p:nvPr>
        </p:nvGraphicFramePr>
        <p:xfrm>
          <a:off x="4779899" y="3995530"/>
          <a:ext cx="14827377" cy="8800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95578" y="888116"/>
            <a:ext cx="2349159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600" b="1" dirty="0" smtClean="0">
                <a:solidFill>
                  <a:srgbClr val="2E3192"/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Кількість аспірантів, які були керівниками чи виконавцями проєктів</a:t>
            </a:r>
            <a:endParaRPr lang="uk-UA" sz="6600" b="1" dirty="0">
              <a:solidFill>
                <a:srgbClr val="2E3192"/>
              </a:solidFill>
              <a:latin typeface="Arial" panose="020B0604020202020204" pitchFamily="34" charset="0"/>
              <a:ea typeface="Montserrat Light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3220911"/>
            <a:ext cx="6743700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Національний університет «Львівська політехніка</a:t>
            </a:r>
            <a:r>
              <a:rPr lang="uk-UA" sz="28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uk-UA" sz="2800" baseline="30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3485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55979" y="3453398"/>
            <a:ext cx="14922271" cy="656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3000"/>
              </a:spcAft>
            </a:pPr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Нові промислово придатні відкриття, які мають винахідницький рівень, можна захистити отриманням деклараційного патенту на винахід/корисну модель.</a:t>
            </a:r>
          </a:p>
          <a:p>
            <a:pPr>
              <a:lnSpc>
                <a:spcPct val="120000"/>
              </a:lnSpc>
              <a:spcAft>
                <a:spcPts val="3000"/>
              </a:spcAft>
            </a:pPr>
            <a:r>
              <a:rPr lang="uk-UA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Право авторства на службовий винахід належить аспіранту!</a:t>
            </a:r>
            <a:endParaRPr lang="uk-UA" b="1" dirty="0" smtClean="0">
              <a:solidFill>
                <a:schemeClr val="accent2"/>
              </a:solidFill>
              <a:latin typeface="Arial" panose="020B0604020202020204" pitchFamily="34" charset="0"/>
              <a:ea typeface="Montserrat Semi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Aft>
                <a:spcPts val="3000"/>
              </a:spcAft>
            </a:pPr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За продаж ліцензії на право використання винаходу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 </a:t>
            </a:r>
            <a:r>
              <a:rPr lang="uk-UA" dirty="0" smtClean="0">
                <a:solidFill>
                  <a:schemeClr val="accent2"/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аспірант отримає 70% від вартості ліцензії.</a:t>
            </a:r>
          </a:p>
          <a:p>
            <a:pPr>
              <a:lnSpc>
                <a:spcPct val="120000"/>
              </a:lnSpc>
              <a:spcAft>
                <a:spcPts val="3000"/>
              </a:spcAft>
            </a:pPr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Львівська політехніка </a:t>
            </a:r>
            <a:r>
              <a:rPr lang="uk-UA" dirty="0" smtClean="0">
                <a:solidFill>
                  <a:schemeClr val="accent2"/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отримує лише 30%</a:t>
            </a:r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,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 </a:t>
            </a:r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при цьому надає аспіранту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 </a:t>
            </a:r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матеріальну та технічну базу, інформаційний супровід.</a:t>
            </a:r>
            <a:endParaRPr lang="uk-UA" dirty="0" smtClean="0">
              <a:solidFill>
                <a:srgbClr val="FF0000"/>
              </a:solidFill>
              <a:latin typeface="Arial" panose="020B0604020202020204" pitchFamily="34" charset="0"/>
              <a:ea typeface="Montserrat Semi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5578" y="888116"/>
            <a:ext cx="234915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600" b="1" dirty="0" smtClean="0">
                <a:solidFill>
                  <a:srgbClr val="2E3192"/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Винахідницька діяльність </a:t>
            </a:r>
            <a:endParaRPr lang="uk-UA" sz="6600" b="1" dirty="0">
              <a:solidFill>
                <a:srgbClr val="2E3192"/>
              </a:solidFill>
              <a:latin typeface="Arial" panose="020B0604020202020204" pitchFamily="34" charset="0"/>
              <a:ea typeface="Montserrat Light" charset="0"/>
              <a:cs typeface="Arial" panose="020B0604020202020204" pitchFamily="34" charset="0"/>
            </a:endParaRPr>
          </a:p>
        </p:txBody>
      </p:sp>
      <p:pic>
        <p:nvPicPr>
          <p:cNvPr id="3" name="Місце для зображення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45"/>
          <a:stretch/>
        </p:blipFill>
        <p:spPr/>
      </p:pic>
      <p:sp>
        <p:nvSpPr>
          <p:cNvPr id="6" name="TextBox 5"/>
          <p:cNvSpPr txBox="1"/>
          <p:nvPr/>
        </p:nvSpPr>
        <p:spPr>
          <a:xfrm>
            <a:off x="0" y="13220911"/>
            <a:ext cx="6743700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Національний університет «Львівська політехніка</a:t>
            </a:r>
            <a:r>
              <a:rPr lang="uk-UA" sz="28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uk-UA" sz="2800" baseline="30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0776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575710" y="2247586"/>
            <a:ext cx="10950129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uk-UA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Патент на винахід</a:t>
            </a:r>
          </a:p>
          <a:p>
            <a:pPr>
              <a:lnSpc>
                <a:spcPct val="120000"/>
              </a:lnSpc>
            </a:pPr>
            <a:r>
              <a:rPr lang="uk-UA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Патент на корисну модель</a:t>
            </a:r>
          </a:p>
          <a:p>
            <a:pPr>
              <a:lnSpc>
                <a:spcPct val="120000"/>
              </a:lnSpc>
            </a:pPr>
            <a:r>
              <a:rPr lang="uk-UA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Свідоцтво про реєстрацію авторського права на твір</a:t>
            </a:r>
            <a:endParaRPr lang="uk-UA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970000" y="2247586"/>
            <a:ext cx="9398000" cy="628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uk-UA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Всеукраїнський конкурс «Винахідник року»</a:t>
            </a:r>
            <a:endParaRPr lang="uk-UA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7492" y="2933963"/>
            <a:ext cx="10802713" cy="898064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210" y="4203831"/>
            <a:ext cx="10950129" cy="768337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95578" y="888116"/>
            <a:ext cx="234915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600" b="1" dirty="0">
                <a:solidFill>
                  <a:srgbClr val="2E3192"/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Винахідницька діяльність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11247" y="12002093"/>
            <a:ext cx="17964681" cy="628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uk-UA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«Заслужений винахідник України» </a:t>
            </a:r>
            <a:r>
              <a:rPr lang="uk-UA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Державна нагорода України – почесне звання України</a:t>
            </a:r>
            <a:endParaRPr lang="uk-UA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3220911"/>
            <a:ext cx="6743700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Національний університет «Львівська політехніка</a:t>
            </a:r>
            <a:r>
              <a:rPr lang="uk-UA" sz="28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uk-UA" sz="2800" baseline="30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4274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P_NEW_Temp_Prez">
  <a:themeElements>
    <a:clrScheme name="Кольористика з брендбуку ЛП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2E3195"/>
      </a:accent1>
      <a:accent2>
        <a:srgbClr val="00A1E4"/>
      </a:accent2>
      <a:accent3>
        <a:srgbClr val="38B28C"/>
      </a:accent3>
      <a:accent4>
        <a:srgbClr val="0070C0"/>
      </a:accent4>
      <a:accent5>
        <a:srgbClr val="6E71D2"/>
      </a:accent5>
      <a:accent6>
        <a:srgbClr val="A6CE39"/>
      </a:accent6>
      <a:hlink>
        <a:srgbClr val="00A1E4"/>
      </a:hlink>
      <a:folHlink>
        <a:srgbClr val="A6CE39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Формування резерву вступників до аспірантури</Template>
  <TotalTime>6470</TotalTime>
  <Words>1826</Words>
  <Application>Microsoft Office PowerPoint</Application>
  <PresentationFormat>Довільний</PresentationFormat>
  <Paragraphs>339</Paragraphs>
  <Slides>35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35</vt:i4>
      </vt:variant>
    </vt:vector>
  </HeadingPairs>
  <TitlesOfParts>
    <vt:vector size="44" baseType="lpstr">
      <vt:lpstr>Arial</vt:lpstr>
      <vt:lpstr>Calibri</vt:lpstr>
      <vt:lpstr>Calibri Light</vt:lpstr>
      <vt:lpstr>Helios</vt:lpstr>
      <vt:lpstr>Montserrat Light</vt:lpstr>
      <vt:lpstr>Montserrat Semi</vt:lpstr>
      <vt:lpstr>Montserrat Ultra Light</vt:lpstr>
      <vt:lpstr>Times New Roman</vt:lpstr>
      <vt:lpstr>LP_NEW_Temp_Prez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Nebesnyi</dc:creator>
  <cp:lastModifiedBy>Користувач Windows</cp:lastModifiedBy>
  <cp:revision>268</cp:revision>
  <cp:lastPrinted>2021-05-07T09:38:16Z</cp:lastPrinted>
  <dcterms:created xsi:type="dcterms:W3CDTF">2020-09-12T11:39:31Z</dcterms:created>
  <dcterms:modified xsi:type="dcterms:W3CDTF">2021-07-19T07:52:08Z</dcterms:modified>
</cp:coreProperties>
</file>