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handoutMasterIdLst>
    <p:handoutMasterId r:id="rId6"/>
  </p:handoutMasterIdLst>
  <p:sldIdLst>
    <p:sldId id="32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84281B-3443-4FC1-94D0-8FF9B7A11189}" v="2" dt="2025-05-21T08:38:48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43"/>
  </p:normalViewPr>
  <p:slideViewPr>
    <p:cSldViewPr snapToGrid="0" snapToObjects="1" showGuides="1">
      <p:cViewPr varScale="1">
        <p:scale>
          <a:sx n="63" d="100"/>
          <a:sy n="63" d="100"/>
        </p:scale>
        <p:origin x="804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ndyga, Iryna" userId="5bb813c8-5a2a-4765-bf7a-a3acdad3f5ed" providerId="ADAL" clId="{8084281B-3443-4FC1-94D0-8FF9B7A11189}"/>
    <pc:docChg chg="custSel modSld">
      <pc:chgData name="Bundyga, Iryna" userId="5bb813c8-5a2a-4765-bf7a-a3acdad3f5ed" providerId="ADAL" clId="{8084281B-3443-4FC1-94D0-8FF9B7A11189}" dt="2025-05-29T12:32:41.197" v="447" actId="20577"/>
      <pc:docMkLst>
        <pc:docMk/>
      </pc:docMkLst>
      <pc:sldChg chg="modSp mod">
        <pc:chgData name="Bundyga, Iryna" userId="5bb813c8-5a2a-4765-bf7a-a3acdad3f5ed" providerId="ADAL" clId="{8084281B-3443-4FC1-94D0-8FF9B7A11189}" dt="2025-05-29T12:32:41.197" v="447" actId="20577"/>
        <pc:sldMkLst>
          <pc:docMk/>
          <pc:sldMk cId="981043363" sldId="321"/>
        </pc:sldMkLst>
        <pc:spChg chg="mod">
          <ac:chgData name="Bundyga, Iryna" userId="5bb813c8-5a2a-4765-bf7a-a3acdad3f5ed" providerId="ADAL" clId="{8084281B-3443-4FC1-94D0-8FF9B7A11189}" dt="2025-05-29T12:32:41.197" v="447" actId="20577"/>
          <ac:spMkLst>
            <pc:docMk/>
            <pc:sldMk cId="981043363" sldId="321"/>
            <ac:spMk id="4" creationId="{C9C7F701-B79E-BBF1-6271-0262B96F8C22}"/>
          </ac:spMkLst>
        </pc:spChg>
      </pc:sldChg>
    </pc:docChg>
  </pc:docChgLst>
  <pc:docChgLst>
    <pc:chgData name="Bundyga, Iryna" userId="5bb813c8-5a2a-4765-bf7a-a3acdad3f5ed" providerId="ADAL" clId="{541AEAEA-946E-484D-B727-AC89D41AA208}"/>
    <pc:docChg chg="custSel delSld modSld">
      <pc:chgData name="Bundyga, Iryna" userId="5bb813c8-5a2a-4765-bf7a-a3acdad3f5ed" providerId="ADAL" clId="{541AEAEA-946E-484D-B727-AC89D41AA208}" dt="2025-04-04T10:49:55.235" v="70" actId="47"/>
      <pc:docMkLst>
        <pc:docMk/>
      </pc:docMkLst>
      <pc:sldChg chg="del">
        <pc:chgData name="Bundyga, Iryna" userId="5bb813c8-5a2a-4765-bf7a-a3acdad3f5ed" providerId="ADAL" clId="{541AEAEA-946E-484D-B727-AC89D41AA208}" dt="2025-04-04T10:49:45.074" v="55" actId="47"/>
        <pc:sldMkLst>
          <pc:docMk/>
          <pc:sldMk cId="249061089" sldId="271"/>
        </pc:sldMkLst>
      </pc:sldChg>
      <pc:sldChg chg="del">
        <pc:chgData name="Bundyga, Iryna" userId="5bb813c8-5a2a-4765-bf7a-a3acdad3f5ed" providerId="ADAL" clId="{541AEAEA-946E-484D-B727-AC89D41AA208}" dt="2025-04-04T10:49:50.024" v="61" actId="47"/>
        <pc:sldMkLst>
          <pc:docMk/>
          <pc:sldMk cId="1968726923" sldId="273"/>
        </pc:sldMkLst>
      </pc:sldChg>
      <pc:sldChg chg="del">
        <pc:chgData name="Bundyga, Iryna" userId="5bb813c8-5a2a-4765-bf7a-a3acdad3f5ed" providerId="ADAL" clId="{541AEAEA-946E-484D-B727-AC89D41AA208}" dt="2025-04-04T10:49:51.716" v="64" actId="47"/>
        <pc:sldMkLst>
          <pc:docMk/>
          <pc:sldMk cId="1176043962" sldId="274"/>
        </pc:sldMkLst>
      </pc:sldChg>
      <pc:sldChg chg="del">
        <pc:chgData name="Bundyga, Iryna" userId="5bb813c8-5a2a-4765-bf7a-a3acdad3f5ed" providerId="ADAL" clId="{541AEAEA-946E-484D-B727-AC89D41AA208}" dt="2025-04-04T10:49:52.693" v="66" actId="47"/>
        <pc:sldMkLst>
          <pc:docMk/>
          <pc:sldMk cId="3296435469" sldId="276"/>
        </pc:sldMkLst>
      </pc:sldChg>
      <pc:sldChg chg="del">
        <pc:chgData name="Bundyga, Iryna" userId="5bb813c8-5a2a-4765-bf7a-a3acdad3f5ed" providerId="ADAL" clId="{541AEAEA-946E-484D-B727-AC89D41AA208}" dt="2025-04-04T10:49:53.129" v="67" actId="47"/>
        <pc:sldMkLst>
          <pc:docMk/>
          <pc:sldMk cId="3764413831" sldId="277"/>
        </pc:sldMkLst>
      </pc:sldChg>
      <pc:sldChg chg="del">
        <pc:chgData name="Bundyga, Iryna" userId="5bb813c8-5a2a-4765-bf7a-a3acdad3f5ed" providerId="ADAL" clId="{541AEAEA-946E-484D-B727-AC89D41AA208}" dt="2025-04-04T10:49:53.820" v="68" actId="47"/>
        <pc:sldMkLst>
          <pc:docMk/>
          <pc:sldMk cId="400883554" sldId="278"/>
        </pc:sldMkLst>
      </pc:sldChg>
      <pc:sldChg chg="del">
        <pc:chgData name="Bundyga, Iryna" userId="5bb813c8-5a2a-4765-bf7a-a3acdad3f5ed" providerId="ADAL" clId="{541AEAEA-946E-484D-B727-AC89D41AA208}" dt="2025-04-04T10:49:54.532" v="69" actId="47"/>
        <pc:sldMkLst>
          <pc:docMk/>
          <pc:sldMk cId="2044225685" sldId="279"/>
        </pc:sldMkLst>
      </pc:sldChg>
      <pc:sldChg chg="del">
        <pc:chgData name="Bundyga, Iryna" userId="5bb813c8-5a2a-4765-bf7a-a3acdad3f5ed" providerId="ADAL" clId="{541AEAEA-946E-484D-B727-AC89D41AA208}" dt="2025-04-04T10:49:48.637" v="59" actId="47"/>
        <pc:sldMkLst>
          <pc:docMk/>
          <pc:sldMk cId="2329211202" sldId="280"/>
        </pc:sldMkLst>
      </pc:sldChg>
      <pc:sldChg chg="del">
        <pc:chgData name="Bundyga, Iryna" userId="5bb813c8-5a2a-4765-bf7a-a3acdad3f5ed" providerId="ADAL" clId="{541AEAEA-946E-484D-B727-AC89D41AA208}" dt="2025-04-04T10:49:55.235" v="70" actId="47"/>
        <pc:sldMkLst>
          <pc:docMk/>
          <pc:sldMk cId="1686023094" sldId="303"/>
        </pc:sldMkLst>
      </pc:sldChg>
      <pc:sldChg chg="del">
        <pc:chgData name="Bundyga, Iryna" userId="5bb813c8-5a2a-4765-bf7a-a3acdad3f5ed" providerId="ADAL" clId="{541AEAEA-946E-484D-B727-AC89D41AA208}" dt="2025-04-04T10:49:49.404" v="60" actId="47"/>
        <pc:sldMkLst>
          <pc:docMk/>
          <pc:sldMk cId="3820081500" sldId="306"/>
        </pc:sldMkLst>
      </pc:sldChg>
      <pc:sldChg chg="del">
        <pc:chgData name="Bundyga, Iryna" userId="5bb813c8-5a2a-4765-bf7a-a3acdad3f5ed" providerId="ADAL" clId="{541AEAEA-946E-484D-B727-AC89D41AA208}" dt="2025-04-04T10:49:50.566" v="62" actId="47"/>
        <pc:sldMkLst>
          <pc:docMk/>
          <pc:sldMk cId="340113357" sldId="307"/>
        </pc:sldMkLst>
      </pc:sldChg>
      <pc:sldChg chg="del">
        <pc:chgData name="Bundyga, Iryna" userId="5bb813c8-5a2a-4765-bf7a-a3acdad3f5ed" providerId="ADAL" clId="{541AEAEA-946E-484D-B727-AC89D41AA208}" dt="2025-04-04T10:49:51.117" v="63" actId="47"/>
        <pc:sldMkLst>
          <pc:docMk/>
          <pc:sldMk cId="1756096215" sldId="318"/>
        </pc:sldMkLst>
      </pc:sldChg>
      <pc:sldChg chg="del">
        <pc:chgData name="Bundyga, Iryna" userId="5bb813c8-5a2a-4765-bf7a-a3acdad3f5ed" providerId="ADAL" clId="{541AEAEA-946E-484D-B727-AC89D41AA208}" dt="2025-04-04T10:49:52.176" v="65" actId="47"/>
        <pc:sldMkLst>
          <pc:docMk/>
          <pc:sldMk cId="2172473255" sldId="320"/>
        </pc:sldMkLst>
      </pc:sldChg>
      <pc:sldChg chg="addSp delSp modSp mod">
        <pc:chgData name="Bundyga, Iryna" userId="5bb813c8-5a2a-4765-bf7a-a3acdad3f5ed" providerId="ADAL" clId="{541AEAEA-946E-484D-B727-AC89D41AA208}" dt="2025-04-04T10:49:32.412" v="52" actId="20577"/>
        <pc:sldMkLst>
          <pc:docMk/>
          <pc:sldMk cId="981043363" sldId="321"/>
        </pc:sldMkLst>
        <pc:spChg chg="mod">
          <ac:chgData name="Bundyga, Iryna" userId="5bb813c8-5a2a-4765-bf7a-a3acdad3f5ed" providerId="ADAL" clId="{541AEAEA-946E-484D-B727-AC89D41AA208}" dt="2025-04-04T10:49:32.412" v="52" actId="20577"/>
          <ac:spMkLst>
            <pc:docMk/>
            <pc:sldMk cId="981043363" sldId="321"/>
            <ac:spMk id="4" creationId="{C9C7F701-B79E-BBF1-6271-0262B96F8C22}"/>
          </ac:spMkLst>
        </pc:spChg>
      </pc:sldChg>
      <pc:sldChg chg="del">
        <pc:chgData name="Bundyga, Iryna" userId="5bb813c8-5a2a-4765-bf7a-a3acdad3f5ed" providerId="ADAL" clId="{541AEAEA-946E-484D-B727-AC89D41AA208}" dt="2025-04-04T10:49:42.858" v="53" actId="47"/>
        <pc:sldMkLst>
          <pc:docMk/>
          <pc:sldMk cId="1637673582" sldId="322"/>
        </pc:sldMkLst>
      </pc:sldChg>
      <pc:sldChg chg="del">
        <pc:chgData name="Bundyga, Iryna" userId="5bb813c8-5a2a-4765-bf7a-a3acdad3f5ed" providerId="ADAL" clId="{541AEAEA-946E-484D-B727-AC89D41AA208}" dt="2025-04-04T10:49:43.872" v="54" actId="47"/>
        <pc:sldMkLst>
          <pc:docMk/>
          <pc:sldMk cId="3906051650" sldId="323"/>
        </pc:sldMkLst>
      </pc:sldChg>
      <pc:sldChg chg="del">
        <pc:chgData name="Bundyga, Iryna" userId="5bb813c8-5a2a-4765-bf7a-a3acdad3f5ed" providerId="ADAL" clId="{541AEAEA-946E-484D-B727-AC89D41AA208}" dt="2025-04-04T10:49:47.916" v="58" actId="47"/>
        <pc:sldMkLst>
          <pc:docMk/>
          <pc:sldMk cId="27403299" sldId="324"/>
        </pc:sldMkLst>
      </pc:sldChg>
      <pc:sldChg chg="del">
        <pc:chgData name="Bundyga, Iryna" userId="5bb813c8-5a2a-4765-bf7a-a3acdad3f5ed" providerId="ADAL" clId="{541AEAEA-946E-484D-B727-AC89D41AA208}" dt="2025-04-04T10:49:46.044" v="56" actId="47"/>
        <pc:sldMkLst>
          <pc:docMk/>
          <pc:sldMk cId="1429704986" sldId="325"/>
        </pc:sldMkLst>
      </pc:sldChg>
      <pc:sldChg chg="del">
        <pc:chgData name="Bundyga, Iryna" userId="5bb813c8-5a2a-4765-bf7a-a3acdad3f5ed" providerId="ADAL" clId="{541AEAEA-946E-484D-B727-AC89D41AA208}" dt="2025-04-04T10:49:46.874" v="57" actId="47"/>
        <pc:sldMkLst>
          <pc:docMk/>
          <pc:sldMk cId="1567774918" sldId="32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5935D-D8EE-4E4F-B731-4DB2EB00BF0D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0F9EA-5591-417C-A543-7DA554310653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998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itle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FACDB60-C0C4-46DB-B55F-524A70E4178A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95325" y="3213100"/>
            <a:ext cx="6745275" cy="262380"/>
          </a:xfrm>
        </p:spPr>
        <p:txBody>
          <a:bodyPr wrap="square">
            <a:spAutoFit/>
          </a:bodyPr>
          <a:lstStyle>
            <a:lvl1pPr marL="0" indent="0" algn="l">
              <a:buNone/>
              <a:defRPr sz="155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3C2D3F-14E1-4EF5-A433-1A51AD10A04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95325" y="2605746"/>
            <a:ext cx="6745275" cy="391454"/>
          </a:xfrm>
        </p:spPr>
        <p:txBody>
          <a:bodyPr anchor="b" anchorCtr="0"/>
          <a:lstStyle>
            <a:lvl1pPr>
              <a:defRPr sz="275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C93341-39E1-4BB1-A0CF-D8457F95AC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894" y="146409"/>
            <a:ext cx="931975" cy="540000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FC2E0462-1311-4AC3-9BE2-6AC9402250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19400" y="6571472"/>
            <a:ext cx="1728000" cy="147262"/>
            <a:chOff x="855" y="2914"/>
            <a:chExt cx="2781" cy="237"/>
          </a:xfrm>
          <a:solidFill>
            <a:schemeClr val="tx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D1A6118-9C25-446C-A86A-B12B5035C2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93" y="2974"/>
              <a:ext cx="121" cy="175"/>
            </a:xfrm>
            <a:custGeom>
              <a:avLst/>
              <a:gdLst>
                <a:gd name="T0" fmla="*/ 111 w 201"/>
                <a:gd name="T1" fmla="*/ 157 h 282"/>
                <a:gd name="T2" fmla="*/ 111 w 201"/>
                <a:gd name="T3" fmla="*/ 157 h 282"/>
                <a:gd name="T4" fmla="*/ 71 w 201"/>
                <a:gd name="T5" fmla="*/ 140 h 282"/>
                <a:gd name="T6" fmla="*/ 65 w 201"/>
                <a:gd name="T7" fmla="*/ 116 h 282"/>
                <a:gd name="T8" fmla="*/ 65 w 201"/>
                <a:gd name="T9" fmla="*/ 67 h 282"/>
                <a:gd name="T10" fmla="*/ 70 w 201"/>
                <a:gd name="T11" fmla="*/ 49 h 282"/>
                <a:gd name="T12" fmla="*/ 113 w 201"/>
                <a:gd name="T13" fmla="*/ 26 h 282"/>
                <a:gd name="T14" fmla="*/ 159 w 201"/>
                <a:gd name="T15" fmla="*/ 95 h 282"/>
                <a:gd name="T16" fmla="*/ 111 w 201"/>
                <a:gd name="T17" fmla="*/ 157 h 282"/>
                <a:gd name="T18" fmla="*/ 122 w 201"/>
                <a:gd name="T19" fmla="*/ 2 h 282"/>
                <a:gd name="T20" fmla="*/ 122 w 201"/>
                <a:gd name="T21" fmla="*/ 2 h 282"/>
                <a:gd name="T22" fmla="*/ 65 w 201"/>
                <a:gd name="T23" fmla="*/ 27 h 282"/>
                <a:gd name="T24" fmla="*/ 65 w 201"/>
                <a:gd name="T25" fmla="*/ 0 h 282"/>
                <a:gd name="T26" fmla="*/ 13 w 201"/>
                <a:gd name="T27" fmla="*/ 4 h 282"/>
                <a:gd name="T28" fmla="*/ 9 w 201"/>
                <a:gd name="T29" fmla="*/ 5 h 282"/>
                <a:gd name="T30" fmla="*/ 0 w 201"/>
                <a:gd name="T31" fmla="*/ 10 h 282"/>
                <a:gd name="T32" fmla="*/ 9 w 201"/>
                <a:gd name="T33" fmla="*/ 16 h 282"/>
                <a:gd name="T34" fmla="*/ 24 w 201"/>
                <a:gd name="T35" fmla="*/ 43 h 282"/>
                <a:gd name="T36" fmla="*/ 24 w 201"/>
                <a:gd name="T37" fmla="*/ 282 h 282"/>
                <a:gd name="T38" fmla="*/ 44 w 201"/>
                <a:gd name="T39" fmla="*/ 281 h 282"/>
                <a:gd name="T40" fmla="*/ 65 w 201"/>
                <a:gd name="T41" fmla="*/ 282 h 282"/>
                <a:gd name="T42" fmla="*/ 65 w 201"/>
                <a:gd name="T43" fmla="*/ 165 h 282"/>
                <a:gd name="T44" fmla="*/ 88 w 201"/>
                <a:gd name="T45" fmla="*/ 176 h 282"/>
                <a:gd name="T46" fmla="*/ 113 w 201"/>
                <a:gd name="T47" fmla="*/ 179 h 282"/>
                <a:gd name="T48" fmla="*/ 201 w 201"/>
                <a:gd name="T49" fmla="*/ 90 h 282"/>
                <a:gd name="T50" fmla="*/ 122 w 201"/>
                <a:gd name="T51" fmla="*/ 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1" h="282">
                  <a:moveTo>
                    <a:pt x="111" y="157"/>
                  </a:moveTo>
                  <a:lnTo>
                    <a:pt x="111" y="157"/>
                  </a:lnTo>
                  <a:cubicBezTo>
                    <a:pt x="89" y="157"/>
                    <a:pt x="77" y="148"/>
                    <a:pt x="71" y="140"/>
                  </a:cubicBezTo>
                  <a:cubicBezTo>
                    <a:pt x="66" y="133"/>
                    <a:pt x="65" y="123"/>
                    <a:pt x="65" y="116"/>
                  </a:cubicBezTo>
                  <a:lnTo>
                    <a:pt x="65" y="67"/>
                  </a:lnTo>
                  <a:cubicBezTo>
                    <a:pt x="65" y="60"/>
                    <a:pt x="67" y="53"/>
                    <a:pt x="70" y="49"/>
                  </a:cubicBezTo>
                  <a:cubicBezTo>
                    <a:pt x="78" y="40"/>
                    <a:pt x="95" y="26"/>
                    <a:pt x="113" y="26"/>
                  </a:cubicBezTo>
                  <a:cubicBezTo>
                    <a:pt x="139" y="26"/>
                    <a:pt x="159" y="49"/>
                    <a:pt x="159" y="95"/>
                  </a:cubicBezTo>
                  <a:cubicBezTo>
                    <a:pt x="159" y="134"/>
                    <a:pt x="138" y="157"/>
                    <a:pt x="111" y="157"/>
                  </a:cubicBezTo>
                  <a:close/>
                  <a:moveTo>
                    <a:pt x="122" y="2"/>
                  </a:moveTo>
                  <a:lnTo>
                    <a:pt x="122" y="2"/>
                  </a:lnTo>
                  <a:cubicBezTo>
                    <a:pt x="99" y="2"/>
                    <a:pt x="79" y="12"/>
                    <a:pt x="65" y="27"/>
                  </a:cubicBezTo>
                  <a:lnTo>
                    <a:pt x="65" y="0"/>
                  </a:lnTo>
                  <a:lnTo>
                    <a:pt x="13" y="4"/>
                  </a:lnTo>
                  <a:lnTo>
                    <a:pt x="9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9" y="16"/>
                  </a:cubicBezTo>
                  <a:cubicBezTo>
                    <a:pt x="23" y="18"/>
                    <a:pt x="24" y="22"/>
                    <a:pt x="24" y="43"/>
                  </a:cubicBezTo>
                  <a:lnTo>
                    <a:pt x="24" y="282"/>
                  </a:lnTo>
                  <a:cubicBezTo>
                    <a:pt x="32" y="281"/>
                    <a:pt x="40" y="281"/>
                    <a:pt x="44" y="281"/>
                  </a:cubicBezTo>
                  <a:cubicBezTo>
                    <a:pt x="49" y="281"/>
                    <a:pt x="57" y="281"/>
                    <a:pt x="65" y="282"/>
                  </a:cubicBezTo>
                  <a:lnTo>
                    <a:pt x="65" y="165"/>
                  </a:lnTo>
                  <a:cubicBezTo>
                    <a:pt x="72" y="170"/>
                    <a:pt x="80" y="173"/>
                    <a:pt x="88" y="176"/>
                  </a:cubicBezTo>
                  <a:cubicBezTo>
                    <a:pt x="96" y="178"/>
                    <a:pt x="104" y="179"/>
                    <a:pt x="113" y="179"/>
                  </a:cubicBezTo>
                  <a:cubicBezTo>
                    <a:pt x="165" y="179"/>
                    <a:pt x="201" y="139"/>
                    <a:pt x="201" y="90"/>
                  </a:cubicBezTo>
                  <a:cubicBezTo>
                    <a:pt x="201" y="41"/>
                    <a:pt x="170" y="2"/>
                    <a:pt x="122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602317-3F10-4BF3-BDCF-7148AAC139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50" y="2975"/>
              <a:ext cx="101" cy="111"/>
            </a:xfrm>
            <a:custGeom>
              <a:avLst/>
              <a:gdLst>
                <a:gd name="T0" fmla="*/ 43 w 168"/>
                <a:gd name="T1" fmla="*/ 61 h 179"/>
                <a:gd name="T2" fmla="*/ 43 w 168"/>
                <a:gd name="T3" fmla="*/ 61 h 179"/>
                <a:gd name="T4" fmla="*/ 89 w 168"/>
                <a:gd name="T5" fmla="*/ 61 h 179"/>
                <a:gd name="T6" fmla="*/ 126 w 168"/>
                <a:gd name="T7" fmla="*/ 59 h 179"/>
                <a:gd name="T8" fmla="*/ 133 w 168"/>
                <a:gd name="T9" fmla="*/ 50 h 179"/>
                <a:gd name="T10" fmla="*/ 90 w 168"/>
                <a:gd name="T11" fmla="*/ 20 h 179"/>
                <a:gd name="T12" fmla="*/ 43 w 168"/>
                <a:gd name="T13" fmla="*/ 61 h 179"/>
                <a:gd name="T14" fmla="*/ 41 w 168"/>
                <a:gd name="T15" fmla="*/ 84 h 179"/>
                <a:gd name="T16" fmla="*/ 41 w 168"/>
                <a:gd name="T17" fmla="*/ 84 h 179"/>
                <a:gd name="T18" fmla="*/ 41 w 168"/>
                <a:gd name="T19" fmla="*/ 92 h 179"/>
                <a:gd name="T20" fmla="*/ 103 w 168"/>
                <a:gd name="T21" fmla="*/ 150 h 179"/>
                <a:gd name="T22" fmla="*/ 151 w 168"/>
                <a:gd name="T23" fmla="*/ 138 h 179"/>
                <a:gd name="T24" fmla="*/ 159 w 168"/>
                <a:gd name="T25" fmla="*/ 135 h 179"/>
                <a:gd name="T26" fmla="*/ 164 w 168"/>
                <a:gd name="T27" fmla="*/ 141 h 179"/>
                <a:gd name="T28" fmla="*/ 152 w 168"/>
                <a:gd name="T29" fmla="*/ 156 h 179"/>
                <a:gd name="T30" fmla="*/ 87 w 168"/>
                <a:gd name="T31" fmla="*/ 179 h 179"/>
                <a:gd name="T32" fmla="*/ 0 w 168"/>
                <a:gd name="T33" fmla="*/ 96 h 179"/>
                <a:gd name="T34" fmla="*/ 92 w 168"/>
                <a:gd name="T35" fmla="*/ 0 h 179"/>
                <a:gd name="T36" fmla="*/ 168 w 168"/>
                <a:gd name="T37" fmla="*/ 73 h 179"/>
                <a:gd name="T38" fmla="*/ 154 w 168"/>
                <a:gd name="T39" fmla="*/ 84 h 179"/>
                <a:gd name="T40" fmla="*/ 41 w 168"/>
                <a:gd name="T41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179">
                  <a:moveTo>
                    <a:pt x="43" y="61"/>
                  </a:moveTo>
                  <a:lnTo>
                    <a:pt x="43" y="61"/>
                  </a:lnTo>
                  <a:lnTo>
                    <a:pt x="89" y="61"/>
                  </a:lnTo>
                  <a:cubicBezTo>
                    <a:pt x="113" y="61"/>
                    <a:pt x="119" y="62"/>
                    <a:pt x="126" y="59"/>
                  </a:cubicBezTo>
                  <a:cubicBezTo>
                    <a:pt x="131" y="58"/>
                    <a:pt x="133" y="54"/>
                    <a:pt x="133" y="50"/>
                  </a:cubicBezTo>
                  <a:cubicBezTo>
                    <a:pt x="133" y="34"/>
                    <a:pt x="114" y="20"/>
                    <a:pt x="90" y="20"/>
                  </a:cubicBezTo>
                  <a:cubicBezTo>
                    <a:pt x="67" y="20"/>
                    <a:pt x="46" y="38"/>
                    <a:pt x="43" y="61"/>
                  </a:cubicBezTo>
                  <a:close/>
                  <a:moveTo>
                    <a:pt x="41" y="84"/>
                  </a:moveTo>
                  <a:lnTo>
                    <a:pt x="41" y="84"/>
                  </a:lnTo>
                  <a:cubicBezTo>
                    <a:pt x="41" y="88"/>
                    <a:pt x="41" y="91"/>
                    <a:pt x="41" y="92"/>
                  </a:cubicBezTo>
                  <a:cubicBezTo>
                    <a:pt x="41" y="128"/>
                    <a:pt x="64" y="150"/>
                    <a:pt x="103" y="150"/>
                  </a:cubicBezTo>
                  <a:cubicBezTo>
                    <a:pt x="126" y="150"/>
                    <a:pt x="142" y="143"/>
                    <a:pt x="151" y="138"/>
                  </a:cubicBezTo>
                  <a:cubicBezTo>
                    <a:pt x="155" y="136"/>
                    <a:pt x="158" y="135"/>
                    <a:pt x="159" y="135"/>
                  </a:cubicBezTo>
                  <a:cubicBezTo>
                    <a:pt x="162" y="135"/>
                    <a:pt x="164" y="137"/>
                    <a:pt x="164" y="141"/>
                  </a:cubicBezTo>
                  <a:cubicBezTo>
                    <a:pt x="164" y="144"/>
                    <a:pt x="160" y="149"/>
                    <a:pt x="152" y="156"/>
                  </a:cubicBezTo>
                  <a:cubicBezTo>
                    <a:pt x="135" y="173"/>
                    <a:pt x="113" y="179"/>
                    <a:pt x="87" y="179"/>
                  </a:cubicBezTo>
                  <a:cubicBezTo>
                    <a:pt x="30" y="179"/>
                    <a:pt x="0" y="141"/>
                    <a:pt x="0" y="96"/>
                  </a:cubicBezTo>
                  <a:cubicBezTo>
                    <a:pt x="0" y="41"/>
                    <a:pt x="39" y="0"/>
                    <a:pt x="92" y="0"/>
                  </a:cubicBezTo>
                  <a:cubicBezTo>
                    <a:pt x="136" y="0"/>
                    <a:pt x="168" y="31"/>
                    <a:pt x="168" y="73"/>
                  </a:cubicBezTo>
                  <a:cubicBezTo>
                    <a:pt x="168" y="79"/>
                    <a:pt x="161" y="84"/>
                    <a:pt x="154" y="84"/>
                  </a:cubicBezTo>
                  <a:lnTo>
                    <a:pt x="41" y="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09EE6E4-741B-4623-B0E8-71644D7C85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75" y="2975"/>
              <a:ext cx="102" cy="111"/>
            </a:xfrm>
            <a:custGeom>
              <a:avLst/>
              <a:gdLst>
                <a:gd name="T0" fmla="*/ 43 w 169"/>
                <a:gd name="T1" fmla="*/ 61 h 179"/>
                <a:gd name="T2" fmla="*/ 43 w 169"/>
                <a:gd name="T3" fmla="*/ 61 h 179"/>
                <a:gd name="T4" fmla="*/ 89 w 169"/>
                <a:gd name="T5" fmla="*/ 61 h 179"/>
                <a:gd name="T6" fmla="*/ 126 w 169"/>
                <a:gd name="T7" fmla="*/ 59 h 179"/>
                <a:gd name="T8" fmla="*/ 133 w 169"/>
                <a:gd name="T9" fmla="*/ 50 h 179"/>
                <a:gd name="T10" fmla="*/ 91 w 169"/>
                <a:gd name="T11" fmla="*/ 20 h 179"/>
                <a:gd name="T12" fmla="*/ 43 w 169"/>
                <a:gd name="T13" fmla="*/ 61 h 179"/>
                <a:gd name="T14" fmla="*/ 42 w 169"/>
                <a:gd name="T15" fmla="*/ 84 h 179"/>
                <a:gd name="T16" fmla="*/ 42 w 169"/>
                <a:gd name="T17" fmla="*/ 84 h 179"/>
                <a:gd name="T18" fmla="*/ 42 w 169"/>
                <a:gd name="T19" fmla="*/ 92 h 179"/>
                <a:gd name="T20" fmla="*/ 103 w 169"/>
                <a:gd name="T21" fmla="*/ 150 h 179"/>
                <a:gd name="T22" fmla="*/ 152 w 169"/>
                <a:gd name="T23" fmla="*/ 138 h 179"/>
                <a:gd name="T24" fmla="*/ 159 w 169"/>
                <a:gd name="T25" fmla="*/ 135 h 179"/>
                <a:gd name="T26" fmla="*/ 164 w 169"/>
                <a:gd name="T27" fmla="*/ 141 h 179"/>
                <a:gd name="T28" fmla="*/ 152 w 169"/>
                <a:gd name="T29" fmla="*/ 156 h 179"/>
                <a:gd name="T30" fmla="*/ 87 w 169"/>
                <a:gd name="T31" fmla="*/ 179 h 179"/>
                <a:gd name="T32" fmla="*/ 0 w 169"/>
                <a:gd name="T33" fmla="*/ 96 h 179"/>
                <a:gd name="T34" fmla="*/ 93 w 169"/>
                <a:gd name="T35" fmla="*/ 0 h 179"/>
                <a:gd name="T36" fmla="*/ 169 w 169"/>
                <a:gd name="T37" fmla="*/ 73 h 179"/>
                <a:gd name="T38" fmla="*/ 154 w 169"/>
                <a:gd name="T39" fmla="*/ 84 h 179"/>
                <a:gd name="T40" fmla="*/ 42 w 169"/>
                <a:gd name="T41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9" h="179">
                  <a:moveTo>
                    <a:pt x="43" y="61"/>
                  </a:moveTo>
                  <a:lnTo>
                    <a:pt x="43" y="61"/>
                  </a:lnTo>
                  <a:lnTo>
                    <a:pt x="89" y="61"/>
                  </a:lnTo>
                  <a:cubicBezTo>
                    <a:pt x="113" y="61"/>
                    <a:pt x="119" y="62"/>
                    <a:pt x="126" y="59"/>
                  </a:cubicBezTo>
                  <a:cubicBezTo>
                    <a:pt x="131" y="58"/>
                    <a:pt x="133" y="54"/>
                    <a:pt x="133" y="50"/>
                  </a:cubicBezTo>
                  <a:cubicBezTo>
                    <a:pt x="133" y="34"/>
                    <a:pt x="114" y="20"/>
                    <a:pt x="91" y="20"/>
                  </a:cubicBezTo>
                  <a:cubicBezTo>
                    <a:pt x="68" y="20"/>
                    <a:pt x="47" y="38"/>
                    <a:pt x="43" y="61"/>
                  </a:cubicBezTo>
                  <a:close/>
                  <a:moveTo>
                    <a:pt x="42" y="84"/>
                  </a:moveTo>
                  <a:lnTo>
                    <a:pt x="42" y="84"/>
                  </a:lnTo>
                  <a:cubicBezTo>
                    <a:pt x="42" y="88"/>
                    <a:pt x="42" y="91"/>
                    <a:pt x="42" y="92"/>
                  </a:cubicBezTo>
                  <a:cubicBezTo>
                    <a:pt x="42" y="128"/>
                    <a:pt x="64" y="150"/>
                    <a:pt x="103" y="150"/>
                  </a:cubicBezTo>
                  <a:cubicBezTo>
                    <a:pt x="127" y="150"/>
                    <a:pt x="142" y="143"/>
                    <a:pt x="152" y="138"/>
                  </a:cubicBezTo>
                  <a:cubicBezTo>
                    <a:pt x="155" y="136"/>
                    <a:pt x="158" y="135"/>
                    <a:pt x="159" y="135"/>
                  </a:cubicBezTo>
                  <a:cubicBezTo>
                    <a:pt x="163" y="135"/>
                    <a:pt x="164" y="137"/>
                    <a:pt x="164" y="141"/>
                  </a:cubicBezTo>
                  <a:cubicBezTo>
                    <a:pt x="164" y="144"/>
                    <a:pt x="160" y="149"/>
                    <a:pt x="152" y="156"/>
                  </a:cubicBezTo>
                  <a:cubicBezTo>
                    <a:pt x="135" y="173"/>
                    <a:pt x="113" y="179"/>
                    <a:pt x="87" y="179"/>
                  </a:cubicBezTo>
                  <a:cubicBezTo>
                    <a:pt x="30" y="179"/>
                    <a:pt x="0" y="141"/>
                    <a:pt x="0" y="96"/>
                  </a:cubicBezTo>
                  <a:cubicBezTo>
                    <a:pt x="0" y="41"/>
                    <a:pt x="39" y="0"/>
                    <a:pt x="93" y="0"/>
                  </a:cubicBezTo>
                  <a:cubicBezTo>
                    <a:pt x="137" y="0"/>
                    <a:pt x="169" y="31"/>
                    <a:pt x="169" y="73"/>
                  </a:cubicBezTo>
                  <a:cubicBezTo>
                    <a:pt x="169" y="79"/>
                    <a:pt x="162" y="84"/>
                    <a:pt x="154" y="84"/>
                  </a:cubicBezTo>
                  <a:lnTo>
                    <a:pt x="42" y="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63E19C8-7B10-4FFE-B43C-55789A4E47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48" y="2920"/>
              <a:ext cx="27" cy="165"/>
            </a:xfrm>
            <a:custGeom>
              <a:avLst/>
              <a:gdLst>
                <a:gd name="T0" fmla="*/ 40 w 44"/>
                <a:gd name="T1" fmla="*/ 0 h 265"/>
                <a:gd name="T2" fmla="*/ 40 w 44"/>
                <a:gd name="T3" fmla="*/ 0 h 265"/>
                <a:gd name="T4" fmla="*/ 22 w 44"/>
                <a:gd name="T5" fmla="*/ 1 h 265"/>
                <a:gd name="T6" fmla="*/ 4 w 44"/>
                <a:gd name="T7" fmla="*/ 0 h 265"/>
                <a:gd name="T8" fmla="*/ 0 w 44"/>
                <a:gd name="T9" fmla="*/ 0 h 265"/>
                <a:gd name="T10" fmla="*/ 0 w 44"/>
                <a:gd name="T11" fmla="*/ 265 h 265"/>
                <a:gd name="T12" fmla="*/ 4 w 44"/>
                <a:gd name="T13" fmla="*/ 265 h 265"/>
                <a:gd name="T14" fmla="*/ 22 w 44"/>
                <a:gd name="T15" fmla="*/ 264 h 265"/>
                <a:gd name="T16" fmla="*/ 40 w 44"/>
                <a:gd name="T17" fmla="*/ 265 h 265"/>
                <a:gd name="T18" fmla="*/ 44 w 44"/>
                <a:gd name="T19" fmla="*/ 265 h 265"/>
                <a:gd name="T20" fmla="*/ 44 w 44"/>
                <a:gd name="T21" fmla="*/ 0 h 265"/>
                <a:gd name="T22" fmla="*/ 40 w 44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65">
                  <a:moveTo>
                    <a:pt x="40" y="0"/>
                  </a:moveTo>
                  <a:lnTo>
                    <a:pt x="40" y="0"/>
                  </a:lnTo>
                  <a:cubicBezTo>
                    <a:pt x="31" y="0"/>
                    <a:pt x="27" y="1"/>
                    <a:pt x="22" y="1"/>
                  </a:cubicBezTo>
                  <a:cubicBezTo>
                    <a:pt x="17" y="1"/>
                    <a:pt x="13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lnTo>
                    <a:pt x="0" y="265"/>
                  </a:lnTo>
                  <a:cubicBezTo>
                    <a:pt x="2" y="265"/>
                    <a:pt x="3" y="265"/>
                    <a:pt x="4" y="265"/>
                  </a:cubicBezTo>
                  <a:cubicBezTo>
                    <a:pt x="13" y="264"/>
                    <a:pt x="17" y="264"/>
                    <a:pt x="22" y="264"/>
                  </a:cubicBezTo>
                  <a:cubicBezTo>
                    <a:pt x="27" y="264"/>
                    <a:pt x="31" y="264"/>
                    <a:pt x="40" y="265"/>
                  </a:cubicBezTo>
                  <a:cubicBezTo>
                    <a:pt x="42" y="265"/>
                    <a:pt x="43" y="265"/>
                    <a:pt x="44" y="265"/>
                  </a:cubicBezTo>
                  <a:lnTo>
                    <a:pt x="44" y="0"/>
                  </a:lnTo>
                  <a:cubicBezTo>
                    <a:pt x="43" y="0"/>
                    <a:pt x="42" y="0"/>
                    <a:pt x="4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985B7622-4BDC-4640-9F0A-5BAEEADA18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97" y="2973"/>
              <a:ext cx="115" cy="114"/>
            </a:xfrm>
            <a:custGeom>
              <a:avLst/>
              <a:gdLst>
                <a:gd name="T0" fmla="*/ 90 w 192"/>
                <a:gd name="T1" fmla="*/ 22 h 183"/>
                <a:gd name="T2" fmla="*/ 90 w 192"/>
                <a:gd name="T3" fmla="*/ 22 h 183"/>
                <a:gd name="T4" fmla="*/ 44 w 192"/>
                <a:gd name="T5" fmla="*/ 91 h 183"/>
                <a:gd name="T6" fmla="*/ 103 w 192"/>
                <a:gd name="T7" fmla="*/ 160 h 183"/>
                <a:gd name="T8" fmla="*/ 148 w 192"/>
                <a:gd name="T9" fmla="*/ 91 h 183"/>
                <a:gd name="T10" fmla="*/ 90 w 192"/>
                <a:gd name="T11" fmla="*/ 22 h 183"/>
                <a:gd name="T12" fmla="*/ 191 w 192"/>
                <a:gd name="T13" fmla="*/ 87 h 183"/>
                <a:gd name="T14" fmla="*/ 191 w 192"/>
                <a:gd name="T15" fmla="*/ 87 h 183"/>
                <a:gd name="T16" fmla="*/ 96 w 192"/>
                <a:gd name="T17" fmla="*/ 181 h 183"/>
                <a:gd name="T18" fmla="*/ 2 w 192"/>
                <a:gd name="T19" fmla="*/ 96 h 183"/>
                <a:gd name="T20" fmla="*/ 96 w 192"/>
                <a:gd name="T21" fmla="*/ 2 h 183"/>
                <a:gd name="T22" fmla="*/ 191 w 192"/>
                <a:gd name="T23" fmla="*/ 8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183">
                  <a:moveTo>
                    <a:pt x="90" y="22"/>
                  </a:moveTo>
                  <a:lnTo>
                    <a:pt x="90" y="22"/>
                  </a:lnTo>
                  <a:cubicBezTo>
                    <a:pt x="60" y="24"/>
                    <a:pt x="41" y="50"/>
                    <a:pt x="44" y="91"/>
                  </a:cubicBezTo>
                  <a:cubicBezTo>
                    <a:pt x="49" y="136"/>
                    <a:pt x="69" y="162"/>
                    <a:pt x="103" y="160"/>
                  </a:cubicBezTo>
                  <a:cubicBezTo>
                    <a:pt x="132" y="159"/>
                    <a:pt x="152" y="133"/>
                    <a:pt x="148" y="91"/>
                  </a:cubicBezTo>
                  <a:cubicBezTo>
                    <a:pt x="144" y="47"/>
                    <a:pt x="124" y="21"/>
                    <a:pt x="90" y="22"/>
                  </a:cubicBezTo>
                  <a:close/>
                  <a:moveTo>
                    <a:pt x="191" y="87"/>
                  </a:moveTo>
                  <a:lnTo>
                    <a:pt x="191" y="87"/>
                  </a:lnTo>
                  <a:cubicBezTo>
                    <a:pt x="192" y="141"/>
                    <a:pt x="153" y="178"/>
                    <a:pt x="96" y="181"/>
                  </a:cubicBezTo>
                  <a:cubicBezTo>
                    <a:pt x="43" y="183"/>
                    <a:pt x="4" y="146"/>
                    <a:pt x="2" y="96"/>
                  </a:cubicBezTo>
                  <a:cubicBezTo>
                    <a:pt x="0" y="42"/>
                    <a:pt x="39" y="5"/>
                    <a:pt x="96" y="2"/>
                  </a:cubicBezTo>
                  <a:cubicBezTo>
                    <a:pt x="150" y="0"/>
                    <a:pt x="189" y="37"/>
                    <a:pt x="191" y="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7F3E100-5613-484A-B1E3-F84ADB5552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1" y="2976"/>
              <a:ext cx="103" cy="110"/>
            </a:xfrm>
            <a:custGeom>
              <a:avLst/>
              <a:gdLst>
                <a:gd name="T0" fmla="*/ 146 w 171"/>
                <a:gd name="T1" fmla="*/ 2 h 176"/>
                <a:gd name="T2" fmla="*/ 146 w 171"/>
                <a:gd name="T3" fmla="*/ 2 h 176"/>
                <a:gd name="T4" fmla="*/ 99 w 171"/>
                <a:gd name="T5" fmla="*/ 115 h 176"/>
                <a:gd name="T6" fmla="*/ 42 w 171"/>
                <a:gd name="T7" fmla="*/ 2 h 176"/>
                <a:gd name="T8" fmla="*/ 41 w 171"/>
                <a:gd name="T9" fmla="*/ 2 h 176"/>
                <a:gd name="T10" fmla="*/ 32 w 171"/>
                <a:gd name="T11" fmla="*/ 2 h 176"/>
                <a:gd name="T12" fmla="*/ 9 w 171"/>
                <a:gd name="T13" fmla="*/ 1 h 176"/>
                <a:gd name="T14" fmla="*/ 1 w 171"/>
                <a:gd name="T15" fmla="*/ 0 h 176"/>
                <a:gd name="T16" fmla="*/ 0 w 171"/>
                <a:gd name="T17" fmla="*/ 0 h 176"/>
                <a:gd name="T18" fmla="*/ 66 w 171"/>
                <a:gd name="T19" fmla="*/ 132 h 176"/>
                <a:gd name="T20" fmla="*/ 87 w 171"/>
                <a:gd name="T21" fmla="*/ 172 h 176"/>
                <a:gd name="T22" fmla="*/ 94 w 171"/>
                <a:gd name="T23" fmla="*/ 176 h 176"/>
                <a:gd name="T24" fmla="*/ 104 w 171"/>
                <a:gd name="T25" fmla="*/ 160 h 176"/>
                <a:gd name="T26" fmla="*/ 171 w 171"/>
                <a:gd name="T27" fmla="*/ 1 h 176"/>
                <a:gd name="T28" fmla="*/ 151 w 171"/>
                <a:gd name="T29" fmla="*/ 2 h 176"/>
                <a:gd name="T30" fmla="*/ 146 w 171"/>
                <a:gd name="T31" fmla="*/ 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6">
                  <a:moveTo>
                    <a:pt x="146" y="2"/>
                  </a:moveTo>
                  <a:lnTo>
                    <a:pt x="146" y="2"/>
                  </a:lnTo>
                  <a:cubicBezTo>
                    <a:pt x="130" y="44"/>
                    <a:pt x="108" y="95"/>
                    <a:pt x="99" y="115"/>
                  </a:cubicBezTo>
                  <a:cubicBezTo>
                    <a:pt x="89" y="97"/>
                    <a:pt x="64" y="48"/>
                    <a:pt x="42" y="2"/>
                  </a:cubicBezTo>
                  <a:cubicBezTo>
                    <a:pt x="42" y="2"/>
                    <a:pt x="41" y="2"/>
                    <a:pt x="41" y="2"/>
                  </a:cubicBezTo>
                  <a:cubicBezTo>
                    <a:pt x="37" y="2"/>
                    <a:pt x="36" y="2"/>
                    <a:pt x="32" y="2"/>
                  </a:cubicBezTo>
                  <a:cubicBezTo>
                    <a:pt x="24" y="2"/>
                    <a:pt x="18" y="2"/>
                    <a:pt x="9" y="1"/>
                  </a:cubicBezTo>
                  <a:cubicBezTo>
                    <a:pt x="5" y="0"/>
                    <a:pt x="2" y="0"/>
                    <a:pt x="1" y="0"/>
                  </a:cubicBezTo>
                  <a:lnTo>
                    <a:pt x="0" y="0"/>
                  </a:lnTo>
                  <a:lnTo>
                    <a:pt x="66" y="132"/>
                  </a:lnTo>
                  <a:cubicBezTo>
                    <a:pt x="78" y="156"/>
                    <a:pt x="85" y="169"/>
                    <a:pt x="87" y="172"/>
                  </a:cubicBezTo>
                  <a:cubicBezTo>
                    <a:pt x="89" y="175"/>
                    <a:pt x="91" y="176"/>
                    <a:pt x="94" y="176"/>
                  </a:cubicBezTo>
                  <a:cubicBezTo>
                    <a:pt x="97" y="176"/>
                    <a:pt x="98" y="173"/>
                    <a:pt x="104" y="160"/>
                  </a:cubicBezTo>
                  <a:cubicBezTo>
                    <a:pt x="109" y="149"/>
                    <a:pt x="153" y="45"/>
                    <a:pt x="171" y="1"/>
                  </a:cubicBezTo>
                  <a:cubicBezTo>
                    <a:pt x="165" y="2"/>
                    <a:pt x="155" y="2"/>
                    <a:pt x="151" y="2"/>
                  </a:cubicBezTo>
                  <a:cubicBezTo>
                    <a:pt x="150" y="2"/>
                    <a:pt x="148" y="2"/>
                    <a:pt x="14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D0B3914-A89B-4B6D-9485-6EBFA3AE2D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1" y="2917"/>
              <a:ext cx="118" cy="169"/>
            </a:xfrm>
            <a:custGeom>
              <a:avLst/>
              <a:gdLst>
                <a:gd name="T0" fmla="*/ 104 w 195"/>
                <a:gd name="T1" fmla="*/ 104 h 273"/>
                <a:gd name="T2" fmla="*/ 104 w 195"/>
                <a:gd name="T3" fmla="*/ 104 h 273"/>
                <a:gd name="T4" fmla="*/ 52 w 195"/>
                <a:gd name="T5" fmla="*/ 84 h 273"/>
                <a:gd name="T6" fmla="*/ 40 w 195"/>
                <a:gd name="T7" fmla="*/ 61 h 273"/>
                <a:gd name="T8" fmla="*/ 54 w 195"/>
                <a:gd name="T9" fmla="*/ 34 h 273"/>
                <a:gd name="T10" fmla="*/ 88 w 195"/>
                <a:gd name="T11" fmla="*/ 23 h 273"/>
                <a:gd name="T12" fmla="*/ 131 w 195"/>
                <a:gd name="T13" fmla="*/ 36 h 273"/>
                <a:gd name="T14" fmla="*/ 166 w 195"/>
                <a:gd name="T15" fmla="*/ 73 h 273"/>
                <a:gd name="T16" fmla="*/ 172 w 195"/>
                <a:gd name="T17" fmla="*/ 75 h 273"/>
                <a:gd name="T18" fmla="*/ 177 w 195"/>
                <a:gd name="T19" fmla="*/ 69 h 273"/>
                <a:gd name="T20" fmla="*/ 176 w 195"/>
                <a:gd name="T21" fmla="*/ 63 h 273"/>
                <a:gd name="T22" fmla="*/ 171 w 195"/>
                <a:gd name="T23" fmla="*/ 22 h 273"/>
                <a:gd name="T24" fmla="*/ 91 w 195"/>
                <a:gd name="T25" fmla="*/ 0 h 273"/>
                <a:gd name="T26" fmla="*/ 24 w 195"/>
                <a:gd name="T27" fmla="*/ 22 h 273"/>
                <a:gd name="T28" fmla="*/ 0 w 195"/>
                <a:gd name="T29" fmla="*/ 72 h 273"/>
                <a:gd name="T30" fmla="*/ 36 w 195"/>
                <a:gd name="T31" fmla="*/ 129 h 273"/>
                <a:gd name="T32" fmla="*/ 87 w 195"/>
                <a:gd name="T33" fmla="*/ 152 h 273"/>
                <a:gd name="T34" fmla="*/ 139 w 195"/>
                <a:gd name="T35" fmla="*/ 177 h 273"/>
                <a:gd name="T36" fmla="*/ 153 w 195"/>
                <a:gd name="T37" fmla="*/ 204 h 273"/>
                <a:gd name="T38" fmla="*/ 138 w 195"/>
                <a:gd name="T39" fmla="*/ 236 h 273"/>
                <a:gd name="T40" fmla="*/ 98 w 195"/>
                <a:gd name="T41" fmla="*/ 250 h 273"/>
                <a:gd name="T42" fmla="*/ 47 w 195"/>
                <a:gd name="T43" fmla="*/ 231 h 273"/>
                <a:gd name="T44" fmla="*/ 14 w 195"/>
                <a:gd name="T45" fmla="*/ 188 h 273"/>
                <a:gd name="T46" fmla="*/ 6 w 195"/>
                <a:gd name="T47" fmla="*/ 178 h 273"/>
                <a:gd name="T48" fmla="*/ 0 w 195"/>
                <a:gd name="T49" fmla="*/ 184 h 273"/>
                <a:gd name="T50" fmla="*/ 0 w 195"/>
                <a:gd name="T51" fmla="*/ 190 h 273"/>
                <a:gd name="T52" fmla="*/ 4 w 195"/>
                <a:gd name="T53" fmla="*/ 245 h 273"/>
                <a:gd name="T54" fmla="*/ 99 w 195"/>
                <a:gd name="T55" fmla="*/ 273 h 273"/>
                <a:gd name="T56" fmla="*/ 195 w 195"/>
                <a:gd name="T57" fmla="*/ 187 h 273"/>
                <a:gd name="T58" fmla="*/ 104 w 195"/>
                <a:gd name="T59" fmla="*/ 10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5" h="273">
                  <a:moveTo>
                    <a:pt x="104" y="104"/>
                  </a:moveTo>
                  <a:lnTo>
                    <a:pt x="104" y="104"/>
                  </a:lnTo>
                  <a:cubicBezTo>
                    <a:pt x="81" y="97"/>
                    <a:pt x="60" y="91"/>
                    <a:pt x="52" y="84"/>
                  </a:cubicBezTo>
                  <a:cubicBezTo>
                    <a:pt x="43" y="77"/>
                    <a:pt x="40" y="70"/>
                    <a:pt x="40" y="61"/>
                  </a:cubicBezTo>
                  <a:cubicBezTo>
                    <a:pt x="40" y="50"/>
                    <a:pt x="45" y="41"/>
                    <a:pt x="54" y="34"/>
                  </a:cubicBezTo>
                  <a:cubicBezTo>
                    <a:pt x="63" y="27"/>
                    <a:pt x="75" y="23"/>
                    <a:pt x="88" y="23"/>
                  </a:cubicBezTo>
                  <a:cubicBezTo>
                    <a:pt x="103" y="23"/>
                    <a:pt x="117" y="27"/>
                    <a:pt x="131" y="36"/>
                  </a:cubicBezTo>
                  <a:cubicBezTo>
                    <a:pt x="155" y="52"/>
                    <a:pt x="161" y="67"/>
                    <a:pt x="166" y="73"/>
                  </a:cubicBezTo>
                  <a:cubicBezTo>
                    <a:pt x="167" y="74"/>
                    <a:pt x="169" y="75"/>
                    <a:pt x="172" y="75"/>
                  </a:cubicBezTo>
                  <a:cubicBezTo>
                    <a:pt x="175" y="75"/>
                    <a:pt x="177" y="73"/>
                    <a:pt x="177" y="69"/>
                  </a:cubicBezTo>
                  <a:lnTo>
                    <a:pt x="176" y="63"/>
                  </a:lnTo>
                  <a:lnTo>
                    <a:pt x="171" y="22"/>
                  </a:lnTo>
                  <a:cubicBezTo>
                    <a:pt x="147" y="13"/>
                    <a:pt x="120" y="0"/>
                    <a:pt x="91" y="0"/>
                  </a:cubicBezTo>
                  <a:cubicBezTo>
                    <a:pt x="63" y="0"/>
                    <a:pt x="41" y="7"/>
                    <a:pt x="24" y="22"/>
                  </a:cubicBezTo>
                  <a:cubicBezTo>
                    <a:pt x="8" y="37"/>
                    <a:pt x="0" y="50"/>
                    <a:pt x="0" y="72"/>
                  </a:cubicBezTo>
                  <a:cubicBezTo>
                    <a:pt x="0" y="95"/>
                    <a:pt x="15" y="115"/>
                    <a:pt x="36" y="129"/>
                  </a:cubicBezTo>
                  <a:cubicBezTo>
                    <a:pt x="47" y="136"/>
                    <a:pt x="64" y="144"/>
                    <a:pt x="87" y="152"/>
                  </a:cubicBezTo>
                  <a:cubicBezTo>
                    <a:pt x="110" y="160"/>
                    <a:pt x="130" y="168"/>
                    <a:pt x="139" y="177"/>
                  </a:cubicBezTo>
                  <a:cubicBezTo>
                    <a:pt x="149" y="186"/>
                    <a:pt x="153" y="193"/>
                    <a:pt x="153" y="204"/>
                  </a:cubicBezTo>
                  <a:cubicBezTo>
                    <a:pt x="153" y="216"/>
                    <a:pt x="148" y="227"/>
                    <a:pt x="138" y="236"/>
                  </a:cubicBezTo>
                  <a:cubicBezTo>
                    <a:pt x="128" y="245"/>
                    <a:pt x="115" y="250"/>
                    <a:pt x="98" y="250"/>
                  </a:cubicBezTo>
                  <a:cubicBezTo>
                    <a:pt x="79" y="250"/>
                    <a:pt x="61" y="244"/>
                    <a:pt x="47" y="231"/>
                  </a:cubicBezTo>
                  <a:cubicBezTo>
                    <a:pt x="33" y="219"/>
                    <a:pt x="22" y="208"/>
                    <a:pt x="14" y="188"/>
                  </a:cubicBezTo>
                  <a:cubicBezTo>
                    <a:pt x="11" y="182"/>
                    <a:pt x="8" y="178"/>
                    <a:pt x="6" y="178"/>
                  </a:cubicBezTo>
                  <a:cubicBezTo>
                    <a:pt x="2" y="178"/>
                    <a:pt x="0" y="180"/>
                    <a:pt x="0" y="184"/>
                  </a:cubicBezTo>
                  <a:cubicBezTo>
                    <a:pt x="0" y="185"/>
                    <a:pt x="0" y="187"/>
                    <a:pt x="0" y="190"/>
                  </a:cubicBezTo>
                  <a:lnTo>
                    <a:pt x="4" y="245"/>
                  </a:lnTo>
                  <a:cubicBezTo>
                    <a:pt x="26" y="257"/>
                    <a:pt x="61" y="273"/>
                    <a:pt x="99" y="273"/>
                  </a:cubicBezTo>
                  <a:cubicBezTo>
                    <a:pt x="160" y="273"/>
                    <a:pt x="195" y="229"/>
                    <a:pt x="195" y="187"/>
                  </a:cubicBezTo>
                  <a:cubicBezTo>
                    <a:pt x="195" y="156"/>
                    <a:pt x="177" y="129"/>
                    <a:pt x="104" y="10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42253408-3225-40A0-980C-9BA926544B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64" y="2974"/>
              <a:ext cx="88" cy="112"/>
            </a:xfrm>
            <a:custGeom>
              <a:avLst/>
              <a:gdLst>
                <a:gd name="T0" fmla="*/ 106 w 146"/>
                <a:gd name="T1" fmla="*/ 112 h 181"/>
                <a:gd name="T2" fmla="*/ 106 w 146"/>
                <a:gd name="T3" fmla="*/ 112 h 181"/>
                <a:gd name="T4" fmla="*/ 68 w 146"/>
                <a:gd name="T5" fmla="*/ 155 h 181"/>
                <a:gd name="T6" fmla="*/ 42 w 146"/>
                <a:gd name="T7" fmla="*/ 134 h 181"/>
                <a:gd name="T8" fmla="*/ 77 w 146"/>
                <a:gd name="T9" fmla="*/ 100 h 181"/>
                <a:gd name="T10" fmla="*/ 106 w 146"/>
                <a:gd name="T11" fmla="*/ 85 h 181"/>
                <a:gd name="T12" fmla="*/ 106 w 146"/>
                <a:gd name="T13" fmla="*/ 112 h 181"/>
                <a:gd name="T14" fmla="*/ 106 w 146"/>
                <a:gd name="T15" fmla="*/ 112 h 181"/>
                <a:gd name="T16" fmla="*/ 81 w 146"/>
                <a:gd name="T17" fmla="*/ 0 h 181"/>
                <a:gd name="T18" fmla="*/ 81 w 146"/>
                <a:gd name="T19" fmla="*/ 0 h 181"/>
                <a:gd name="T20" fmla="*/ 35 w 146"/>
                <a:gd name="T21" fmla="*/ 8 h 181"/>
                <a:gd name="T22" fmla="*/ 11 w 146"/>
                <a:gd name="T23" fmla="*/ 40 h 181"/>
                <a:gd name="T24" fmla="*/ 30 w 146"/>
                <a:gd name="T25" fmla="*/ 59 h 181"/>
                <a:gd name="T26" fmla="*/ 55 w 146"/>
                <a:gd name="T27" fmla="*/ 40 h 181"/>
                <a:gd name="T28" fmla="*/ 83 w 146"/>
                <a:gd name="T29" fmla="*/ 21 h 181"/>
                <a:gd name="T30" fmla="*/ 100 w 146"/>
                <a:gd name="T31" fmla="*/ 28 h 181"/>
                <a:gd name="T32" fmla="*/ 102 w 146"/>
                <a:gd name="T33" fmla="*/ 61 h 181"/>
                <a:gd name="T34" fmla="*/ 91 w 146"/>
                <a:gd name="T35" fmla="*/ 73 h 181"/>
                <a:gd name="T36" fmla="*/ 66 w 146"/>
                <a:gd name="T37" fmla="*/ 83 h 181"/>
                <a:gd name="T38" fmla="*/ 27 w 146"/>
                <a:gd name="T39" fmla="*/ 98 h 181"/>
                <a:gd name="T40" fmla="*/ 0 w 146"/>
                <a:gd name="T41" fmla="*/ 139 h 181"/>
                <a:gd name="T42" fmla="*/ 52 w 146"/>
                <a:gd name="T43" fmla="*/ 181 h 181"/>
                <a:gd name="T44" fmla="*/ 106 w 146"/>
                <a:gd name="T45" fmla="*/ 150 h 181"/>
                <a:gd name="T46" fmla="*/ 130 w 146"/>
                <a:gd name="T47" fmla="*/ 181 h 181"/>
                <a:gd name="T48" fmla="*/ 146 w 146"/>
                <a:gd name="T49" fmla="*/ 178 h 181"/>
                <a:gd name="T50" fmla="*/ 146 w 146"/>
                <a:gd name="T51" fmla="*/ 57 h 181"/>
                <a:gd name="T52" fmla="*/ 81 w 146"/>
                <a:gd name="T5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81">
                  <a:moveTo>
                    <a:pt x="106" y="112"/>
                  </a:moveTo>
                  <a:lnTo>
                    <a:pt x="106" y="112"/>
                  </a:lnTo>
                  <a:cubicBezTo>
                    <a:pt x="106" y="138"/>
                    <a:pt x="89" y="154"/>
                    <a:pt x="68" y="155"/>
                  </a:cubicBezTo>
                  <a:cubicBezTo>
                    <a:pt x="52" y="156"/>
                    <a:pt x="42" y="148"/>
                    <a:pt x="42" y="134"/>
                  </a:cubicBezTo>
                  <a:cubicBezTo>
                    <a:pt x="42" y="118"/>
                    <a:pt x="51" y="111"/>
                    <a:pt x="77" y="100"/>
                  </a:cubicBezTo>
                  <a:cubicBezTo>
                    <a:pt x="92" y="94"/>
                    <a:pt x="102" y="89"/>
                    <a:pt x="106" y="85"/>
                  </a:cubicBezTo>
                  <a:lnTo>
                    <a:pt x="106" y="112"/>
                  </a:lnTo>
                  <a:lnTo>
                    <a:pt x="106" y="112"/>
                  </a:lnTo>
                  <a:close/>
                  <a:moveTo>
                    <a:pt x="81" y="0"/>
                  </a:moveTo>
                  <a:lnTo>
                    <a:pt x="81" y="0"/>
                  </a:lnTo>
                  <a:cubicBezTo>
                    <a:pt x="62" y="0"/>
                    <a:pt x="49" y="2"/>
                    <a:pt x="35" y="8"/>
                  </a:cubicBezTo>
                  <a:cubicBezTo>
                    <a:pt x="20" y="15"/>
                    <a:pt x="11" y="26"/>
                    <a:pt x="11" y="40"/>
                  </a:cubicBezTo>
                  <a:cubicBezTo>
                    <a:pt x="11" y="52"/>
                    <a:pt x="19" y="59"/>
                    <a:pt x="30" y="59"/>
                  </a:cubicBezTo>
                  <a:cubicBezTo>
                    <a:pt x="44" y="59"/>
                    <a:pt x="52" y="53"/>
                    <a:pt x="55" y="40"/>
                  </a:cubicBezTo>
                  <a:cubicBezTo>
                    <a:pt x="58" y="28"/>
                    <a:pt x="72" y="21"/>
                    <a:pt x="83" y="21"/>
                  </a:cubicBezTo>
                  <a:cubicBezTo>
                    <a:pt x="90" y="21"/>
                    <a:pt x="96" y="23"/>
                    <a:pt x="100" y="28"/>
                  </a:cubicBezTo>
                  <a:cubicBezTo>
                    <a:pt x="109" y="37"/>
                    <a:pt x="107" y="53"/>
                    <a:pt x="102" y="61"/>
                  </a:cubicBezTo>
                  <a:cubicBezTo>
                    <a:pt x="99" y="66"/>
                    <a:pt x="95" y="70"/>
                    <a:pt x="91" y="73"/>
                  </a:cubicBezTo>
                  <a:cubicBezTo>
                    <a:pt x="86" y="75"/>
                    <a:pt x="81" y="79"/>
                    <a:pt x="66" y="83"/>
                  </a:cubicBezTo>
                  <a:cubicBezTo>
                    <a:pt x="48" y="89"/>
                    <a:pt x="35" y="94"/>
                    <a:pt x="27" y="98"/>
                  </a:cubicBezTo>
                  <a:cubicBezTo>
                    <a:pt x="11" y="106"/>
                    <a:pt x="0" y="118"/>
                    <a:pt x="0" y="139"/>
                  </a:cubicBezTo>
                  <a:cubicBezTo>
                    <a:pt x="0" y="161"/>
                    <a:pt x="21" y="181"/>
                    <a:pt x="52" y="181"/>
                  </a:cubicBezTo>
                  <a:cubicBezTo>
                    <a:pt x="97" y="181"/>
                    <a:pt x="106" y="150"/>
                    <a:pt x="106" y="150"/>
                  </a:cubicBezTo>
                  <a:cubicBezTo>
                    <a:pt x="106" y="174"/>
                    <a:pt x="116" y="181"/>
                    <a:pt x="130" y="181"/>
                  </a:cubicBezTo>
                  <a:cubicBezTo>
                    <a:pt x="135" y="181"/>
                    <a:pt x="141" y="180"/>
                    <a:pt x="146" y="178"/>
                  </a:cubicBezTo>
                  <a:lnTo>
                    <a:pt x="146" y="57"/>
                  </a:lnTo>
                  <a:cubicBezTo>
                    <a:pt x="146" y="19"/>
                    <a:pt x="122" y="0"/>
                    <a:pt x="8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1D96613E-9245-4A01-A95B-FBD659B9C1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6" y="2974"/>
              <a:ext cx="87" cy="112"/>
            </a:xfrm>
            <a:custGeom>
              <a:avLst/>
              <a:gdLst>
                <a:gd name="T0" fmla="*/ 107 w 146"/>
                <a:gd name="T1" fmla="*/ 112 h 181"/>
                <a:gd name="T2" fmla="*/ 107 w 146"/>
                <a:gd name="T3" fmla="*/ 112 h 181"/>
                <a:gd name="T4" fmla="*/ 68 w 146"/>
                <a:gd name="T5" fmla="*/ 155 h 181"/>
                <a:gd name="T6" fmla="*/ 43 w 146"/>
                <a:gd name="T7" fmla="*/ 134 h 181"/>
                <a:gd name="T8" fmla="*/ 78 w 146"/>
                <a:gd name="T9" fmla="*/ 100 h 181"/>
                <a:gd name="T10" fmla="*/ 107 w 146"/>
                <a:gd name="T11" fmla="*/ 85 h 181"/>
                <a:gd name="T12" fmla="*/ 107 w 146"/>
                <a:gd name="T13" fmla="*/ 112 h 181"/>
                <a:gd name="T14" fmla="*/ 107 w 146"/>
                <a:gd name="T15" fmla="*/ 112 h 181"/>
                <a:gd name="T16" fmla="*/ 82 w 146"/>
                <a:gd name="T17" fmla="*/ 0 h 181"/>
                <a:gd name="T18" fmla="*/ 82 w 146"/>
                <a:gd name="T19" fmla="*/ 0 h 181"/>
                <a:gd name="T20" fmla="*/ 35 w 146"/>
                <a:gd name="T21" fmla="*/ 8 h 181"/>
                <a:gd name="T22" fmla="*/ 11 w 146"/>
                <a:gd name="T23" fmla="*/ 40 h 181"/>
                <a:gd name="T24" fmla="*/ 31 w 146"/>
                <a:gd name="T25" fmla="*/ 59 h 181"/>
                <a:gd name="T26" fmla="*/ 55 w 146"/>
                <a:gd name="T27" fmla="*/ 40 h 181"/>
                <a:gd name="T28" fmla="*/ 83 w 146"/>
                <a:gd name="T29" fmla="*/ 21 h 181"/>
                <a:gd name="T30" fmla="*/ 100 w 146"/>
                <a:gd name="T31" fmla="*/ 28 h 181"/>
                <a:gd name="T32" fmla="*/ 102 w 146"/>
                <a:gd name="T33" fmla="*/ 61 h 181"/>
                <a:gd name="T34" fmla="*/ 91 w 146"/>
                <a:gd name="T35" fmla="*/ 73 h 181"/>
                <a:gd name="T36" fmla="*/ 66 w 146"/>
                <a:gd name="T37" fmla="*/ 83 h 181"/>
                <a:gd name="T38" fmla="*/ 28 w 146"/>
                <a:gd name="T39" fmla="*/ 98 h 181"/>
                <a:gd name="T40" fmla="*/ 0 w 146"/>
                <a:gd name="T41" fmla="*/ 139 h 181"/>
                <a:gd name="T42" fmla="*/ 52 w 146"/>
                <a:gd name="T43" fmla="*/ 181 h 181"/>
                <a:gd name="T44" fmla="*/ 107 w 146"/>
                <a:gd name="T45" fmla="*/ 150 h 181"/>
                <a:gd name="T46" fmla="*/ 131 w 146"/>
                <a:gd name="T47" fmla="*/ 181 h 181"/>
                <a:gd name="T48" fmla="*/ 146 w 146"/>
                <a:gd name="T49" fmla="*/ 178 h 181"/>
                <a:gd name="T50" fmla="*/ 146 w 146"/>
                <a:gd name="T51" fmla="*/ 57 h 181"/>
                <a:gd name="T52" fmla="*/ 82 w 146"/>
                <a:gd name="T5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81">
                  <a:moveTo>
                    <a:pt x="107" y="112"/>
                  </a:moveTo>
                  <a:lnTo>
                    <a:pt x="107" y="112"/>
                  </a:lnTo>
                  <a:cubicBezTo>
                    <a:pt x="107" y="138"/>
                    <a:pt x="89" y="154"/>
                    <a:pt x="68" y="155"/>
                  </a:cubicBezTo>
                  <a:cubicBezTo>
                    <a:pt x="53" y="156"/>
                    <a:pt x="43" y="148"/>
                    <a:pt x="43" y="134"/>
                  </a:cubicBezTo>
                  <a:cubicBezTo>
                    <a:pt x="43" y="118"/>
                    <a:pt x="51" y="111"/>
                    <a:pt x="78" y="100"/>
                  </a:cubicBezTo>
                  <a:cubicBezTo>
                    <a:pt x="93" y="94"/>
                    <a:pt x="103" y="89"/>
                    <a:pt x="107" y="85"/>
                  </a:cubicBezTo>
                  <a:lnTo>
                    <a:pt x="107" y="112"/>
                  </a:lnTo>
                  <a:lnTo>
                    <a:pt x="107" y="112"/>
                  </a:lnTo>
                  <a:close/>
                  <a:moveTo>
                    <a:pt x="82" y="0"/>
                  </a:moveTo>
                  <a:lnTo>
                    <a:pt x="82" y="0"/>
                  </a:lnTo>
                  <a:cubicBezTo>
                    <a:pt x="62" y="0"/>
                    <a:pt x="49" y="2"/>
                    <a:pt x="35" y="8"/>
                  </a:cubicBezTo>
                  <a:cubicBezTo>
                    <a:pt x="21" y="15"/>
                    <a:pt x="11" y="26"/>
                    <a:pt x="11" y="40"/>
                  </a:cubicBezTo>
                  <a:cubicBezTo>
                    <a:pt x="11" y="52"/>
                    <a:pt x="19" y="59"/>
                    <a:pt x="31" y="59"/>
                  </a:cubicBezTo>
                  <a:cubicBezTo>
                    <a:pt x="44" y="59"/>
                    <a:pt x="52" y="53"/>
                    <a:pt x="55" y="40"/>
                  </a:cubicBezTo>
                  <a:cubicBezTo>
                    <a:pt x="58" y="28"/>
                    <a:pt x="73" y="21"/>
                    <a:pt x="83" y="21"/>
                  </a:cubicBezTo>
                  <a:cubicBezTo>
                    <a:pt x="91" y="21"/>
                    <a:pt x="96" y="23"/>
                    <a:pt x="100" y="28"/>
                  </a:cubicBezTo>
                  <a:cubicBezTo>
                    <a:pt x="109" y="37"/>
                    <a:pt x="107" y="53"/>
                    <a:pt x="102" y="61"/>
                  </a:cubicBezTo>
                  <a:cubicBezTo>
                    <a:pt x="99" y="66"/>
                    <a:pt x="96" y="70"/>
                    <a:pt x="91" y="73"/>
                  </a:cubicBezTo>
                  <a:cubicBezTo>
                    <a:pt x="87" y="75"/>
                    <a:pt x="81" y="79"/>
                    <a:pt x="66" y="83"/>
                  </a:cubicBezTo>
                  <a:cubicBezTo>
                    <a:pt x="48" y="89"/>
                    <a:pt x="35" y="94"/>
                    <a:pt x="28" y="98"/>
                  </a:cubicBezTo>
                  <a:cubicBezTo>
                    <a:pt x="11" y="106"/>
                    <a:pt x="0" y="118"/>
                    <a:pt x="0" y="139"/>
                  </a:cubicBezTo>
                  <a:cubicBezTo>
                    <a:pt x="0" y="161"/>
                    <a:pt x="22" y="181"/>
                    <a:pt x="52" y="181"/>
                  </a:cubicBezTo>
                  <a:cubicBezTo>
                    <a:pt x="98" y="181"/>
                    <a:pt x="107" y="150"/>
                    <a:pt x="107" y="150"/>
                  </a:cubicBezTo>
                  <a:cubicBezTo>
                    <a:pt x="107" y="174"/>
                    <a:pt x="117" y="181"/>
                    <a:pt x="131" y="181"/>
                  </a:cubicBezTo>
                  <a:cubicBezTo>
                    <a:pt x="135" y="181"/>
                    <a:pt x="141" y="180"/>
                    <a:pt x="146" y="178"/>
                  </a:cubicBezTo>
                  <a:lnTo>
                    <a:pt x="146" y="57"/>
                  </a:lnTo>
                  <a:cubicBezTo>
                    <a:pt x="146" y="19"/>
                    <a:pt x="122" y="0"/>
                    <a:pt x="8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6B798CC3-F443-4750-98A7-F0521B86F1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6" y="2975"/>
              <a:ext cx="80" cy="111"/>
            </a:xfrm>
            <a:custGeom>
              <a:avLst/>
              <a:gdLst>
                <a:gd name="T0" fmla="*/ 4 w 133"/>
                <a:gd name="T1" fmla="*/ 45 h 179"/>
                <a:gd name="T2" fmla="*/ 4 w 133"/>
                <a:gd name="T3" fmla="*/ 45 h 179"/>
                <a:gd name="T4" fmla="*/ 61 w 133"/>
                <a:gd name="T5" fmla="*/ 103 h 179"/>
                <a:gd name="T6" fmla="*/ 99 w 133"/>
                <a:gd name="T7" fmla="*/ 136 h 179"/>
                <a:gd name="T8" fmla="*/ 70 w 133"/>
                <a:gd name="T9" fmla="*/ 159 h 179"/>
                <a:gd name="T10" fmla="*/ 15 w 133"/>
                <a:gd name="T11" fmla="*/ 122 h 179"/>
                <a:gd name="T12" fmla="*/ 5 w 133"/>
                <a:gd name="T13" fmla="*/ 109 h 179"/>
                <a:gd name="T14" fmla="*/ 0 w 133"/>
                <a:gd name="T15" fmla="*/ 118 h 179"/>
                <a:gd name="T16" fmla="*/ 0 w 133"/>
                <a:gd name="T17" fmla="*/ 155 h 179"/>
                <a:gd name="T18" fmla="*/ 1 w 133"/>
                <a:gd name="T19" fmla="*/ 157 h 179"/>
                <a:gd name="T20" fmla="*/ 70 w 133"/>
                <a:gd name="T21" fmla="*/ 179 h 179"/>
                <a:gd name="T22" fmla="*/ 133 w 133"/>
                <a:gd name="T23" fmla="*/ 127 h 179"/>
                <a:gd name="T24" fmla="*/ 80 w 133"/>
                <a:gd name="T25" fmla="*/ 72 h 179"/>
                <a:gd name="T26" fmla="*/ 35 w 133"/>
                <a:gd name="T27" fmla="*/ 38 h 179"/>
                <a:gd name="T28" fmla="*/ 60 w 133"/>
                <a:gd name="T29" fmla="*/ 19 h 179"/>
                <a:gd name="T30" fmla="*/ 112 w 133"/>
                <a:gd name="T31" fmla="*/ 49 h 179"/>
                <a:gd name="T32" fmla="*/ 122 w 133"/>
                <a:gd name="T33" fmla="*/ 60 h 179"/>
                <a:gd name="T34" fmla="*/ 127 w 133"/>
                <a:gd name="T35" fmla="*/ 52 h 179"/>
                <a:gd name="T36" fmla="*/ 125 w 133"/>
                <a:gd name="T37" fmla="*/ 24 h 179"/>
                <a:gd name="T38" fmla="*/ 124 w 133"/>
                <a:gd name="T39" fmla="*/ 18 h 179"/>
                <a:gd name="T40" fmla="*/ 63 w 133"/>
                <a:gd name="T41" fmla="*/ 0 h 179"/>
                <a:gd name="T42" fmla="*/ 4 w 133"/>
                <a:gd name="T43" fmla="*/ 4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" h="179">
                  <a:moveTo>
                    <a:pt x="4" y="45"/>
                  </a:moveTo>
                  <a:lnTo>
                    <a:pt x="4" y="45"/>
                  </a:lnTo>
                  <a:cubicBezTo>
                    <a:pt x="4" y="70"/>
                    <a:pt x="16" y="81"/>
                    <a:pt x="61" y="103"/>
                  </a:cubicBezTo>
                  <a:cubicBezTo>
                    <a:pt x="81" y="112"/>
                    <a:pt x="99" y="117"/>
                    <a:pt x="99" y="136"/>
                  </a:cubicBezTo>
                  <a:cubicBezTo>
                    <a:pt x="99" y="153"/>
                    <a:pt x="84" y="159"/>
                    <a:pt x="70" y="159"/>
                  </a:cubicBezTo>
                  <a:cubicBezTo>
                    <a:pt x="47" y="159"/>
                    <a:pt x="27" y="152"/>
                    <a:pt x="15" y="122"/>
                  </a:cubicBezTo>
                  <a:cubicBezTo>
                    <a:pt x="11" y="114"/>
                    <a:pt x="8" y="109"/>
                    <a:pt x="5" y="109"/>
                  </a:cubicBezTo>
                  <a:cubicBezTo>
                    <a:pt x="1" y="109"/>
                    <a:pt x="0" y="112"/>
                    <a:pt x="0" y="118"/>
                  </a:cubicBezTo>
                  <a:cubicBezTo>
                    <a:pt x="0" y="132"/>
                    <a:pt x="0" y="145"/>
                    <a:pt x="0" y="155"/>
                  </a:cubicBezTo>
                  <a:cubicBezTo>
                    <a:pt x="0" y="156"/>
                    <a:pt x="0" y="157"/>
                    <a:pt x="1" y="157"/>
                  </a:cubicBezTo>
                  <a:cubicBezTo>
                    <a:pt x="14" y="166"/>
                    <a:pt x="39" y="179"/>
                    <a:pt x="70" y="179"/>
                  </a:cubicBezTo>
                  <a:cubicBezTo>
                    <a:pt x="109" y="179"/>
                    <a:pt x="133" y="152"/>
                    <a:pt x="133" y="127"/>
                  </a:cubicBezTo>
                  <a:cubicBezTo>
                    <a:pt x="133" y="104"/>
                    <a:pt x="119" y="88"/>
                    <a:pt x="80" y="72"/>
                  </a:cubicBezTo>
                  <a:cubicBezTo>
                    <a:pt x="44" y="56"/>
                    <a:pt x="35" y="52"/>
                    <a:pt x="35" y="38"/>
                  </a:cubicBezTo>
                  <a:cubicBezTo>
                    <a:pt x="35" y="28"/>
                    <a:pt x="46" y="19"/>
                    <a:pt x="60" y="19"/>
                  </a:cubicBezTo>
                  <a:cubicBezTo>
                    <a:pt x="83" y="19"/>
                    <a:pt x="101" y="24"/>
                    <a:pt x="112" y="49"/>
                  </a:cubicBezTo>
                  <a:cubicBezTo>
                    <a:pt x="116" y="56"/>
                    <a:pt x="119" y="60"/>
                    <a:pt x="122" y="60"/>
                  </a:cubicBezTo>
                  <a:cubicBezTo>
                    <a:pt x="125" y="60"/>
                    <a:pt x="127" y="57"/>
                    <a:pt x="127" y="52"/>
                  </a:cubicBezTo>
                  <a:cubicBezTo>
                    <a:pt x="127" y="45"/>
                    <a:pt x="126" y="35"/>
                    <a:pt x="125" y="24"/>
                  </a:cubicBezTo>
                  <a:cubicBezTo>
                    <a:pt x="125" y="22"/>
                    <a:pt x="124" y="20"/>
                    <a:pt x="124" y="18"/>
                  </a:cubicBezTo>
                  <a:cubicBezTo>
                    <a:pt x="110" y="10"/>
                    <a:pt x="89" y="0"/>
                    <a:pt x="63" y="0"/>
                  </a:cubicBezTo>
                  <a:cubicBezTo>
                    <a:pt x="29" y="0"/>
                    <a:pt x="4" y="22"/>
                    <a:pt x="4" y="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441E609D-50AC-43AF-8942-F8173427CF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1" y="2919"/>
              <a:ext cx="31" cy="32"/>
            </a:xfrm>
            <a:custGeom>
              <a:avLst/>
              <a:gdLst>
                <a:gd name="T0" fmla="*/ 25 w 51"/>
                <a:gd name="T1" fmla="*/ 51 h 51"/>
                <a:gd name="T2" fmla="*/ 25 w 51"/>
                <a:gd name="T3" fmla="*/ 51 h 51"/>
                <a:gd name="T4" fmla="*/ 43 w 51"/>
                <a:gd name="T5" fmla="*/ 43 h 51"/>
                <a:gd name="T6" fmla="*/ 51 w 51"/>
                <a:gd name="T7" fmla="*/ 25 h 51"/>
                <a:gd name="T8" fmla="*/ 43 w 51"/>
                <a:gd name="T9" fmla="*/ 7 h 51"/>
                <a:gd name="T10" fmla="*/ 25 w 51"/>
                <a:gd name="T11" fmla="*/ 0 h 51"/>
                <a:gd name="T12" fmla="*/ 7 w 51"/>
                <a:gd name="T13" fmla="*/ 7 h 51"/>
                <a:gd name="T14" fmla="*/ 0 w 51"/>
                <a:gd name="T15" fmla="*/ 25 h 51"/>
                <a:gd name="T16" fmla="*/ 7 w 51"/>
                <a:gd name="T17" fmla="*/ 43 h 51"/>
                <a:gd name="T18" fmla="*/ 25 w 51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25" y="51"/>
                  </a:moveTo>
                  <a:lnTo>
                    <a:pt x="25" y="51"/>
                  </a:lnTo>
                  <a:cubicBezTo>
                    <a:pt x="32" y="51"/>
                    <a:pt x="38" y="48"/>
                    <a:pt x="43" y="43"/>
                  </a:cubicBezTo>
                  <a:cubicBezTo>
                    <a:pt x="48" y="38"/>
                    <a:pt x="51" y="32"/>
                    <a:pt x="51" y="25"/>
                  </a:cubicBezTo>
                  <a:cubicBezTo>
                    <a:pt x="51" y="18"/>
                    <a:pt x="48" y="12"/>
                    <a:pt x="43" y="7"/>
                  </a:cubicBezTo>
                  <a:cubicBezTo>
                    <a:pt x="38" y="2"/>
                    <a:pt x="32" y="0"/>
                    <a:pt x="25" y="0"/>
                  </a:cubicBezTo>
                  <a:cubicBezTo>
                    <a:pt x="18" y="0"/>
                    <a:pt x="12" y="2"/>
                    <a:pt x="7" y="7"/>
                  </a:cubicBezTo>
                  <a:cubicBezTo>
                    <a:pt x="2" y="12"/>
                    <a:pt x="0" y="18"/>
                    <a:pt x="0" y="25"/>
                  </a:cubicBezTo>
                  <a:cubicBezTo>
                    <a:pt x="0" y="32"/>
                    <a:pt x="2" y="38"/>
                    <a:pt x="7" y="43"/>
                  </a:cubicBezTo>
                  <a:cubicBezTo>
                    <a:pt x="12" y="48"/>
                    <a:pt x="18" y="51"/>
                    <a:pt x="25" y="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AE0597C4-1386-42BD-A555-112D80487E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" y="2974"/>
              <a:ext cx="35" cy="110"/>
            </a:xfrm>
            <a:custGeom>
              <a:avLst/>
              <a:gdLst>
                <a:gd name="T0" fmla="*/ 12 w 59"/>
                <a:gd name="T1" fmla="*/ 4 h 177"/>
                <a:gd name="T2" fmla="*/ 12 w 59"/>
                <a:gd name="T3" fmla="*/ 4 h 177"/>
                <a:gd name="T4" fmla="*/ 8 w 59"/>
                <a:gd name="T5" fmla="*/ 5 h 177"/>
                <a:gd name="T6" fmla="*/ 0 w 59"/>
                <a:gd name="T7" fmla="*/ 10 h 177"/>
                <a:gd name="T8" fmla="*/ 8 w 59"/>
                <a:gd name="T9" fmla="*/ 16 h 177"/>
                <a:gd name="T10" fmla="*/ 19 w 59"/>
                <a:gd name="T11" fmla="*/ 43 h 177"/>
                <a:gd name="T12" fmla="*/ 19 w 59"/>
                <a:gd name="T13" fmla="*/ 177 h 177"/>
                <a:gd name="T14" fmla="*/ 39 w 59"/>
                <a:gd name="T15" fmla="*/ 176 h 177"/>
                <a:gd name="T16" fmla="*/ 59 w 59"/>
                <a:gd name="T17" fmla="*/ 177 h 177"/>
                <a:gd name="T18" fmla="*/ 59 w 59"/>
                <a:gd name="T19" fmla="*/ 0 h 177"/>
                <a:gd name="T20" fmla="*/ 12 w 59"/>
                <a:gd name="T21" fmla="*/ 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77">
                  <a:moveTo>
                    <a:pt x="12" y="4"/>
                  </a:moveTo>
                  <a:lnTo>
                    <a:pt x="12" y="4"/>
                  </a:lnTo>
                  <a:lnTo>
                    <a:pt x="8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2" y="16"/>
                    <a:pt x="8" y="16"/>
                  </a:cubicBezTo>
                  <a:cubicBezTo>
                    <a:pt x="18" y="18"/>
                    <a:pt x="19" y="21"/>
                    <a:pt x="19" y="43"/>
                  </a:cubicBezTo>
                  <a:lnTo>
                    <a:pt x="19" y="177"/>
                  </a:lnTo>
                  <a:cubicBezTo>
                    <a:pt x="25" y="177"/>
                    <a:pt x="31" y="176"/>
                    <a:pt x="39" y="176"/>
                  </a:cubicBezTo>
                  <a:cubicBezTo>
                    <a:pt x="47" y="176"/>
                    <a:pt x="53" y="177"/>
                    <a:pt x="59" y="177"/>
                  </a:cubicBezTo>
                  <a:lnTo>
                    <a:pt x="59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CCD6B96E-8AD6-4385-BBAF-1D650BBA4F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35" y="2919"/>
              <a:ext cx="31" cy="32"/>
            </a:xfrm>
            <a:custGeom>
              <a:avLst/>
              <a:gdLst>
                <a:gd name="T0" fmla="*/ 26 w 52"/>
                <a:gd name="T1" fmla="*/ 51 h 51"/>
                <a:gd name="T2" fmla="*/ 26 w 52"/>
                <a:gd name="T3" fmla="*/ 51 h 51"/>
                <a:gd name="T4" fmla="*/ 44 w 52"/>
                <a:gd name="T5" fmla="*/ 43 h 51"/>
                <a:gd name="T6" fmla="*/ 52 w 52"/>
                <a:gd name="T7" fmla="*/ 25 h 51"/>
                <a:gd name="T8" fmla="*/ 44 w 52"/>
                <a:gd name="T9" fmla="*/ 7 h 51"/>
                <a:gd name="T10" fmla="*/ 26 w 52"/>
                <a:gd name="T11" fmla="*/ 0 h 51"/>
                <a:gd name="T12" fmla="*/ 8 w 52"/>
                <a:gd name="T13" fmla="*/ 7 h 51"/>
                <a:gd name="T14" fmla="*/ 0 w 52"/>
                <a:gd name="T15" fmla="*/ 25 h 51"/>
                <a:gd name="T16" fmla="*/ 8 w 52"/>
                <a:gd name="T17" fmla="*/ 43 h 51"/>
                <a:gd name="T18" fmla="*/ 26 w 52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lnTo>
                    <a:pt x="26" y="51"/>
                  </a:lnTo>
                  <a:cubicBezTo>
                    <a:pt x="33" y="51"/>
                    <a:pt x="39" y="48"/>
                    <a:pt x="44" y="43"/>
                  </a:cubicBezTo>
                  <a:cubicBezTo>
                    <a:pt x="49" y="38"/>
                    <a:pt x="52" y="32"/>
                    <a:pt x="52" y="25"/>
                  </a:cubicBezTo>
                  <a:cubicBezTo>
                    <a:pt x="52" y="18"/>
                    <a:pt x="49" y="12"/>
                    <a:pt x="44" y="7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19" y="0"/>
                    <a:pt x="13" y="2"/>
                    <a:pt x="8" y="7"/>
                  </a:cubicBezTo>
                  <a:cubicBezTo>
                    <a:pt x="3" y="12"/>
                    <a:pt x="0" y="18"/>
                    <a:pt x="0" y="25"/>
                  </a:cubicBezTo>
                  <a:cubicBezTo>
                    <a:pt x="0" y="32"/>
                    <a:pt x="3" y="38"/>
                    <a:pt x="8" y="43"/>
                  </a:cubicBezTo>
                  <a:cubicBezTo>
                    <a:pt x="13" y="48"/>
                    <a:pt x="19" y="51"/>
                    <a:pt x="26" y="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743B3DF8-800B-468C-9FEE-5767705301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26" y="2974"/>
              <a:ext cx="37" cy="110"/>
            </a:xfrm>
            <a:custGeom>
              <a:avLst/>
              <a:gdLst>
                <a:gd name="T0" fmla="*/ 12 w 60"/>
                <a:gd name="T1" fmla="*/ 4 h 177"/>
                <a:gd name="T2" fmla="*/ 12 w 60"/>
                <a:gd name="T3" fmla="*/ 4 h 177"/>
                <a:gd name="T4" fmla="*/ 9 w 60"/>
                <a:gd name="T5" fmla="*/ 5 h 177"/>
                <a:gd name="T6" fmla="*/ 0 w 60"/>
                <a:gd name="T7" fmla="*/ 10 h 177"/>
                <a:gd name="T8" fmla="*/ 9 w 60"/>
                <a:gd name="T9" fmla="*/ 16 h 177"/>
                <a:gd name="T10" fmla="*/ 20 w 60"/>
                <a:gd name="T11" fmla="*/ 43 h 177"/>
                <a:gd name="T12" fmla="*/ 20 w 60"/>
                <a:gd name="T13" fmla="*/ 177 h 177"/>
                <a:gd name="T14" fmla="*/ 40 w 60"/>
                <a:gd name="T15" fmla="*/ 176 h 177"/>
                <a:gd name="T16" fmla="*/ 60 w 60"/>
                <a:gd name="T17" fmla="*/ 177 h 177"/>
                <a:gd name="T18" fmla="*/ 60 w 60"/>
                <a:gd name="T19" fmla="*/ 0 h 177"/>
                <a:gd name="T20" fmla="*/ 12 w 60"/>
                <a:gd name="T21" fmla="*/ 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177">
                  <a:moveTo>
                    <a:pt x="12" y="4"/>
                  </a:moveTo>
                  <a:lnTo>
                    <a:pt x="12" y="4"/>
                  </a:lnTo>
                  <a:lnTo>
                    <a:pt x="9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9" y="16"/>
                  </a:cubicBezTo>
                  <a:cubicBezTo>
                    <a:pt x="18" y="18"/>
                    <a:pt x="20" y="21"/>
                    <a:pt x="20" y="43"/>
                  </a:cubicBezTo>
                  <a:lnTo>
                    <a:pt x="20" y="177"/>
                  </a:lnTo>
                  <a:cubicBezTo>
                    <a:pt x="26" y="177"/>
                    <a:pt x="32" y="176"/>
                    <a:pt x="40" y="176"/>
                  </a:cubicBezTo>
                  <a:cubicBezTo>
                    <a:pt x="48" y="176"/>
                    <a:pt x="54" y="177"/>
                    <a:pt x="60" y="177"/>
                  </a:cubicBezTo>
                  <a:lnTo>
                    <a:pt x="60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2D596E1C-03C6-4E97-A65E-138FA2B18D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08" y="2914"/>
              <a:ext cx="109" cy="171"/>
            </a:xfrm>
            <a:custGeom>
              <a:avLst/>
              <a:gdLst>
                <a:gd name="T0" fmla="*/ 174 w 180"/>
                <a:gd name="T1" fmla="*/ 125 h 274"/>
                <a:gd name="T2" fmla="*/ 174 w 180"/>
                <a:gd name="T3" fmla="*/ 125 h 274"/>
                <a:gd name="T4" fmla="*/ 153 w 180"/>
                <a:gd name="T5" fmla="*/ 104 h 274"/>
                <a:gd name="T6" fmla="*/ 125 w 180"/>
                <a:gd name="T7" fmla="*/ 97 h 274"/>
                <a:gd name="T8" fmla="*/ 89 w 180"/>
                <a:gd name="T9" fmla="*/ 107 h 274"/>
                <a:gd name="T10" fmla="*/ 58 w 180"/>
                <a:gd name="T11" fmla="*/ 136 h 274"/>
                <a:gd name="T12" fmla="*/ 58 w 180"/>
                <a:gd name="T13" fmla="*/ 0 h 274"/>
                <a:gd name="T14" fmla="*/ 12 w 180"/>
                <a:gd name="T15" fmla="*/ 3 h 274"/>
                <a:gd name="T16" fmla="*/ 8 w 180"/>
                <a:gd name="T17" fmla="*/ 4 h 274"/>
                <a:gd name="T18" fmla="*/ 0 w 180"/>
                <a:gd name="T19" fmla="*/ 9 h 274"/>
                <a:gd name="T20" fmla="*/ 8 w 180"/>
                <a:gd name="T21" fmla="*/ 15 h 274"/>
                <a:gd name="T22" fmla="*/ 18 w 180"/>
                <a:gd name="T23" fmla="*/ 42 h 274"/>
                <a:gd name="T24" fmla="*/ 18 w 180"/>
                <a:gd name="T25" fmla="*/ 273 h 274"/>
                <a:gd name="T26" fmla="*/ 36 w 180"/>
                <a:gd name="T27" fmla="*/ 272 h 274"/>
                <a:gd name="T28" fmla="*/ 58 w 180"/>
                <a:gd name="T29" fmla="*/ 274 h 274"/>
                <a:gd name="T30" fmla="*/ 58 w 180"/>
                <a:gd name="T31" fmla="*/ 179 h 274"/>
                <a:gd name="T32" fmla="*/ 66 w 180"/>
                <a:gd name="T33" fmla="*/ 152 h 274"/>
                <a:gd name="T34" fmla="*/ 81 w 180"/>
                <a:gd name="T35" fmla="*/ 135 h 274"/>
                <a:gd name="T36" fmla="*/ 113 w 180"/>
                <a:gd name="T37" fmla="*/ 125 h 274"/>
                <a:gd name="T38" fmla="*/ 136 w 180"/>
                <a:gd name="T39" fmla="*/ 137 h 274"/>
                <a:gd name="T40" fmla="*/ 141 w 180"/>
                <a:gd name="T41" fmla="*/ 183 h 274"/>
                <a:gd name="T42" fmla="*/ 141 w 180"/>
                <a:gd name="T43" fmla="*/ 274 h 274"/>
                <a:gd name="T44" fmla="*/ 145 w 180"/>
                <a:gd name="T45" fmla="*/ 273 h 274"/>
                <a:gd name="T46" fmla="*/ 163 w 180"/>
                <a:gd name="T47" fmla="*/ 272 h 274"/>
                <a:gd name="T48" fmla="*/ 180 w 180"/>
                <a:gd name="T49" fmla="*/ 273 h 274"/>
                <a:gd name="T50" fmla="*/ 180 w 180"/>
                <a:gd name="T51" fmla="*/ 178 h 274"/>
                <a:gd name="T52" fmla="*/ 174 w 180"/>
                <a:gd name="T53" fmla="*/ 12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" h="274">
                  <a:moveTo>
                    <a:pt x="174" y="125"/>
                  </a:moveTo>
                  <a:lnTo>
                    <a:pt x="174" y="125"/>
                  </a:lnTo>
                  <a:cubicBezTo>
                    <a:pt x="169" y="115"/>
                    <a:pt x="162" y="108"/>
                    <a:pt x="153" y="104"/>
                  </a:cubicBezTo>
                  <a:cubicBezTo>
                    <a:pt x="144" y="99"/>
                    <a:pt x="135" y="97"/>
                    <a:pt x="125" y="97"/>
                  </a:cubicBezTo>
                  <a:cubicBezTo>
                    <a:pt x="113" y="97"/>
                    <a:pt x="99" y="100"/>
                    <a:pt x="89" y="107"/>
                  </a:cubicBezTo>
                  <a:cubicBezTo>
                    <a:pt x="79" y="113"/>
                    <a:pt x="67" y="123"/>
                    <a:pt x="58" y="136"/>
                  </a:cubicBezTo>
                  <a:lnTo>
                    <a:pt x="58" y="0"/>
                  </a:lnTo>
                  <a:lnTo>
                    <a:pt x="12" y="3"/>
                  </a:lnTo>
                  <a:lnTo>
                    <a:pt x="8" y="4"/>
                  </a:lnTo>
                  <a:cubicBezTo>
                    <a:pt x="2" y="4"/>
                    <a:pt x="0" y="6"/>
                    <a:pt x="0" y="9"/>
                  </a:cubicBezTo>
                  <a:cubicBezTo>
                    <a:pt x="0" y="13"/>
                    <a:pt x="2" y="15"/>
                    <a:pt x="8" y="15"/>
                  </a:cubicBezTo>
                  <a:cubicBezTo>
                    <a:pt x="20" y="17"/>
                    <a:pt x="18" y="21"/>
                    <a:pt x="18" y="42"/>
                  </a:cubicBezTo>
                  <a:lnTo>
                    <a:pt x="18" y="273"/>
                  </a:lnTo>
                  <a:cubicBezTo>
                    <a:pt x="23" y="273"/>
                    <a:pt x="28" y="272"/>
                    <a:pt x="36" y="272"/>
                  </a:cubicBezTo>
                  <a:cubicBezTo>
                    <a:pt x="43" y="272"/>
                    <a:pt x="52" y="273"/>
                    <a:pt x="58" y="274"/>
                  </a:cubicBezTo>
                  <a:lnTo>
                    <a:pt x="58" y="179"/>
                  </a:lnTo>
                  <a:cubicBezTo>
                    <a:pt x="58" y="168"/>
                    <a:pt x="61" y="160"/>
                    <a:pt x="66" y="152"/>
                  </a:cubicBezTo>
                  <a:cubicBezTo>
                    <a:pt x="71" y="146"/>
                    <a:pt x="76" y="139"/>
                    <a:pt x="81" y="135"/>
                  </a:cubicBezTo>
                  <a:cubicBezTo>
                    <a:pt x="90" y="128"/>
                    <a:pt x="103" y="125"/>
                    <a:pt x="113" y="125"/>
                  </a:cubicBezTo>
                  <a:cubicBezTo>
                    <a:pt x="124" y="125"/>
                    <a:pt x="132" y="129"/>
                    <a:pt x="136" y="137"/>
                  </a:cubicBezTo>
                  <a:cubicBezTo>
                    <a:pt x="139" y="146"/>
                    <a:pt x="141" y="154"/>
                    <a:pt x="141" y="183"/>
                  </a:cubicBezTo>
                  <a:lnTo>
                    <a:pt x="141" y="274"/>
                  </a:lnTo>
                  <a:cubicBezTo>
                    <a:pt x="142" y="274"/>
                    <a:pt x="143" y="274"/>
                    <a:pt x="145" y="273"/>
                  </a:cubicBezTo>
                  <a:cubicBezTo>
                    <a:pt x="151" y="273"/>
                    <a:pt x="160" y="272"/>
                    <a:pt x="163" y="272"/>
                  </a:cubicBezTo>
                  <a:cubicBezTo>
                    <a:pt x="174" y="272"/>
                    <a:pt x="176" y="272"/>
                    <a:pt x="180" y="273"/>
                  </a:cubicBezTo>
                  <a:lnTo>
                    <a:pt x="180" y="178"/>
                  </a:lnTo>
                  <a:cubicBezTo>
                    <a:pt x="180" y="151"/>
                    <a:pt x="179" y="135"/>
                    <a:pt x="174" y="1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5AFCA421-C44B-49AA-8043-BEABC452EC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26" y="2914"/>
              <a:ext cx="104" cy="172"/>
            </a:xfrm>
            <a:custGeom>
              <a:avLst/>
              <a:gdLst>
                <a:gd name="T0" fmla="*/ 133 w 173"/>
                <a:gd name="T1" fmla="*/ 201 h 277"/>
                <a:gd name="T2" fmla="*/ 133 w 173"/>
                <a:gd name="T3" fmla="*/ 201 h 277"/>
                <a:gd name="T4" fmla="*/ 126 w 173"/>
                <a:gd name="T5" fmla="*/ 226 h 277"/>
                <a:gd name="T6" fmla="*/ 87 w 173"/>
                <a:gd name="T7" fmla="*/ 248 h 277"/>
                <a:gd name="T8" fmla="*/ 43 w 173"/>
                <a:gd name="T9" fmla="*/ 184 h 277"/>
                <a:gd name="T10" fmla="*/ 91 w 173"/>
                <a:gd name="T11" fmla="*/ 117 h 277"/>
                <a:gd name="T12" fmla="*/ 126 w 173"/>
                <a:gd name="T13" fmla="*/ 135 h 277"/>
                <a:gd name="T14" fmla="*/ 133 w 173"/>
                <a:gd name="T15" fmla="*/ 160 h 277"/>
                <a:gd name="T16" fmla="*/ 133 w 173"/>
                <a:gd name="T17" fmla="*/ 201 h 277"/>
                <a:gd name="T18" fmla="*/ 133 w 173"/>
                <a:gd name="T19" fmla="*/ 201 h 277"/>
                <a:gd name="T20" fmla="*/ 126 w 173"/>
                <a:gd name="T21" fmla="*/ 3 h 277"/>
                <a:gd name="T22" fmla="*/ 126 w 173"/>
                <a:gd name="T23" fmla="*/ 3 h 277"/>
                <a:gd name="T24" fmla="*/ 122 w 173"/>
                <a:gd name="T25" fmla="*/ 4 h 277"/>
                <a:gd name="T26" fmla="*/ 114 w 173"/>
                <a:gd name="T27" fmla="*/ 9 h 277"/>
                <a:gd name="T28" fmla="*/ 122 w 173"/>
                <a:gd name="T29" fmla="*/ 15 h 277"/>
                <a:gd name="T30" fmla="*/ 133 w 173"/>
                <a:gd name="T31" fmla="*/ 42 h 277"/>
                <a:gd name="T32" fmla="*/ 133 w 173"/>
                <a:gd name="T33" fmla="*/ 116 h 277"/>
                <a:gd name="T34" fmla="*/ 88 w 173"/>
                <a:gd name="T35" fmla="*/ 98 h 277"/>
                <a:gd name="T36" fmla="*/ 0 w 173"/>
                <a:gd name="T37" fmla="*/ 192 h 277"/>
                <a:gd name="T38" fmla="*/ 81 w 173"/>
                <a:gd name="T39" fmla="*/ 277 h 277"/>
                <a:gd name="T40" fmla="*/ 111 w 173"/>
                <a:gd name="T41" fmla="*/ 269 h 277"/>
                <a:gd name="T42" fmla="*/ 133 w 173"/>
                <a:gd name="T43" fmla="*/ 246 h 277"/>
                <a:gd name="T44" fmla="*/ 133 w 173"/>
                <a:gd name="T45" fmla="*/ 274 h 277"/>
                <a:gd name="T46" fmla="*/ 173 w 173"/>
                <a:gd name="T47" fmla="*/ 270 h 277"/>
                <a:gd name="T48" fmla="*/ 173 w 173"/>
                <a:gd name="T49" fmla="*/ 0 h 277"/>
                <a:gd name="T50" fmla="*/ 126 w 173"/>
                <a:gd name="T51" fmla="*/ 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3" h="277">
                  <a:moveTo>
                    <a:pt x="133" y="201"/>
                  </a:moveTo>
                  <a:lnTo>
                    <a:pt x="133" y="201"/>
                  </a:lnTo>
                  <a:cubicBezTo>
                    <a:pt x="133" y="209"/>
                    <a:pt x="130" y="219"/>
                    <a:pt x="126" y="226"/>
                  </a:cubicBezTo>
                  <a:cubicBezTo>
                    <a:pt x="119" y="238"/>
                    <a:pt x="106" y="248"/>
                    <a:pt x="87" y="248"/>
                  </a:cubicBezTo>
                  <a:cubicBezTo>
                    <a:pt x="59" y="248"/>
                    <a:pt x="43" y="226"/>
                    <a:pt x="43" y="184"/>
                  </a:cubicBezTo>
                  <a:cubicBezTo>
                    <a:pt x="43" y="145"/>
                    <a:pt x="62" y="117"/>
                    <a:pt x="91" y="117"/>
                  </a:cubicBezTo>
                  <a:cubicBezTo>
                    <a:pt x="108" y="117"/>
                    <a:pt x="118" y="125"/>
                    <a:pt x="126" y="135"/>
                  </a:cubicBezTo>
                  <a:cubicBezTo>
                    <a:pt x="130" y="141"/>
                    <a:pt x="133" y="152"/>
                    <a:pt x="133" y="160"/>
                  </a:cubicBezTo>
                  <a:lnTo>
                    <a:pt x="133" y="201"/>
                  </a:lnTo>
                  <a:lnTo>
                    <a:pt x="133" y="201"/>
                  </a:lnTo>
                  <a:close/>
                  <a:moveTo>
                    <a:pt x="126" y="3"/>
                  </a:moveTo>
                  <a:lnTo>
                    <a:pt x="126" y="3"/>
                  </a:lnTo>
                  <a:lnTo>
                    <a:pt x="122" y="4"/>
                  </a:lnTo>
                  <a:cubicBezTo>
                    <a:pt x="116" y="4"/>
                    <a:pt x="114" y="6"/>
                    <a:pt x="114" y="9"/>
                  </a:cubicBezTo>
                  <a:cubicBezTo>
                    <a:pt x="114" y="13"/>
                    <a:pt x="116" y="15"/>
                    <a:pt x="122" y="15"/>
                  </a:cubicBezTo>
                  <a:cubicBezTo>
                    <a:pt x="134" y="17"/>
                    <a:pt x="133" y="21"/>
                    <a:pt x="133" y="42"/>
                  </a:cubicBezTo>
                  <a:lnTo>
                    <a:pt x="133" y="116"/>
                  </a:lnTo>
                  <a:cubicBezTo>
                    <a:pt x="122" y="105"/>
                    <a:pt x="107" y="98"/>
                    <a:pt x="88" y="98"/>
                  </a:cubicBezTo>
                  <a:cubicBezTo>
                    <a:pt x="36" y="98"/>
                    <a:pt x="0" y="136"/>
                    <a:pt x="0" y="192"/>
                  </a:cubicBezTo>
                  <a:cubicBezTo>
                    <a:pt x="0" y="240"/>
                    <a:pt x="34" y="277"/>
                    <a:pt x="81" y="277"/>
                  </a:cubicBezTo>
                  <a:cubicBezTo>
                    <a:pt x="92" y="277"/>
                    <a:pt x="102" y="274"/>
                    <a:pt x="111" y="269"/>
                  </a:cubicBezTo>
                  <a:cubicBezTo>
                    <a:pt x="119" y="264"/>
                    <a:pt x="127" y="256"/>
                    <a:pt x="133" y="246"/>
                  </a:cubicBezTo>
                  <a:lnTo>
                    <a:pt x="133" y="274"/>
                  </a:lnTo>
                  <a:lnTo>
                    <a:pt x="173" y="270"/>
                  </a:lnTo>
                  <a:lnTo>
                    <a:pt x="173" y="0"/>
                  </a:lnTo>
                  <a:lnTo>
                    <a:pt x="12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90CB968E-B21A-48CC-BF68-2B41BC0A5E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2" y="2974"/>
              <a:ext cx="110" cy="111"/>
            </a:xfrm>
            <a:custGeom>
              <a:avLst/>
              <a:gdLst>
                <a:gd name="T0" fmla="*/ 130 w 182"/>
                <a:gd name="T1" fmla="*/ 1 h 178"/>
                <a:gd name="T2" fmla="*/ 130 w 182"/>
                <a:gd name="T3" fmla="*/ 1 h 178"/>
                <a:gd name="T4" fmla="*/ 59 w 182"/>
                <a:gd name="T5" fmla="*/ 40 h 178"/>
                <a:gd name="T6" fmla="*/ 59 w 182"/>
                <a:gd name="T7" fmla="*/ 0 h 178"/>
                <a:gd name="T8" fmla="*/ 12 w 182"/>
                <a:gd name="T9" fmla="*/ 4 h 178"/>
                <a:gd name="T10" fmla="*/ 8 w 182"/>
                <a:gd name="T11" fmla="*/ 5 h 178"/>
                <a:gd name="T12" fmla="*/ 0 w 182"/>
                <a:gd name="T13" fmla="*/ 10 h 178"/>
                <a:gd name="T14" fmla="*/ 8 w 182"/>
                <a:gd name="T15" fmla="*/ 16 h 178"/>
                <a:gd name="T16" fmla="*/ 19 w 182"/>
                <a:gd name="T17" fmla="*/ 43 h 178"/>
                <a:gd name="T18" fmla="*/ 19 w 182"/>
                <a:gd name="T19" fmla="*/ 177 h 178"/>
                <a:gd name="T20" fmla="*/ 39 w 182"/>
                <a:gd name="T21" fmla="*/ 176 h 178"/>
                <a:gd name="T22" fmla="*/ 59 w 182"/>
                <a:gd name="T23" fmla="*/ 177 h 178"/>
                <a:gd name="T24" fmla="*/ 59 w 182"/>
                <a:gd name="T25" fmla="*/ 80 h 178"/>
                <a:gd name="T26" fmla="*/ 65 w 182"/>
                <a:gd name="T27" fmla="*/ 62 h 178"/>
                <a:gd name="T28" fmla="*/ 114 w 182"/>
                <a:gd name="T29" fmla="*/ 29 h 178"/>
                <a:gd name="T30" fmla="*/ 142 w 182"/>
                <a:gd name="T31" fmla="*/ 75 h 178"/>
                <a:gd name="T32" fmla="*/ 142 w 182"/>
                <a:gd name="T33" fmla="*/ 178 h 178"/>
                <a:gd name="T34" fmla="*/ 163 w 182"/>
                <a:gd name="T35" fmla="*/ 176 h 178"/>
                <a:gd name="T36" fmla="*/ 182 w 182"/>
                <a:gd name="T37" fmla="*/ 178 h 178"/>
                <a:gd name="T38" fmla="*/ 182 w 182"/>
                <a:gd name="T39" fmla="*/ 58 h 178"/>
                <a:gd name="T40" fmla="*/ 130 w 182"/>
                <a:gd name="T41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2" h="178">
                  <a:moveTo>
                    <a:pt x="130" y="1"/>
                  </a:moveTo>
                  <a:lnTo>
                    <a:pt x="130" y="1"/>
                  </a:lnTo>
                  <a:cubicBezTo>
                    <a:pt x="101" y="1"/>
                    <a:pt x="72" y="23"/>
                    <a:pt x="59" y="40"/>
                  </a:cubicBezTo>
                  <a:lnTo>
                    <a:pt x="59" y="0"/>
                  </a:lnTo>
                  <a:lnTo>
                    <a:pt x="12" y="4"/>
                  </a:lnTo>
                  <a:lnTo>
                    <a:pt x="8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8" y="16"/>
                  </a:cubicBezTo>
                  <a:cubicBezTo>
                    <a:pt x="18" y="17"/>
                    <a:pt x="19" y="21"/>
                    <a:pt x="19" y="43"/>
                  </a:cubicBezTo>
                  <a:lnTo>
                    <a:pt x="19" y="177"/>
                  </a:lnTo>
                  <a:cubicBezTo>
                    <a:pt x="25" y="177"/>
                    <a:pt x="32" y="176"/>
                    <a:pt x="39" y="176"/>
                  </a:cubicBezTo>
                  <a:cubicBezTo>
                    <a:pt x="47" y="176"/>
                    <a:pt x="53" y="177"/>
                    <a:pt x="59" y="177"/>
                  </a:cubicBezTo>
                  <a:lnTo>
                    <a:pt x="59" y="80"/>
                  </a:lnTo>
                  <a:cubicBezTo>
                    <a:pt x="59" y="73"/>
                    <a:pt x="62" y="66"/>
                    <a:pt x="65" y="62"/>
                  </a:cubicBezTo>
                  <a:cubicBezTo>
                    <a:pt x="73" y="50"/>
                    <a:pt x="91" y="29"/>
                    <a:pt x="114" y="29"/>
                  </a:cubicBezTo>
                  <a:cubicBezTo>
                    <a:pt x="135" y="29"/>
                    <a:pt x="142" y="39"/>
                    <a:pt x="142" y="75"/>
                  </a:cubicBezTo>
                  <a:lnTo>
                    <a:pt x="142" y="178"/>
                  </a:lnTo>
                  <a:cubicBezTo>
                    <a:pt x="149" y="177"/>
                    <a:pt x="154" y="176"/>
                    <a:pt x="163" y="176"/>
                  </a:cubicBezTo>
                  <a:cubicBezTo>
                    <a:pt x="172" y="176"/>
                    <a:pt x="177" y="177"/>
                    <a:pt x="182" y="178"/>
                  </a:cubicBezTo>
                  <a:lnTo>
                    <a:pt x="182" y="58"/>
                  </a:lnTo>
                  <a:cubicBezTo>
                    <a:pt x="182" y="24"/>
                    <a:pt x="164" y="1"/>
                    <a:pt x="13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68DCE117-7ADD-4751-95CC-47A8A45A7E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" y="2917"/>
              <a:ext cx="164" cy="170"/>
            </a:xfrm>
            <a:custGeom>
              <a:avLst/>
              <a:gdLst>
                <a:gd name="T0" fmla="*/ 270 w 272"/>
                <a:gd name="T1" fmla="*/ 142 h 274"/>
                <a:gd name="T2" fmla="*/ 270 w 272"/>
                <a:gd name="T3" fmla="*/ 142 h 274"/>
                <a:gd name="T4" fmla="*/ 221 w 272"/>
                <a:gd name="T5" fmla="*/ 144 h 274"/>
                <a:gd name="T6" fmla="*/ 191 w 272"/>
                <a:gd name="T7" fmla="*/ 144 h 274"/>
                <a:gd name="T8" fmla="*/ 184 w 272"/>
                <a:gd name="T9" fmla="*/ 149 h 274"/>
                <a:gd name="T10" fmla="*/ 192 w 272"/>
                <a:gd name="T11" fmla="*/ 155 h 274"/>
                <a:gd name="T12" fmla="*/ 221 w 272"/>
                <a:gd name="T13" fmla="*/ 172 h 274"/>
                <a:gd name="T14" fmla="*/ 224 w 272"/>
                <a:gd name="T15" fmla="*/ 208 h 274"/>
                <a:gd name="T16" fmla="*/ 152 w 272"/>
                <a:gd name="T17" fmla="*/ 252 h 274"/>
                <a:gd name="T18" fmla="*/ 55 w 272"/>
                <a:gd name="T19" fmla="*/ 136 h 274"/>
                <a:gd name="T20" fmla="*/ 153 w 272"/>
                <a:gd name="T21" fmla="*/ 23 h 274"/>
                <a:gd name="T22" fmla="*/ 258 w 272"/>
                <a:gd name="T23" fmla="*/ 88 h 274"/>
                <a:gd name="T24" fmla="*/ 266 w 272"/>
                <a:gd name="T25" fmla="*/ 95 h 274"/>
                <a:gd name="T26" fmla="*/ 272 w 272"/>
                <a:gd name="T27" fmla="*/ 89 h 274"/>
                <a:gd name="T28" fmla="*/ 271 w 272"/>
                <a:gd name="T29" fmla="*/ 82 h 274"/>
                <a:gd name="T30" fmla="*/ 268 w 272"/>
                <a:gd name="T31" fmla="*/ 53 h 274"/>
                <a:gd name="T32" fmla="*/ 265 w 272"/>
                <a:gd name="T33" fmla="*/ 24 h 274"/>
                <a:gd name="T34" fmla="*/ 152 w 272"/>
                <a:gd name="T35" fmla="*/ 0 h 274"/>
                <a:gd name="T36" fmla="*/ 39 w 272"/>
                <a:gd name="T37" fmla="*/ 42 h 274"/>
                <a:gd name="T38" fmla="*/ 0 w 272"/>
                <a:gd name="T39" fmla="*/ 142 h 274"/>
                <a:gd name="T40" fmla="*/ 19 w 272"/>
                <a:gd name="T41" fmla="*/ 212 h 274"/>
                <a:gd name="T42" fmla="*/ 71 w 272"/>
                <a:gd name="T43" fmla="*/ 258 h 274"/>
                <a:gd name="T44" fmla="*/ 145 w 272"/>
                <a:gd name="T45" fmla="*/ 274 h 274"/>
                <a:gd name="T46" fmla="*/ 194 w 272"/>
                <a:gd name="T47" fmla="*/ 268 h 274"/>
                <a:gd name="T48" fmla="*/ 242 w 272"/>
                <a:gd name="T49" fmla="*/ 250 h 274"/>
                <a:gd name="T50" fmla="*/ 266 w 272"/>
                <a:gd name="T51" fmla="*/ 236 h 274"/>
                <a:gd name="T52" fmla="*/ 267 w 272"/>
                <a:gd name="T53" fmla="*/ 222 h 274"/>
                <a:gd name="T54" fmla="*/ 270 w 272"/>
                <a:gd name="T55" fmla="*/ 14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2" h="274">
                  <a:moveTo>
                    <a:pt x="270" y="142"/>
                  </a:moveTo>
                  <a:lnTo>
                    <a:pt x="270" y="142"/>
                  </a:lnTo>
                  <a:lnTo>
                    <a:pt x="221" y="144"/>
                  </a:lnTo>
                  <a:lnTo>
                    <a:pt x="191" y="144"/>
                  </a:lnTo>
                  <a:cubicBezTo>
                    <a:pt x="186" y="144"/>
                    <a:pt x="184" y="146"/>
                    <a:pt x="184" y="149"/>
                  </a:cubicBezTo>
                  <a:cubicBezTo>
                    <a:pt x="184" y="153"/>
                    <a:pt x="187" y="155"/>
                    <a:pt x="192" y="155"/>
                  </a:cubicBezTo>
                  <a:cubicBezTo>
                    <a:pt x="211" y="157"/>
                    <a:pt x="216" y="161"/>
                    <a:pt x="221" y="172"/>
                  </a:cubicBezTo>
                  <a:cubicBezTo>
                    <a:pt x="223" y="178"/>
                    <a:pt x="224" y="187"/>
                    <a:pt x="224" y="208"/>
                  </a:cubicBezTo>
                  <a:cubicBezTo>
                    <a:pt x="224" y="228"/>
                    <a:pt x="197" y="252"/>
                    <a:pt x="152" y="252"/>
                  </a:cubicBezTo>
                  <a:cubicBezTo>
                    <a:pt x="101" y="252"/>
                    <a:pt x="55" y="206"/>
                    <a:pt x="55" y="136"/>
                  </a:cubicBezTo>
                  <a:cubicBezTo>
                    <a:pt x="55" y="60"/>
                    <a:pt x="104" y="23"/>
                    <a:pt x="153" y="23"/>
                  </a:cubicBezTo>
                  <a:cubicBezTo>
                    <a:pt x="208" y="23"/>
                    <a:pt x="240" y="50"/>
                    <a:pt x="258" y="88"/>
                  </a:cubicBezTo>
                  <a:cubicBezTo>
                    <a:pt x="260" y="93"/>
                    <a:pt x="263" y="95"/>
                    <a:pt x="266" y="95"/>
                  </a:cubicBezTo>
                  <a:cubicBezTo>
                    <a:pt x="270" y="95"/>
                    <a:pt x="272" y="93"/>
                    <a:pt x="272" y="89"/>
                  </a:cubicBezTo>
                  <a:cubicBezTo>
                    <a:pt x="272" y="87"/>
                    <a:pt x="271" y="85"/>
                    <a:pt x="271" y="82"/>
                  </a:cubicBezTo>
                  <a:cubicBezTo>
                    <a:pt x="271" y="82"/>
                    <a:pt x="269" y="56"/>
                    <a:pt x="268" y="53"/>
                  </a:cubicBezTo>
                  <a:cubicBezTo>
                    <a:pt x="267" y="44"/>
                    <a:pt x="265" y="24"/>
                    <a:pt x="265" y="24"/>
                  </a:cubicBezTo>
                  <a:cubicBezTo>
                    <a:pt x="265" y="24"/>
                    <a:pt x="218" y="0"/>
                    <a:pt x="152" y="0"/>
                  </a:cubicBezTo>
                  <a:cubicBezTo>
                    <a:pt x="106" y="0"/>
                    <a:pt x="66" y="14"/>
                    <a:pt x="39" y="42"/>
                  </a:cubicBezTo>
                  <a:cubicBezTo>
                    <a:pt x="13" y="70"/>
                    <a:pt x="0" y="103"/>
                    <a:pt x="0" y="142"/>
                  </a:cubicBezTo>
                  <a:cubicBezTo>
                    <a:pt x="0" y="169"/>
                    <a:pt x="6" y="192"/>
                    <a:pt x="19" y="212"/>
                  </a:cubicBezTo>
                  <a:cubicBezTo>
                    <a:pt x="32" y="232"/>
                    <a:pt x="50" y="247"/>
                    <a:pt x="71" y="258"/>
                  </a:cubicBezTo>
                  <a:cubicBezTo>
                    <a:pt x="93" y="268"/>
                    <a:pt x="118" y="274"/>
                    <a:pt x="145" y="274"/>
                  </a:cubicBezTo>
                  <a:cubicBezTo>
                    <a:pt x="161" y="274"/>
                    <a:pt x="178" y="272"/>
                    <a:pt x="194" y="268"/>
                  </a:cubicBezTo>
                  <a:cubicBezTo>
                    <a:pt x="211" y="264"/>
                    <a:pt x="227" y="258"/>
                    <a:pt x="242" y="250"/>
                  </a:cubicBezTo>
                  <a:cubicBezTo>
                    <a:pt x="258" y="242"/>
                    <a:pt x="266" y="237"/>
                    <a:pt x="266" y="236"/>
                  </a:cubicBezTo>
                  <a:cubicBezTo>
                    <a:pt x="266" y="235"/>
                    <a:pt x="266" y="231"/>
                    <a:pt x="267" y="222"/>
                  </a:cubicBezTo>
                  <a:cubicBezTo>
                    <a:pt x="268" y="185"/>
                    <a:pt x="270" y="142"/>
                    <a:pt x="270" y="1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026165B1-574D-413D-88E4-AA74FE6CF2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4" y="2973"/>
              <a:ext cx="124" cy="178"/>
            </a:xfrm>
            <a:custGeom>
              <a:avLst/>
              <a:gdLst>
                <a:gd name="T0" fmla="*/ 92 w 207"/>
                <a:gd name="T1" fmla="*/ 110 h 287"/>
                <a:gd name="T2" fmla="*/ 92 w 207"/>
                <a:gd name="T3" fmla="*/ 110 h 287"/>
                <a:gd name="T4" fmla="*/ 54 w 207"/>
                <a:gd name="T5" fmla="*/ 63 h 287"/>
                <a:gd name="T6" fmla="*/ 86 w 207"/>
                <a:gd name="T7" fmla="*/ 21 h 287"/>
                <a:gd name="T8" fmla="*/ 121 w 207"/>
                <a:gd name="T9" fmla="*/ 68 h 287"/>
                <a:gd name="T10" fmla="*/ 92 w 207"/>
                <a:gd name="T11" fmla="*/ 110 h 287"/>
                <a:gd name="T12" fmla="*/ 104 w 207"/>
                <a:gd name="T13" fmla="*/ 195 h 287"/>
                <a:gd name="T14" fmla="*/ 104 w 207"/>
                <a:gd name="T15" fmla="*/ 195 h 287"/>
                <a:gd name="T16" fmla="*/ 164 w 207"/>
                <a:gd name="T17" fmla="*/ 224 h 287"/>
                <a:gd name="T18" fmla="*/ 90 w 207"/>
                <a:gd name="T19" fmla="*/ 263 h 287"/>
                <a:gd name="T20" fmla="*/ 34 w 207"/>
                <a:gd name="T21" fmla="*/ 233 h 287"/>
                <a:gd name="T22" fmla="*/ 104 w 207"/>
                <a:gd name="T23" fmla="*/ 195 h 287"/>
                <a:gd name="T24" fmla="*/ 186 w 207"/>
                <a:gd name="T25" fmla="*/ 0 h 287"/>
                <a:gd name="T26" fmla="*/ 186 w 207"/>
                <a:gd name="T27" fmla="*/ 0 h 287"/>
                <a:gd name="T28" fmla="*/ 145 w 207"/>
                <a:gd name="T29" fmla="*/ 21 h 287"/>
                <a:gd name="T30" fmla="*/ 93 w 207"/>
                <a:gd name="T31" fmla="*/ 2 h 287"/>
                <a:gd name="T32" fmla="*/ 13 w 207"/>
                <a:gd name="T33" fmla="*/ 68 h 287"/>
                <a:gd name="T34" fmla="*/ 47 w 207"/>
                <a:gd name="T35" fmla="*/ 120 h 287"/>
                <a:gd name="T36" fmla="*/ 18 w 207"/>
                <a:gd name="T37" fmla="*/ 153 h 287"/>
                <a:gd name="T38" fmla="*/ 49 w 207"/>
                <a:gd name="T39" fmla="*/ 187 h 287"/>
                <a:gd name="T40" fmla="*/ 0 w 207"/>
                <a:gd name="T41" fmla="*/ 238 h 287"/>
                <a:gd name="T42" fmla="*/ 81 w 207"/>
                <a:gd name="T43" fmla="*/ 287 h 287"/>
                <a:gd name="T44" fmla="*/ 194 w 207"/>
                <a:gd name="T45" fmla="*/ 212 h 287"/>
                <a:gd name="T46" fmla="*/ 119 w 207"/>
                <a:gd name="T47" fmla="*/ 167 h 287"/>
                <a:gd name="T48" fmla="*/ 49 w 207"/>
                <a:gd name="T49" fmla="*/ 150 h 287"/>
                <a:gd name="T50" fmla="*/ 83 w 207"/>
                <a:gd name="T51" fmla="*/ 129 h 287"/>
                <a:gd name="T52" fmla="*/ 126 w 207"/>
                <a:gd name="T53" fmla="*/ 120 h 287"/>
                <a:gd name="T54" fmla="*/ 163 w 207"/>
                <a:gd name="T55" fmla="*/ 63 h 287"/>
                <a:gd name="T56" fmla="*/ 154 w 207"/>
                <a:gd name="T57" fmla="*/ 32 h 287"/>
                <a:gd name="T58" fmla="*/ 166 w 207"/>
                <a:gd name="T59" fmla="*/ 27 h 287"/>
                <a:gd name="T60" fmla="*/ 197 w 207"/>
                <a:gd name="T61" fmla="*/ 21 h 287"/>
                <a:gd name="T62" fmla="*/ 206 w 207"/>
                <a:gd name="T63" fmla="*/ 11 h 287"/>
                <a:gd name="T64" fmla="*/ 186 w 207"/>
                <a:gd name="T65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287">
                  <a:moveTo>
                    <a:pt x="92" y="110"/>
                  </a:moveTo>
                  <a:lnTo>
                    <a:pt x="92" y="110"/>
                  </a:lnTo>
                  <a:cubicBezTo>
                    <a:pt x="73" y="110"/>
                    <a:pt x="54" y="94"/>
                    <a:pt x="54" y="63"/>
                  </a:cubicBezTo>
                  <a:cubicBezTo>
                    <a:pt x="54" y="37"/>
                    <a:pt x="66" y="21"/>
                    <a:pt x="86" y="21"/>
                  </a:cubicBezTo>
                  <a:cubicBezTo>
                    <a:pt x="105" y="21"/>
                    <a:pt x="121" y="38"/>
                    <a:pt x="121" y="68"/>
                  </a:cubicBezTo>
                  <a:cubicBezTo>
                    <a:pt x="121" y="94"/>
                    <a:pt x="111" y="110"/>
                    <a:pt x="92" y="110"/>
                  </a:cubicBezTo>
                  <a:close/>
                  <a:moveTo>
                    <a:pt x="104" y="195"/>
                  </a:moveTo>
                  <a:lnTo>
                    <a:pt x="104" y="195"/>
                  </a:lnTo>
                  <a:cubicBezTo>
                    <a:pt x="142" y="195"/>
                    <a:pt x="164" y="206"/>
                    <a:pt x="164" y="224"/>
                  </a:cubicBezTo>
                  <a:cubicBezTo>
                    <a:pt x="164" y="243"/>
                    <a:pt x="135" y="263"/>
                    <a:pt x="90" y="263"/>
                  </a:cubicBezTo>
                  <a:cubicBezTo>
                    <a:pt x="58" y="263"/>
                    <a:pt x="34" y="252"/>
                    <a:pt x="34" y="233"/>
                  </a:cubicBezTo>
                  <a:cubicBezTo>
                    <a:pt x="34" y="212"/>
                    <a:pt x="61" y="195"/>
                    <a:pt x="104" y="195"/>
                  </a:cubicBezTo>
                  <a:close/>
                  <a:moveTo>
                    <a:pt x="186" y="0"/>
                  </a:moveTo>
                  <a:lnTo>
                    <a:pt x="186" y="0"/>
                  </a:lnTo>
                  <a:cubicBezTo>
                    <a:pt x="175" y="0"/>
                    <a:pt x="161" y="7"/>
                    <a:pt x="145" y="21"/>
                  </a:cubicBezTo>
                  <a:cubicBezTo>
                    <a:pt x="133" y="9"/>
                    <a:pt x="115" y="2"/>
                    <a:pt x="93" y="2"/>
                  </a:cubicBezTo>
                  <a:cubicBezTo>
                    <a:pt x="51" y="2"/>
                    <a:pt x="13" y="25"/>
                    <a:pt x="13" y="68"/>
                  </a:cubicBezTo>
                  <a:cubicBezTo>
                    <a:pt x="13" y="94"/>
                    <a:pt x="27" y="111"/>
                    <a:pt x="47" y="120"/>
                  </a:cubicBezTo>
                  <a:cubicBezTo>
                    <a:pt x="32" y="126"/>
                    <a:pt x="18" y="137"/>
                    <a:pt x="18" y="153"/>
                  </a:cubicBezTo>
                  <a:cubicBezTo>
                    <a:pt x="18" y="169"/>
                    <a:pt x="30" y="181"/>
                    <a:pt x="49" y="187"/>
                  </a:cubicBezTo>
                  <a:cubicBezTo>
                    <a:pt x="17" y="199"/>
                    <a:pt x="0" y="216"/>
                    <a:pt x="0" y="238"/>
                  </a:cubicBezTo>
                  <a:cubicBezTo>
                    <a:pt x="0" y="260"/>
                    <a:pt x="18" y="287"/>
                    <a:pt x="81" y="287"/>
                  </a:cubicBezTo>
                  <a:cubicBezTo>
                    <a:pt x="145" y="287"/>
                    <a:pt x="194" y="259"/>
                    <a:pt x="194" y="212"/>
                  </a:cubicBezTo>
                  <a:cubicBezTo>
                    <a:pt x="194" y="187"/>
                    <a:pt x="168" y="167"/>
                    <a:pt x="119" y="167"/>
                  </a:cubicBezTo>
                  <a:cubicBezTo>
                    <a:pt x="63" y="166"/>
                    <a:pt x="49" y="161"/>
                    <a:pt x="49" y="150"/>
                  </a:cubicBezTo>
                  <a:cubicBezTo>
                    <a:pt x="49" y="139"/>
                    <a:pt x="57" y="132"/>
                    <a:pt x="83" y="129"/>
                  </a:cubicBezTo>
                  <a:cubicBezTo>
                    <a:pt x="101" y="128"/>
                    <a:pt x="116" y="125"/>
                    <a:pt x="126" y="120"/>
                  </a:cubicBezTo>
                  <a:cubicBezTo>
                    <a:pt x="149" y="110"/>
                    <a:pt x="163" y="91"/>
                    <a:pt x="163" y="63"/>
                  </a:cubicBezTo>
                  <a:cubicBezTo>
                    <a:pt x="163" y="52"/>
                    <a:pt x="160" y="42"/>
                    <a:pt x="154" y="32"/>
                  </a:cubicBezTo>
                  <a:cubicBezTo>
                    <a:pt x="158" y="30"/>
                    <a:pt x="163" y="28"/>
                    <a:pt x="166" y="27"/>
                  </a:cubicBezTo>
                  <a:cubicBezTo>
                    <a:pt x="174" y="24"/>
                    <a:pt x="185" y="21"/>
                    <a:pt x="197" y="21"/>
                  </a:cubicBezTo>
                  <a:cubicBezTo>
                    <a:pt x="207" y="21"/>
                    <a:pt x="206" y="21"/>
                    <a:pt x="206" y="11"/>
                  </a:cubicBezTo>
                  <a:cubicBezTo>
                    <a:pt x="206" y="0"/>
                    <a:pt x="206" y="0"/>
                    <a:pt x="1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F5E21C43-18FB-43FD-9D7A-87E0D0BDBE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3" y="2942"/>
              <a:ext cx="87" cy="144"/>
            </a:xfrm>
            <a:custGeom>
              <a:avLst/>
              <a:gdLst>
                <a:gd name="T0" fmla="*/ 77 w 146"/>
                <a:gd name="T1" fmla="*/ 56 h 232"/>
                <a:gd name="T2" fmla="*/ 77 w 146"/>
                <a:gd name="T3" fmla="*/ 56 h 232"/>
                <a:gd name="T4" fmla="*/ 129 w 146"/>
                <a:gd name="T5" fmla="*/ 56 h 232"/>
                <a:gd name="T6" fmla="*/ 140 w 146"/>
                <a:gd name="T7" fmla="*/ 64 h 232"/>
                <a:gd name="T8" fmla="*/ 129 w 146"/>
                <a:gd name="T9" fmla="*/ 73 h 232"/>
                <a:gd name="T10" fmla="*/ 77 w 146"/>
                <a:gd name="T11" fmla="*/ 73 h 232"/>
                <a:gd name="T12" fmla="*/ 77 w 146"/>
                <a:gd name="T13" fmla="*/ 165 h 232"/>
                <a:gd name="T14" fmla="*/ 79 w 146"/>
                <a:gd name="T15" fmla="*/ 190 h 232"/>
                <a:gd name="T16" fmla="*/ 89 w 146"/>
                <a:gd name="T17" fmla="*/ 203 h 232"/>
                <a:gd name="T18" fmla="*/ 111 w 146"/>
                <a:gd name="T19" fmla="*/ 209 h 232"/>
                <a:gd name="T20" fmla="*/ 138 w 146"/>
                <a:gd name="T21" fmla="*/ 204 h 232"/>
                <a:gd name="T22" fmla="*/ 142 w 146"/>
                <a:gd name="T23" fmla="*/ 202 h 232"/>
                <a:gd name="T24" fmla="*/ 146 w 146"/>
                <a:gd name="T25" fmla="*/ 206 h 232"/>
                <a:gd name="T26" fmla="*/ 130 w 146"/>
                <a:gd name="T27" fmla="*/ 222 h 232"/>
                <a:gd name="T28" fmla="*/ 92 w 146"/>
                <a:gd name="T29" fmla="*/ 232 h 232"/>
                <a:gd name="T30" fmla="*/ 37 w 146"/>
                <a:gd name="T31" fmla="*/ 175 h 232"/>
                <a:gd name="T32" fmla="*/ 37 w 146"/>
                <a:gd name="T33" fmla="*/ 73 h 232"/>
                <a:gd name="T34" fmla="*/ 8 w 146"/>
                <a:gd name="T35" fmla="*/ 73 h 232"/>
                <a:gd name="T36" fmla="*/ 0 w 146"/>
                <a:gd name="T37" fmla="*/ 67 h 232"/>
                <a:gd name="T38" fmla="*/ 6 w 146"/>
                <a:gd name="T39" fmla="*/ 61 h 232"/>
                <a:gd name="T40" fmla="*/ 67 w 146"/>
                <a:gd name="T41" fmla="*/ 6 h 232"/>
                <a:gd name="T42" fmla="*/ 73 w 146"/>
                <a:gd name="T43" fmla="*/ 0 h 232"/>
                <a:gd name="T44" fmla="*/ 77 w 146"/>
                <a:gd name="T45" fmla="*/ 9 h 232"/>
                <a:gd name="T46" fmla="*/ 77 w 146"/>
                <a:gd name="T47" fmla="*/ 5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6" h="232">
                  <a:moveTo>
                    <a:pt x="77" y="56"/>
                  </a:moveTo>
                  <a:lnTo>
                    <a:pt x="77" y="56"/>
                  </a:lnTo>
                  <a:lnTo>
                    <a:pt x="129" y="56"/>
                  </a:lnTo>
                  <a:cubicBezTo>
                    <a:pt x="134" y="56"/>
                    <a:pt x="140" y="58"/>
                    <a:pt x="140" y="64"/>
                  </a:cubicBezTo>
                  <a:cubicBezTo>
                    <a:pt x="140" y="70"/>
                    <a:pt x="135" y="73"/>
                    <a:pt x="129" y="73"/>
                  </a:cubicBezTo>
                  <a:lnTo>
                    <a:pt x="77" y="73"/>
                  </a:lnTo>
                  <a:lnTo>
                    <a:pt x="77" y="165"/>
                  </a:lnTo>
                  <a:cubicBezTo>
                    <a:pt x="77" y="178"/>
                    <a:pt x="78" y="185"/>
                    <a:pt x="79" y="190"/>
                  </a:cubicBezTo>
                  <a:cubicBezTo>
                    <a:pt x="81" y="195"/>
                    <a:pt x="84" y="200"/>
                    <a:pt x="89" y="203"/>
                  </a:cubicBezTo>
                  <a:cubicBezTo>
                    <a:pt x="94" y="207"/>
                    <a:pt x="103" y="209"/>
                    <a:pt x="111" y="209"/>
                  </a:cubicBezTo>
                  <a:cubicBezTo>
                    <a:pt x="124" y="209"/>
                    <a:pt x="133" y="207"/>
                    <a:pt x="138" y="204"/>
                  </a:cubicBezTo>
                  <a:cubicBezTo>
                    <a:pt x="140" y="203"/>
                    <a:pt x="141" y="202"/>
                    <a:pt x="142" y="202"/>
                  </a:cubicBezTo>
                  <a:cubicBezTo>
                    <a:pt x="145" y="202"/>
                    <a:pt x="146" y="204"/>
                    <a:pt x="146" y="206"/>
                  </a:cubicBezTo>
                  <a:cubicBezTo>
                    <a:pt x="146" y="210"/>
                    <a:pt x="141" y="216"/>
                    <a:pt x="130" y="222"/>
                  </a:cubicBezTo>
                  <a:cubicBezTo>
                    <a:pt x="119" y="229"/>
                    <a:pt x="106" y="232"/>
                    <a:pt x="92" y="232"/>
                  </a:cubicBezTo>
                  <a:cubicBezTo>
                    <a:pt x="55" y="232"/>
                    <a:pt x="37" y="213"/>
                    <a:pt x="37" y="175"/>
                  </a:cubicBezTo>
                  <a:lnTo>
                    <a:pt x="37" y="73"/>
                  </a:lnTo>
                  <a:lnTo>
                    <a:pt x="8" y="73"/>
                  </a:lnTo>
                  <a:cubicBezTo>
                    <a:pt x="3" y="73"/>
                    <a:pt x="0" y="70"/>
                    <a:pt x="0" y="67"/>
                  </a:cubicBezTo>
                  <a:cubicBezTo>
                    <a:pt x="0" y="65"/>
                    <a:pt x="2" y="63"/>
                    <a:pt x="6" y="61"/>
                  </a:cubicBezTo>
                  <a:cubicBezTo>
                    <a:pt x="34" y="52"/>
                    <a:pt x="57" y="32"/>
                    <a:pt x="67" y="6"/>
                  </a:cubicBezTo>
                  <a:cubicBezTo>
                    <a:pt x="68" y="2"/>
                    <a:pt x="70" y="0"/>
                    <a:pt x="73" y="0"/>
                  </a:cubicBezTo>
                  <a:cubicBezTo>
                    <a:pt x="76" y="0"/>
                    <a:pt x="77" y="3"/>
                    <a:pt x="77" y="9"/>
                  </a:cubicBezTo>
                  <a:lnTo>
                    <a:pt x="77" y="5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168146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9" userDrawn="1">
          <p15:clr>
            <a:srgbClr val="FBAE40"/>
          </p15:clr>
        </p15:guide>
        <p15:guide id="2" pos="4703" userDrawn="1">
          <p15:clr>
            <a:srgbClr val="FBAE40"/>
          </p15:clr>
        </p15:guide>
        <p15:guide id="3" orient="horz" pos="2024" userDrawn="1">
          <p15:clr>
            <a:srgbClr val="FBAE40"/>
          </p15:clr>
        </p15:guide>
        <p15:guide id="4" orient="horz" pos="188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3B65-BD42-4EC1-827C-F998123C4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7EB6-AB81-4073-92C1-2EFFB859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916113"/>
            <a:ext cx="2520000" cy="4392612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30173-511A-40F6-A949-6C22F7480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5CBBE-15AC-474B-B94D-6A36929273E8}" type="datetime1">
              <a:rPr lang="en-GB" smtClean="0"/>
              <a:t>29/05/2025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 userDrawn="1"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711B01F-8ED4-4C35-95D4-0B8D6F1C52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04464" y="1916113"/>
            <a:ext cx="2592213" cy="4392612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43E4A85C-2B86-4305-B30B-ACD454ECA6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31704" y="1916113"/>
            <a:ext cx="2520000" cy="4392612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C1AB19C1-CD19-4767-8562-8CD5A6DC1CF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68083" y="1916113"/>
            <a:ext cx="2520000" cy="4392612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E1C28A-C2C9-4C66-91DF-4706EC7E24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894" y="146409"/>
            <a:ext cx="93197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9" userDrawn="1">
          <p15:clr>
            <a:srgbClr val="FBAE40"/>
          </p15:clr>
        </p15:guide>
        <p15:guide id="2" pos="7243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  <p15:guide id="4" orient="horz" pos="1207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  <p15:guide id="6" pos="2027" userDrawn="1">
          <p15:clr>
            <a:srgbClr val="FBAE40"/>
          </p15:clr>
        </p15:guide>
        <p15:guide id="7" pos="2163" userDrawn="1">
          <p15:clr>
            <a:srgbClr val="FBAE40"/>
          </p15:clr>
        </p15:guide>
        <p15:guide id="8" pos="3749" userDrawn="1">
          <p15:clr>
            <a:srgbClr val="FBAE40"/>
          </p15:clr>
        </p15:guide>
        <p15:guide id="9" pos="3885" userDrawn="1">
          <p15:clr>
            <a:srgbClr val="FBAE40"/>
          </p15:clr>
        </p15:guide>
        <p15:guide id="10" pos="5473" userDrawn="1">
          <p15:clr>
            <a:srgbClr val="FBAE40"/>
          </p15:clr>
        </p15:guide>
        <p15:guide id="11" pos="560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6FB52E-94A6-449A-A4BC-AAB60991822F}"/>
              </a:ext>
            </a:extLst>
          </p:cNvPr>
          <p:cNvSpPr/>
          <p:nvPr userDrawn="1"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B08078-2177-4DBD-9D98-A60167CA13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894" y="146409"/>
            <a:ext cx="931975" cy="540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95F4B8F-8E3C-4F99-9429-DB1C934710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0ED48-5F45-425F-9033-2FAB1AC06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1819-8153-4B9D-86E9-9D839A60D01C}" type="datetime1">
              <a:rPr lang="en-GB" smtClean="0"/>
              <a:t>29/05/2025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64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07" userDrawn="1">
          <p15:clr>
            <a:srgbClr val="FBAE40"/>
          </p15:clr>
        </p15:guide>
        <p15:guide id="2" orient="horz" pos="3974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  <p15:guide id="4" pos="439" userDrawn="1">
          <p15:clr>
            <a:srgbClr val="FBAE40"/>
          </p15:clr>
        </p15:guide>
        <p15:guide id="5" pos="724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Title 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FACDB60-C0C4-46DB-B55F-524A70E41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213100"/>
            <a:ext cx="6745275" cy="262380"/>
          </a:xfrm>
        </p:spPr>
        <p:txBody>
          <a:bodyPr wrap="square">
            <a:spAutoFit/>
          </a:bodyPr>
          <a:lstStyle>
            <a:lvl1pPr marL="0" indent="0" algn="l">
              <a:buNone/>
              <a:defRPr sz="155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3C2D3F-14E1-4EF5-A433-1A51AD10A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605746"/>
            <a:ext cx="6745275" cy="391454"/>
          </a:xfrm>
        </p:spPr>
        <p:txBody>
          <a:bodyPr anchor="b" anchorCtr="0"/>
          <a:lstStyle>
            <a:lvl1pPr>
              <a:defRPr sz="275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C93341-39E1-4BB1-A0CF-D8457F95AC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894" y="146409"/>
            <a:ext cx="931975" cy="540000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FC2E0462-1311-4AC3-9BE2-6AC9402250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19400" y="6571472"/>
            <a:ext cx="1728000" cy="147262"/>
            <a:chOff x="855" y="2914"/>
            <a:chExt cx="2781" cy="237"/>
          </a:xfrm>
          <a:solidFill>
            <a:schemeClr val="tx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D1A6118-9C25-446C-A86A-B12B5035C2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93" y="2974"/>
              <a:ext cx="121" cy="175"/>
            </a:xfrm>
            <a:custGeom>
              <a:avLst/>
              <a:gdLst>
                <a:gd name="T0" fmla="*/ 111 w 201"/>
                <a:gd name="T1" fmla="*/ 157 h 282"/>
                <a:gd name="T2" fmla="*/ 111 w 201"/>
                <a:gd name="T3" fmla="*/ 157 h 282"/>
                <a:gd name="T4" fmla="*/ 71 w 201"/>
                <a:gd name="T5" fmla="*/ 140 h 282"/>
                <a:gd name="T6" fmla="*/ 65 w 201"/>
                <a:gd name="T7" fmla="*/ 116 h 282"/>
                <a:gd name="T8" fmla="*/ 65 w 201"/>
                <a:gd name="T9" fmla="*/ 67 h 282"/>
                <a:gd name="T10" fmla="*/ 70 w 201"/>
                <a:gd name="T11" fmla="*/ 49 h 282"/>
                <a:gd name="T12" fmla="*/ 113 w 201"/>
                <a:gd name="T13" fmla="*/ 26 h 282"/>
                <a:gd name="T14" fmla="*/ 159 w 201"/>
                <a:gd name="T15" fmla="*/ 95 h 282"/>
                <a:gd name="T16" fmla="*/ 111 w 201"/>
                <a:gd name="T17" fmla="*/ 157 h 282"/>
                <a:gd name="T18" fmla="*/ 122 w 201"/>
                <a:gd name="T19" fmla="*/ 2 h 282"/>
                <a:gd name="T20" fmla="*/ 122 w 201"/>
                <a:gd name="T21" fmla="*/ 2 h 282"/>
                <a:gd name="T22" fmla="*/ 65 w 201"/>
                <a:gd name="T23" fmla="*/ 27 h 282"/>
                <a:gd name="T24" fmla="*/ 65 w 201"/>
                <a:gd name="T25" fmla="*/ 0 h 282"/>
                <a:gd name="T26" fmla="*/ 13 w 201"/>
                <a:gd name="T27" fmla="*/ 4 h 282"/>
                <a:gd name="T28" fmla="*/ 9 w 201"/>
                <a:gd name="T29" fmla="*/ 5 h 282"/>
                <a:gd name="T30" fmla="*/ 0 w 201"/>
                <a:gd name="T31" fmla="*/ 10 h 282"/>
                <a:gd name="T32" fmla="*/ 9 w 201"/>
                <a:gd name="T33" fmla="*/ 16 h 282"/>
                <a:gd name="T34" fmla="*/ 24 w 201"/>
                <a:gd name="T35" fmla="*/ 43 h 282"/>
                <a:gd name="T36" fmla="*/ 24 w 201"/>
                <a:gd name="T37" fmla="*/ 282 h 282"/>
                <a:gd name="T38" fmla="*/ 44 w 201"/>
                <a:gd name="T39" fmla="*/ 281 h 282"/>
                <a:gd name="T40" fmla="*/ 65 w 201"/>
                <a:gd name="T41" fmla="*/ 282 h 282"/>
                <a:gd name="T42" fmla="*/ 65 w 201"/>
                <a:gd name="T43" fmla="*/ 165 h 282"/>
                <a:gd name="T44" fmla="*/ 88 w 201"/>
                <a:gd name="T45" fmla="*/ 176 h 282"/>
                <a:gd name="T46" fmla="*/ 113 w 201"/>
                <a:gd name="T47" fmla="*/ 179 h 282"/>
                <a:gd name="T48" fmla="*/ 201 w 201"/>
                <a:gd name="T49" fmla="*/ 90 h 282"/>
                <a:gd name="T50" fmla="*/ 122 w 201"/>
                <a:gd name="T51" fmla="*/ 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1" h="282">
                  <a:moveTo>
                    <a:pt x="111" y="157"/>
                  </a:moveTo>
                  <a:lnTo>
                    <a:pt x="111" y="157"/>
                  </a:lnTo>
                  <a:cubicBezTo>
                    <a:pt x="89" y="157"/>
                    <a:pt x="77" y="148"/>
                    <a:pt x="71" y="140"/>
                  </a:cubicBezTo>
                  <a:cubicBezTo>
                    <a:pt x="66" y="133"/>
                    <a:pt x="65" y="123"/>
                    <a:pt x="65" y="116"/>
                  </a:cubicBezTo>
                  <a:lnTo>
                    <a:pt x="65" y="67"/>
                  </a:lnTo>
                  <a:cubicBezTo>
                    <a:pt x="65" y="60"/>
                    <a:pt x="67" y="53"/>
                    <a:pt x="70" y="49"/>
                  </a:cubicBezTo>
                  <a:cubicBezTo>
                    <a:pt x="78" y="40"/>
                    <a:pt x="95" y="26"/>
                    <a:pt x="113" y="26"/>
                  </a:cubicBezTo>
                  <a:cubicBezTo>
                    <a:pt x="139" y="26"/>
                    <a:pt x="159" y="49"/>
                    <a:pt x="159" y="95"/>
                  </a:cubicBezTo>
                  <a:cubicBezTo>
                    <a:pt x="159" y="134"/>
                    <a:pt x="138" y="157"/>
                    <a:pt x="111" y="157"/>
                  </a:cubicBezTo>
                  <a:close/>
                  <a:moveTo>
                    <a:pt x="122" y="2"/>
                  </a:moveTo>
                  <a:lnTo>
                    <a:pt x="122" y="2"/>
                  </a:lnTo>
                  <a:cubicBezTo>
                    <a:pt x="99" y="2"/>
                    <a:pt x="79" y="12"/>
                    <a:pt x="65" y="27"/>
                  </a:cubicBezTo>
                  <a:lnTo>
                    <a:pt x="65" y="0"/>
                  </a:lnTo>
                  <a:lnTo>
                    <a:pt x="13" y="4"/>
                  </a:lnTo>
                  <a:lnTo>
                    <a:pt x="9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9" y="16"/>
                  </a:cubicBezTo>
                  <a:cubicBezTo>
                    <a:pt x="23" y="18"/>
                    <a:pt x="24" y="22"/>
                    <a:pt x="24" y="43"/>
                  </a:cubicBezTo>
                  <a:lnTo>
                    <a:pt x="24" y="282"/>
                  </a:lnTo>
                  <a:cubicBezTo>
                    <a:pt x="32" y="281"/>
                    <a:pt x="40" y="281"/>
                    <a:pt x="44" y="281"/>
                  </a:cubicBezTo>
                  <a:cubicBezTo>
                    <a:pt x="49" y="281"/>
                    <a:pt x="57" y="281"/>
                    <a:pt x="65" y="282"/>
                  </a:cubicBezTo>
                  <a:lnTo>
                    <a:pt x="65" y="165"/>
                  </a:lnTo>
                  <a:cubicBezTo>
                    <a:pt x="72" y="170"/>
                    <a:pt x="80" y="173"/>
                    <a:pt x="88" y="176"/>
                  </a:cubicBezTo>
                  <a:cubicBezTo>
                    <a:pt x="96" y="178"/>
                    <a:pt x="104" y="179"/>
                    <a:pt x="113" y="179"/>
                  </a:cubicBezTo>
                  <a:cubicBezTo>
                    <a:pt x="165" y="179"/>
                    <a:pt x="201" y="139"/>
                    <a:pt x="201" y="90"/>
                  </a:cubicBezTo>
                  <a:cubicBezTo>
                    <a:pt x="201" y="41"/>
                    <a:pt x="170" y="2"/>
                    <a:pt x="122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602317-3F10-4BF3-BDCF-7148AAC139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50" y="2975"/>
              <a:ext cx="101" cy="111"/>
            </a:xfrm>
            <a:custGeom>
              <a:avLst/>
              <a:gdLst>
                <a:gd name="T0" fmla="*/ 43 w 168"/>
                <a:gd name="T1" fmla="*/ 61 h 179"/>
                <a:gd name="T2" fmla="*/ 43 w 168"/>
                <a:gd name="T3" fmla="*/ 61 h 179"/>
                <a:gd name="T4" fmla="*/ 89 w 168"/>
                <a:gd name="T5" fmla="*/ 61 h 179"/>
                <a:gd name="T6" fmla="*/ 126 w 168"/>
                <a:gd name="T7" fmla="*/ 59 h 179"/>
                <a:gd name="T8" fmla="*/ 133 w 168"/>
                <a:gd name="T9" fmla="*/ 50 h 179"/>
                <a:gd name="T10" fmla="*/ 90 w 168"/>
                <a:gd name="T11" fmla="*/ 20 h 179"/>
                <a:gd name="T12" fmla="*/ 43 w 168"/>
                <a:gd name="T13" fmla="*/ 61 h 179"/>
                <a:gd name="T14" fmla="*/ 41 w 168"/>
                <a:gd name="T15" fmla="*/ 84 h 179"/>
                <a:gd name="T16" fmla="*/ 41 w 168"/>
                <a:gd name="T17" fmla="*/ 84 h 179"/>
                <a:gd name="T18" fmla="*/ 41 w 168"/>
                <a:gd name="T19" fmla="*/ 92 h 179"/>
                <a:gd name="T20" fmla="*/ 103 w 168"/>
                <a:gd name="T21" fmla="*/ 150 h 179"/>
                <a:gd name="T22" fmla="*/ 151 w 168"/>
                <a:gd name="T23" fmla="*/ 138 h 179"/>
                <a:gd name="T24" fmla="*/ 159 w 168"/>
                <a:gd name="T25" fmla="*/ 135 h 179"/>
                <a:gd name="T26" fmla="*/ 164 w 168"/>
                <a:gd name="T27" fmla="*/ 141 h 179"/>
                <a:gd name="T28" fmla="*/ 152 w 168"/>
                <a:gd name="T29" fmla="*/ 156 h 179"/>
                <a:gd name="T30" fmla="*/ 87 w 168"/>
                <a:gd name="T31" fmla="*/ 179 h 179"/>
                <a:gd name="T32" fmla="*/ 0 w 168"/>
                <a:gd name="T33" fmla="*/ 96 h 179"/>
                <a:gd name="T34" fmla="*/ 92 w 168"/>
                <a:gd name="T35" fmla="*/ 0 h 179"/>
                <a:gd name="T36" fmla="*/ 168 w 168"/>
                <a:gd name="T37" fmla="*/ 73 h 179"/>
                <a:gd name="T38" fmla="*/ 154 w 168"/>
                <a:gd name="T39" fmla="*/ 84 h 179"/>
                <a:gd name="T40" fmla="*/ 41 w 168"/>
                <a:gd name="T41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179">
                  <a:moveTo>
                    <a:pt x="43" y="61"/>
                  </a:moveTo>
                  <a:lnTo>
                    <a:pt x="43" y="61"/>
                  </a:lnTo>
                  <a:lnTo>
                    <a:pt x="89" y="61"/>
                  </a:lnTo>
                  <a:cubicBezTo>
                    <a:pt x="113" y="61"/>
                    <a:pt x="119" y="62"/>
                    <a:pt x="126" y="59"/>
                  </a:cubicBezTo>
                  <a:cubicBezTo>
                    <a:pt x="131" y="58"/>
                    <a:pt x="133" y="54"/>
                    <a:pt x="133" y="50"/>
                  </a:cubicBezTo>
                  <a:cubicBezTo>
                    <a:pt x="133" y="34"/>
                    <a:pt x="114" y="20"/>
                    <a:pt x="90" y="20"/>
                  </a:cubicBezTo>
                  <a:cubicBezTo>
                    <a:pt x="67" y="20"/>
                    <a:pt x="46" y="38"/>
                    <a:pt x="43" y="61"/>
                  </a:cubicBezTo>
                  <a:close/>
                  <a:moveTo>
                    <a:pt x="41" y="84"/>
                  </a:moveTo>
                  <a:lnTo>
                    <a:pt x="41" y="84"/>
                  </a:lnTo>
                  <a:cubicBezTo>
                    <a:pt x="41" y="88"/>
                    <a:pt x="41" y="91"/>
                    <a:pt x="41" y="92"/>
                  </a:cubicBezTo>
                  <a:cubicBezTo>
                    <a:pt x="41" y="128"/>
                    <a:pt x="64" y="150"/>
                    <a:pt x="103" y="150"/>
                  </a:cubicBezTo>
                  <a:cubicBezTo>
                    <a:pt x="126" y="150"/>
                    <a:pt x="142" y="143"/>
                    <a:pt x="151" y="138"/>
                  </a:cubicBezTo>
                  <a:cubicBezTo>
                    <a:pt x="155" y="136"/>
                    <a:pt x="158" y="135"/>
                    <a:pt x="159" y="135"/>
                  </a:cubicBezTo>
                  <a:cubicBezTo>
                    <a:pt x="162" y="135"/>
                    <a:pt x="164" y="137"/>
                    <a:pt x="164" y="141"/>
                  </a:cubicBezTo>
                  <a:cubicBezTo>
                    <a:pt x="164" y="144"/>
                    <a:pt x="160" y="149"/>
                    <a:pt x="152" y="156"/>
                  </a:cubicBezTo>
                  <a:cubicBezTo>
                    <a:pt x="135" y="173"/>
                    <a:pt x="113" y="179"/>
                    <a:pt x="87" y="179"/>
                  </a:cubicBezTo>
                  <a:cubicBezTo>
                    <a:pt x="30" y="179"/>
                    <a:pt x="0" y="141"/>
                    <a:pt x="0" y="96"/>
                  </a:cubicBezTo>
                  <a:cubicBezTo>
                    <a:pt x="0" y="41"/>
                    <a:pt x="39" y="0"/>
                    <a:pt x="92" y="0"/>
                  </a:cubicBezTo>
                  <a:cubicBezTo>
                    <a:pt x="136" y="0"/>
                    <a:pt x="168" y="31"/>
                    <a:pt x="168" y="73"/>
                  </a:cubicBezTo>
                  <a:cubicBezTo>
                    <a:pt x="168" y="79"/>
                    <a:pt x="161" y="84"/>
                    <a:pt x="154" y="84"/>
                  </a:cubicBezTo>
                  <a:lnTo>
                    <a:pt x="41" y="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09EE6E4-741B-4623-B0E8-71644D7C85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75" y="2975"/>
              <a:ext cx="102" cy="111"/>
            </a:xfrm>
            <a:custGeom>
              <a:avLst/>
              <a:gdLst>
                <a:gd name="T0" fmla="*/ 43 w 169"/>
                <a:gd name="T1" fmla="*/ 61 h 179"/>
                <a:gd name="T2" fmla="*/ 43 w 169"/>
                <a:gd name="T3" fmla="*/ 61 h 179"/>
                <a:gd name="T4" fmla="*/ 89 w 169"/>
                <a:gd name="T5" fmla="*/ 61 h 179"/>
                <a:gd name="T6" fmla="*/ 126 w 169"/>
                <a:gd name="T7" fmla="*/ 59 h 179"/>
                <a:gd name="T8" fmla="*/ 133 w 169"/>
                <a:gd name="T9" fmla="*/ 50 h 179"/>
                <a:gd name="T10" fmla="*/ 91 w 169"/>
                <a:gd name="T11" fmla="*/ 20 h 179"/>
                <a:gd name="T12" fmla="*/ 43 w 169"/>
                <a:gd name="T13" fmla="*/ 61 h 179"/>
                <a:gd name="T14" fmla="*/ 42 w 169"/>
                <a:gd name="T15" fmla="*/ 84 h 179"/>
                <a:gd name="T16" fmla="*/ 42 w 169"/>
                <a:gd name="T17" fmla="*/ 84 h 179"/>
                <a:gd name="T18" fmla="*/ 42 w 169"/>
                <a:gd name="T19" fmla="*/ 92 h 179"/>
                <a:gd name="T20" fmla="*/ 103 w 169"/>
                <a:gd name="T21" fmla="*/ 150 h 179"/>
                <a:gd name="T22" fmla="*/ 152 w 169"/>
                <a:gd name="T23" fmla="*/ 138 h 179"/>
                <a:gd name="T24" fmla="*/ 159 w 169"/>
                <a:gd name="T25" fmla="*/ 135 h 179"/>
                <a:gd name="T26" fmla="*/ 164 w 169"/>
                <a:gd name="T27" fmla="*/ 141 h 179"/>
                <a:gd name="T28" fmla="*/ 152 w 169"/>
                <a:gd name="T29" fmla="*/ 156 h 179"/>
                <a:gd name="T30" fmla="*/ 87 w 169"/>
                <a:gd name="T31" fmla="*/ 179 h 179"/>
                <a:gd name="T32" fmla="*/ 0 w 169"/>
                <a:gd name="T33" fmla="*/ 96 h 179"/>
                <a:gd name="T34" fmla="*/ 93 w 169"/>
                <a:gd name="T35" fmla="*/ 0 h 179"/>
                <a:gd name="T36" fmla="*/ 169 w 169"/>
                <a:gd name="T37" fmla="*/ 73 h 179"/>
                <a:gd name="T38" fmla="*/ 154 w 169"/>
                <a:gd name="T39" fmla="*/ 84 h 179"/>
                <a:gd name="T40" fmla="*/ 42 w 169"/>
                <a:gd name="T41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9" h="179">
                  <a:moveTo>
                    <a:pt x="43" y="61"/>
                  </a:moveTo>
                  <a:lnTo>
                    <a:pt x="43" y="61"/>
                  </a:lnTo>
                  <a:lnTo>
                    <a:pt x="89" y="61"/>
                  </a:lnTo>
                  <a:cubicBezTo>
                    <a:pt x="113" y="61"/>
                    <a:pt x="119" y="62"/>
                    <a:pt x="126" y="59"/>
                  </a:cubicBezTo>
                  <a:cubicBezTo>
                    <a:pt x="131" y="58"/>
                    <a:pt x="133" y="54"/>
                    <a:pt x="133" y="50"/>
                  </a:cubicBezTo>
                  <a:cubicBezTo>
                    <a:pt x="133" y="34"/>
                    <a:pt x="114" y="20"/>
                    <a:pt x="91" y="20"/>
                  </a:cubicBezTo>
                  <a:cubicBezTo>
                    <a:pt x="68" y="20"/>
                    <a:pt x="47" y="38"/>
                    <a:pt x="43" y="61"/>
                  </a:cubicBezTo>
                  <a:close/>
                  <a:moveTo>
                    <a:pt x="42" y="84"/>
                  </a:moveTo>
                  <a:lnTo>
                    <a:pt x="42" y="84"/>
                  </a:lnTo>
                  <a:cubicBezTo>
                    <a:pt x="42" y="88"/>
                    <a:pt x="42" y="91"/>
                    <a:pt x="42" y="92"/>
                  </a:cubicBezTo>
                  <a:cubicBezTo>
                    <a:pt x="42" y="128"/>
                    <a:pt x="64" y="150"/>
                    <a:pt x="103" y="150"/>
                  </a:cubicBezTo>
                  <a:cubicBezTo>
                    <a:pt x="127" y="150"/>
                    <a:pt x="142" y="143"/>
                    <a:pt x="152" y="138"/>
                  </a:cubicBezTo>
                  <a:cubicBezTo>
                    <a:pt x="155" y="136"/>
                    <a:pt x="158" y="135"/>
                    <a:pt x="159" y="135"/>
                  </a:cubicBezTo>
                  <a:cubicBezTo>
                    <a:pt x="163" y="135"/>
                    <a:pt x="164" y="137"/>
                    <a:pt x="164" y="141"/>
                  </a:cubicBezTo>
                  <a:cubicBezTo>
                    <a:pt x="164" y="144"/>
                    <a:pt x="160" y="149"/>
                    <a:pt x="152" y="156"/>
                  </a:cubicBezTo>
                  <a:cubicBezTo>
                    <a:pt x="135" y="173"/>
                    <a:pt x="113" y="179"/>
                    <a:pt x="87" y="179"/>
                  </a:cubicBezTo>
                  <a:cubicBezTo>
                    <a:pt x="30" y="179"/>
                    <a:pt x="0" y="141"/>
                    <a:pt x="0" y="96"/>
                  </a:cubicBezTo>
                  <a:cubicBezTo>
                    <a:pt x="0" y="41"/>
                    <a:pt x="39" y="0"/>
                    <a:pt x="93" y="0"/>
                  </a:cubicBezTo>
                  <a:cubicBezTo>
                    <a:pt x="137" y="0"/>
                    <a:pt x="169" y="31"/>
                    <a:pt x="169" y="73"/>
                  </a:cubicBezTo>
                  <a:cubicBezTo>
                    <a:pt x="169" y="79"/>
                    <a:pt x="162" y="84"/>
                    <a:pt x="154" y="84"/>
                  </a:cubicBezTo>
                  <a:lnTo>
                    <a:pt x="42" y="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63E19C8-7B10-4FFE-B43C-55789A4E47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48" y="2920"/>
              <a:ext cx="27" cy="165"/>
            </a:xfrm>
            <a:custGeom>
              <a:avLst/>
              <a:gdLst>
                <a:gd name="T0" fmla="*/ 40 w 44"/>
                <a:gd name="T1" fmla="*/ 0 h 265"/>
                <a:gd name="T2" fmla="*/ 40 w 44"/>
                <a:gd name="T3" fmla="*/ 0 h 265"/>
                <a:gd name="T4" fmla="*/ 22 w 44"/>
                <a:gd name="T5" fmla="*/ 1 h 265"/>
                <a:gd name="T6" fmla="*/ 4 w 44"/>
                <a:gd name="T7" fmla="*/ 0 h 265"/>
                <a:gd name="T8" fmla="*/ 0 w 44"/>
                <a:gd name="T9" fmla="*/ 0 h 265"/>
                <a:gd name="T10" fmla="*/ 0 w 44"/>
                <a:gd name="T11" fmla="*/ 265 h 265"/>
                <a:gd name="T12" fmla="*/ 4 w 44"/>
                <a:gd name="T13" fmla="*/ 265 h 265"/>
                <a:gd name="T14" fmla="*/ 22 w 44"/>
                <a:gd name="T15" fmla="*/ 264 h 265"/>
                <a:gd name="T16" fmla="*/ 40 w 44"/>
                <a:gd name="T17" fmla="*/ 265 h 265"/>
                <a:gd name="T18" fmla="*/ 44 w 44"/>
                <a:gd name="T19" fmla="*/ 265 h 265"/>
                <a:gd name="T20" fmla="*/ 44 w 44"/>
                <a:gd name="T21" fmla="*/ 0 h 265"/>
                <a:gd name="T22" fmla="*/ 40 w 44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65">
                  <a:moveTo>
                    <a:pt x="40" y="0"/>
                  </a:moveTo>
                  <a:lnTo>
                    <a:pt x="40" y="0"/>
                  </a:lnTo>
                  <a:cubicBezTo>
                    <a:pt x="31" y="0"/>
                    <a:pt x="27" y="1"/>
                    <a:pt x="22" y="1"/>
                  </a:cubicBezTo>
                  <a:cubicBezTo>
                    <a:pt x="17" y="1"/>
                    <a:pt x="13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lnTo>
                    <a:pt x="0" y="265"/>
                  </a:lnTo>
                  <a:cubicBezTo>
                    <a:pt x="2" y="265"/>
                    <a:pt x="3" y="265"/>
                    <a:pt x="4" y="265"/>
                  </a:cubicBezTo>
                  <a:cubicBezTo>
                    <a:pt x="13" y="264"/>
                    <a:pt x="17" y="264"/>
                    <a:pt x="22" y="264"/>
                  </a:cubicBezTo>
                  <a:cubicBezTo>
                    <a:pt x="27" y="264"/>
                    <a:pt x="31" y="264"/>
                    <a:pt x="40" y="265"/>
                  </a:cubicBezTo>
                  <a:cubicBezTo>
                    <a:pt x="42" y="265"/>
                    <a:pt x="43" y="265"/>
                    <a:pt x="44" y="265"/>
                  </a:cubicBezTo>
                  <a:lnTo>
                    <a:pt x="44" y="0"/>
                  </a:lnTo>
                  <a:cubicBezTo>
                    <a:pt x="43" y="0"/>
                    <a:pt x="42" y="0"/>
                    <a:pt x="4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985B7622-4BDC-4640-9F0A-5BAEEADA18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97" y="2973"/>
              <a:ext cx="115" cy="114"/>
            </a:xfrm>
            <a:custGeom>
              <a:avLst/>
              <a:gdLst>
                <a:gd name="T0" fmla="*/ 90 w 192"/>
                <a:gd name="T1" fmla="*/ 22 h 183"/>
                <a:gd name="T2" fmla="*/ 90 w 192"/>
                <a:gd name="T3" fmla="*/ 22 h 183"/>
                <a:gd name="T4" fmla="*/ 44 w 192"/>
                <a:gd name="T5" fmla="*/ 91 h 183"/>
                <a:gd name="T6" fmla="*/ 103 w 192"/>
                <a:gd name="T7" fmla="*/ 160 h 183"/>
                <a:gd name="T8" fmla="*/ 148 w 192"/>
                <a:gd name="T9" fmla="*/ 91 h 183"/>
                <a:gd name="T10" fmla="*/ 90 w 192"/>
                <a:gd name="T11" fmla="*/ 22 h 183"/>
                <a:gd name="T12" fmla="*/ 191 w 192"/>
                <a:gd name="T13" fmla="*/ 87 h 183"/>
                <a:gd name="T14" fmla="*/ 191 w 192"/>
                <a:gd name="T15" fmla="*/ 87 h 183"/>
                <a:gd name="T16" fmla="*/ 96 w 192"/>
                <a:gd name="T17" fmla="*/ 181 h 183"/>
                <a:gd name="T18" fmla="*/ 2 w 192"/>
                <a:gd name="T19" fmla="*/ 96 h 183"/>
                <a:gd name="T20" fmla="*/ 96 w 192"/>
                <a:gd name="T21" fmla="*/ 2 h 183"/>
                <a:gd name="T22" fmla="*/ 191 w 192"/>
                <a:gd name="T23" fmla="*/ 8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183">
                  <a:moveTo>
                    <a:pt x="90" y="22"/>
                  </a:moveTo>
                  <a:lnTo>
                    <a:pt x="90" y="22"/>
                  </a:lnTo>
                  <a:cubicBezTo>
                    <a:pt x="60" y="24"/>
                    <a:pt x="41" y="50"/>
                    <a:pt x="44" y="91"/>
                  </a:cubicBezTo>
                  <a:cubicBezTo>
                    <a:pt x="49" y="136"/>
                    <a:pt x="69" y="162"/>
                    <a:pt x="103" y="160"/>
                  </a:cubicBezTo>
                  <a:cubicBezTo>
                    <a:pt x="132" y="159"/>
                    <a:pt x="152" y="133"/>
                    <a:pt x="148" y="91"/>
                  </a:cubicBezTo>
                  <a:cubicBezTo>
                    <a:pt x="144" y="47"/>
                    <a:pt x="124" y="21"/>
                    <a:pt x="90" y="22"/>
                  </a:cubicBezTo>
                  <a:close/>
                  <a:moveTo>
                    <a:pt x="191" y="87"/>
                  </a:moveTo>
                  <a:lnTo>
                    <a:pt x="191" y="87"/>
                  </a:lnTo>
                  <a:cubicBezTo>
                    <a:pt x="192" y="141"/>
                    <a:pt x="153" y="178"/>
                    <a:pt x="96" y="181"/>
                  </a:cubicBezTo>
                  <a:cubicBezTo>
                    <a:pt x="43" y="183"/>
                    <a:pt x="4" y="146"/>
                    <a:pt x="2" y="96"/>
                  </a:cubicBezTo>
                  <a:cubicBezTo>
                    <a:pt x="0" y="42"/>
                    <a:pt x="39" y="5"/>
                    <a:pt x="96" y="2"/>
                  </a:cubicBezTo>
                  <a:cubicBezTo>
                    <a:pt x="150" y="0"/>
                    <a:pt x="189" y="37"/>
                    <a:pt x="191" y="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7F3E100-5613-484A-B1E3-F84ADB5552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1" y="2976"/>
              <a:ext cx="103" cy="110"/>
            </a:xfrm>
            <a:custGeom>
              <a:avLst/>
              <a:gdLst>
                <a:gd name="T0" fmla="*/ 146 w 171"/>
                <a:gd name="T1" fmla="*/ 2 h 176"/>
                <a:gd name="T2" fmla="*/ 146 w 171"/>
                <a:gd name="T3" fmla="*/ 2 h 176"/>
                <a:gd name="T4" fmla="*/ 99 w 171"/>
                <a:gd name="T5" fmla="*/ 115 h 176"/>
                <a:gd name="T6" fmla="*/ 42 w 171"/>
                <a:gd name="T7" fmla="*/ 2 h 176"/>
                <a:gd name="T8" fmla="*/ 41 w 171"/>
                <a:gd name="T9" fmla="*/ 2 h 176"/>
                <a:gd name="T10" fmla="*/ 32 w 171"/>
                <a:gd name="T11" fmla="*/ 2 h 176"/>
                <a:gd name="T12" fmla="*/ 9 w 171"/>
                <a:gd name="T13" fmla="*/ 1 h 176"/>
                <a:gd name="T14" fmla="*/ 1 w 171"/>
                <a:gd name="T15" fmla="*/ 0 h 176"/>
                <a:gd name="T16" fmla="*/ 0 w 171"/>
                <a:gd name="T17" fmla="*/ 0 h 176"/>
                <a:gd name="T18" fmla="*/ 66 w 171"/>
                <a:gd name="T19" fmla="*/ 132 h 176"/>
                <a:gd name="T20" fmla="*/ 87 w 171"/>
                <a:gd name="T21" fmla="*/ 172 h 176"/>
                <a:gd name="T22" fmla="*/ 94 w 171"/>
                <a:gd name="T23" fmla="*/ 176 h 176"/>
                <a:gd name="T24" fmla="*/ 104 w 171"/>
                <a:gd name="T25" fmla="*/ 160 h 176"/>
                <a:gd name="T26" fmla="*/ 171 w 171"/>
                <a:gd name="T27" fmla="*/ 1 h 176"/>
                <a:gd name="T28" fmla="*/ 151 w 171"/>
                <a:gd name="T29" fmla="*/ 2 h 176"/>
                <a:gd name="T30" fmla="*/ 146 w 171"/>
                <a:gd name="T31" fmla="*/ 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6">
                  <a:moveTo>
                    <a:pt x="146" y="2"/>
                  </a:moveTo>
                  <a:lnTo>
                    <a:pt x="146" y="2"/>
                  </a:lnTo>
                  <a:cubicBezTo>
                    <a:pt x="130" y="44"/>
                    <a:pt x="108" y="95"/>
                    <a:pt x="99" y="115"/>
                  </a:cubicBezTo>
                  <a:cubicBezTo>
                    <a:pt x="89" y="97"/>
                    <a:pt x="64" y="48"/>
                    <a:pt x="42" y="2"/>
                  </a:cubicBezTo>
                  <a:cubicBezTo>
                    <a:pt x="42" y="2"/>
                    <a:pt x="41" y="2"/>
                    <a:pt x="41" y="2"/>
                  </a:cubicBezTo>
                  <a:cubicBezTo>
                    <a:pt x="37" y="2"/>
                    <a:pt x="36" y="2"/>
                    <a:pt x="32" y="2"/>
                  </a:cubicBezTo>
                  <a:cubicBezTo>
                    <a:pt x="24" y="2"/>
                    <a:pt x="18" y="2"/>
                    <a:pt x="9" y="1"/>
                  </a:cubicBezTo>
                  <a:cubicBezTo>
                    <a:pt x="5" y="0"/>
                    <a:pt x="2" y="0"/>
                    <a:pt x="1" y="0"/>
                  </a:cubicBezTo>
                  <a:lnTo>
                    <a:pt x="0" y="0"/>
                  </a:lnTo>
                  <a:lnTo>
                    <a:pt x="66" y="132"/>
                  </a:lnTo>
                  <a:cubicBezTo>
                    <a:pt x="78" y="156"/>
                    <a:pt x="85" y="169"/>
                    <a:pt x="87" y="172"/>
                  </a:cubicBezTo>
                  <a:cubicBezTo>
                    <a:pt x="89" y="175"/>
                    <a:pt x="91" y="176"/>
                    <a:pt x="94" y="176"/>
                  </a:cubicBezTo>
                  <a:cubicBezTo>
                    <a:pt x="97" y="176"/>
                    <a:pt x="98" y="173"/>
                    <a:pt x="104" y="160"/>
                  </a:cubicBezTo>
                  <a:cubicBezTo>
                    <a:pt x="109" y="149"/>
                    <a:pt x="153" y="45"/>
                    <a:pt x="171" y="1"/>
                  </a:cubicBezTo>
                  <a:cubicBezTo>
                    <a:pt x="165" y="2"/>
                    <a:pt x="155" y="2"/>
                    <a:pt x="151" y="2"/>
                  </a:cubicBezTo>
                  <a:cubicBezTo>
                    <a:pt x="150" y="2"/>
                    <a:pt x="148" y="2"/>
                    <a:pt x="14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D0B3914-A89B-4B6D-9485-6EBFA3AE2D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1" y="2917"/>
              <a:ext cx="118" cy="169"/>
            </a:xfrm>
            <a:custGeom>
              <a:avLst/>
              <a:gdLst>
                <a:gd name="T0" fmla="*/ 104 w 195"/>
                <a:gd name="T1" fmla="*/ 104 h 273"/>
                <a:gd name="T2" fmla="*/ 104 w 195"/>
                <a:gd name="T3" fmla="*/ 104 h 273"/>
                <a:gd name="T4" fmla="*/ 52 w 195"/>
                <a:gd name="T5" fmla="*/ 84 h 273"/>
                <a:gd name="T6" fmla="*/ 40 w 195"/>
                <a:gd name="T7" fmla="*/ 61 h 273"/>
                <a:gd name="T8" fmla="*/ 54 w 195"/>
                <a:gd name="T9" fmla="*/ 34 h 273"/>
                <a:gd name="T10" fmla="*/ 88 w 195"/>
                <a:gd name="T11" fmla="*/ 23 h 273"/>
                <a:gd name="T12" fmla="*/ 131 w 195"/>
                <a:gd name="T13" fmla="*/ 36 h 273"/>
                <a:gd name="T14" fmla="*/ 166 w 195"/>
                <a:gd name="T15" fmla="*/ 73 h 273"/>
                <a:gd name="T16" fmla="*/ 172 w 195"/>
                <a:gd name="T17" fmla="*/ 75 h 273"/>
                <a:gd name="T18" fmla="*/ 177 w 195"/>
                <a:gd name="T19" fmla="*/ 69 h 273"/>
                <a:gd name="T20" fmla="*/ 176 w 195"/>
                <a:gd name="T21" fmla="*/ 63 h 273"/>
                <a:gd name="T22" fmla="*/ 171 w 195"/>
                <a:gd name="T23" fmla="*/ 22 h 273"/>
                <a:gd name="T24" fmla="*/ 91 w 195"/>
                <a:gd name="T25" fmla="*/ 0 h 273"/>
                <a:gd name="T26" fmla="*/ 24 w 195"/>
                <a:gd name="T27" fmla="*/ 22 h 273"/>
                <a:gd name="T28" fmla="*/ 0 w 195"/>
                <a:gd name="T29" fmla="*/ 72 h 273"/>
                <a:gd name="T30" fmla="*/ 36 w 195"/>
                <a:gd name="T31" fmla="*/ 129 h 273"/>
                <a:gd name="T32" fmla="*/ 87 w 195"/>
                <a:gd name="T33" fmla="*/ 152 h 273"/>
                <a:gd name="T34" fmla="*/ 139 w 195"/>
                <a:gd name="T35" fmla="*/ 177 h 273"/>
                <a:gd name="T36" fmla="*/ 153 w 195"/>
                <a:gd name="T37" fmla="*/ 204 h 273"/>
                <a:gd name="T38" fmla="*/ 138 w 195"/>
                <a:gd name="T39" fmla="*/ 236 h 273"/>
                <a:gd name="T40" fmla="*/ 98 w 195"/>
                <a:gd name="T41" fmla="*/ 250 h 273"/>
                <a:gd name="T42" fmla="*/ 47 w 195"/>
                <a:gd name="T43" fmla="*/ 231 h 273"/>
                <a:gd name="T44" fmla="*/ 14 w 195"/>
                <a:gd name="T45" fmla="*/ 188 h 273"/>
                <a:gd name="T46" fmla="*/ 6 w 195"/>
                <a:gd name="T47" fmla="*/ 178 h 273"/>
                <a:gd name="T48" fmla="*/ 0 w 195"/>
                <a:gd name="T49" fmla="*/ 184 h 273"/>
                <a:gd name="T50" fmla="*/ 0 w 195"/>
                <a:gd name="T51" fmla="*/ 190 h 273"/>
                <a:gd name="T52" fmla="*/ 4 w 195"/>
                <a:gd name="T53" fmla="*/ 245 h 273"/>
                <a:gd name="T54" fmla="*/ 99 w 195"/>
                <a:gd name="T55" fmla="*/ 273 h 273"/>
                <a:gd name="T56" fmla="*/ 195 w 195"/>
                <a:gd name="T57" fmla="*/ 187 h 273"/>
                <a:gd name="T58" fmla="*/ 104 w 195"/>
                <a:gd name="T59" fmla="*/ 10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5" h="273">
                  <a:moveTo>
                    <a:pt x="104" y="104"/>
                  </a:moveTo>
                  <a:lnTo>
                    <a:pt x="104" y="104"/>
                  </a:lnTo>
                  <a:cubicBezTo>
                    <a:pt x="81" y="97"/>
                    <a:pt x="60" y="91"/>
                    <a:pt x="52" y="84"/>
                  </a:cubicBezTo>
                  <a:cubicBezTo>
                    <a:pt x="43" y="77"/>
                    <a:pt x="40" y="70"/>
                    <a:pt x="40" y="61"/>
                  </a:cubicBezTo>
                  <a:cubicBezTo>
                    <a:pt x="40" y="50"/>
                    <a:pt x="45" y="41"/>
                    <a:pt x="54" y="34"/>
                  </a:cubicBezTo>
                  <a:cubicBezTo>
                    <a:pt x="63" y="27"/>
                    <a:pt x="75" y="23"/>
                    <a:pt x="88" y="23"/>
                  </a:cubicBezTo>
                  <a:cubicBezTo>
                    <a:pt x="103" y="23"/>
                    <a:pt x="117" y="27"/>
                    <a:pt x="131" y="36"/>
                  </a:cubicBezTo>
                  <a:cubicBezTo>
                    <a:pt x="155" y="52"/>
                    <a:pt x="161" y="67"/>
                    <a:pt x="166" y="73"/>
                  </a:cubicBezTo>
                  <a:cubicBezTo>
                    <a:pt x="167" y="74"/>
                    <a:pt x="169" y="75"/>
                    <a:pt x="172" y="75"/>
                  </a:cubicBezTo>
                  <a:cubicBezTo>
                    <a:pt x="175" y="75"/>
                    <a:pt x="177" y="73"/>
                    <a:pt x="177" y="69"/>
                  </a:cubicBezTo>
                  <a:lnTo>
                    <a:pt x="176" y="63"/>
                  </a:lnTo>
                  <a:lnTo>
                    <a:pt x="171" y="22"/>
                  </a:lnTo>
                  <a:cubicBezTo>
                    <a:pt x="147" y="13"/>
                    <a:pt x="120" y="0"/>
                    <a:pt x="91" y="0"/>
                  </a:cubicBezTo>
                  <a:cubicBezTo>
                    <a:pt x="63" y="0"/>
                    <a:pt x="41" y="7"/>
                    <a:pt x="24" y="22"/>
                  </a:cubicBezTo>
                  <a:cubicBezTo>
                    <a:pt x="8" y="37"/>
                    <a:pt x="0" y="50"/>
                    <a:pt x="0" y="72"/>
                  </a:cubicBezTo>
                  <a:cubicBezTo>
                    <a:pt x="0" y="95"/>
                    <a:pt x="15" y="115"/>
                    <a:pt x="36" y="129"/>
                  </a:cubicBezTo>
                  <a:cubicBezTo>
                    <a:pt x="47" y="136"/>
                    <a:pt x="64" y="144"/>
                    <a:pt x="87" y="152"/>
                  </a:cubicBezTo>
                  <a:cubicBezTo>
                    <a:pt x="110" y="160"/>
                    <a:pt x="130" y="168"/>
                    <a:pt x="139" y="177"/>
                  </a:cubicBezTo>
                  <a:cubicBezTo>
                    <a:pt x="149" y="186"/>
                    <a:pt x="153" y="193"/>
                    <a:pt x="153" y="204"/>
                  </a:cubicBezTo>
                  <a:cubicBezTo>
                    <a:pt x="153" y="216"/>
                    <a:pt x="148" y="227"/>
                    <a:pt x="138" y="236"/>
                  </a:cubicBezTo>
                  <a:cubicBezTo>
                    <a:pt x="128" y="245"/>
                    <a:pt x="115" y="250"/>
                    <a:pt x="98" y="250"/>
                  </a:cubicBezTo>
                  <a:cubicBezTo>
                    <a:pt x="79" y="250"/>
                    <a:pt x="61" y="244"/>
                    <a:pt x="47" y="231"/>
                  </a:cubicBezTo>
                  <a:cubicBezTo>
                    <a:pt x="33" y="219"/>
                    <a:pt x="22" y="208"/>
                    <a:pt x="14" y="188"/>
                  </a:cubicBezTo>
                  <a:cubicBezTo>
                    <a:pt x="11" y="182"/>
                    <a:pt x="8" y="178"/>
                    <a:pt x="6" y="178"/>
                  </a:cubicBezTo>
                  <a:cubicBezTo>
                    <a:pt x="2" y="178"/>
                    <a:pt x="0" y="180"/>
                    <a:pt x="0" y="184"/>
                  </a:cubicBezTo>
                  <a:cubicBezTo>
                    <a:pt x="0" y="185"/>
                    <a:pt x="0" y="187"/>
                    <a:pt x="0" y="190"/>
                  </a:cubicBezTo>
                  <a:lnTo>
                    <a:pt x="4" y="245"/>
                  </a:lnTo>
                  <a:cubicBezTo>
                    <a:pt x="26" y="257"/>
                    <a:pt x="61" y="273"/>
                    <a:pt x="99" y="273"/>
                  </a:cubicBezTo>
                  <a:cubicBezTo>
                    <a:pt x="160" y="273"/>
                    <a:pt x="195" y="229"/>
                    <a:pt x="195" y="187"/>
                  </a:cubicBezTo>
                  <a:cubicBezTo>
                    <a:pt x="195" y="156"/>
                    <a:pt x="177" y="129"/>
                    <a:pt x="104" y="10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42253408-3225-40A0-980C-9BA926544B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64" y="2974"/>
              <a:ext cx="88" cy="112"/>
            </a:xfrm>
            <a:custGeom>
              <a:avLst/>
              <a:gdLst>
                <a:gd name="T0" fmla="*/ 106 w 146"/>
                <a:gd name="T1" fmla="*/ 112 h 181"/>
                <a:gd name="T2" fmla="*/ 106 w 146"/>
                <a:gd name="T3" fmla="*/ 112 h 181"/>
                <a:gd name="T4" fmla="*/ 68 w 146"/>
                <a:gd name="T5" fmla="*/ 155 h 181"/>
                <a:gd name="T6" fmla="*/ 42 w 146"/>
                <a:gd name="T7" fmla="*/ 134 h 181"/>
                <a:gd name="T8" fmla="*/ 77 w 146"/>
                <a:gd name="T9" fmla="*/ 100 h 181"/>
                <a:gd name="T10" fmla="*/ 106 w 146"/>
                <a:gd name="T11" fmla="*/ 85 h 181"/>
                <a:gd name="T12" fmla="*/ 106 w 146"/>
                <a:gd name="T13" fmla="*/ 112 h 181"/>
                <a:gd name="T14" fmla="*/ 106 w 146"/>
                <a:gd name="T15" fmla="*/ 112 h 181"/>
                <a:gd name="T16" fmla="*/ 81 w 146"/>
                <a:gd name="T17" fmla="*/ 0 h 181"/>
                <a:gd name="T18" fmla="*/ 81 w 146"/>
                <a:gd name="T19" fmla="*/ 0 h 181"/>
                <a:gd name="T20" fmla="*/ 35 w 146"/>
                <a:gd name="T21" fmla="*/ 8 h 181"/>
                <a:gd name="T22" fmla="*/ 11 w 146"/>
                <a:gd name="T23" fmla="*/ 40 h 181"/>
                <a:gd name="T24" fmla="*/ 30 w 146"/>
                <a:gd name="T25" fmla="*/ 59 h 181"/>
                <a:gd name="T26" fmla="*/ 55 w 146"/>
                <a:gd name="T27" fmla="*/ 40 h 181"/>
                <a:gd name="T28" fmla="*/ 83 w 146"/>
                <a:gd name="T29" fmla="*/ 21 h 181"/>
                <a:gd name="T30" fmla="*/ 100 w 146"/>
                <a:gd name="T31" fmla="*/ 28 h 181"/>
                <a:gd name="T32" fmla="*/ 102 w 146"/>
                <a:gd name="T33" fmla="*/ 61 h 181"/>
                <a:gd name="T34" fmla="*/ 91 w 146"/>
                <a:gd name="T35" fmla="*/ 73 h 181"/>
                <a:gd name="T36" fmla="*/ 66 w 146"/>
                <a:gd name="T37" fmla="*/ 83 h 181"/>
                <a:gd name="T38" fmla="*/ 27 w 146"/>
                <a:gd name="T39" fmla="*/ 98 h 181"/>
                <a:gd name="T40" fmla="*/ 0 w 146"/>
                <a:gd name="T41" fmla="*/ 139 h 181"/>
                <a:gd name="T42" fmla="*/ 52 w 146"/>
                <a:gd name="T43" fmla="*/ 181 h 181"/>
                <a:gd name="T44" fmla="*/ 106 w 146"/>
                <a:gd name="T45" fmla="*/ 150 h 181"/>
                <a:gd name="T46" fmla="*/ 130 w 146"/>
                <a:gd name="T47" fmla="*/ 181 h 181"/>
                <a:gd name="T48" fmla="*/ 146 w 146"/>
                <a:gd name="T49" fmla="*/ 178 h 181"/>
                <a:gd name="T50" fmla="*/ 146 w 146"/>
                <a:gd name="T51" fmla="*/ 57 h 181"/>
                <a:gd name="T52" fmla="*/ 81 w 146"/>
                <a:gd name="T5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81">
                  <a:moveTo>
                    <a:pt x="106" y="112"/>
                  </a:moveTo>
                  <a:lnTo>
                    <a:pt x="106" y="112"/>
                  </a:lnTo>
                  <a:cubicBezTo>
                    <a:pt x="106" y="138"/>
                    <a:pt x="89" y="154"/>
                    <a:pt x="68" y="155"/>
                  </a:cubicBezTo>
                  <a:cubicBezTo>
                    <a:pt x="52" y="156"/>
                    <a:pt x="42" y="148"/>
                    <a:pt x="42" y="134"/>
                  </a:cubicBezTo>
                  <a:cubicBezTo>
                    <a:pt x="42" y="118"/>
                    <a:pt x="51" y="111"/>
                    <a:pt x="77" y="100"/>
                  </a:cubicBezTo>
                  <a:cubicBezTo>
                    <a:pt x="92" y="94"/>
                    <a:pt x="102" y="89"/>
                    <a:pt x="106" y="85"/>
                  </a:cubicBezTo>
                  <a:lnTo>
                    <a:pt x="106" y="112"/>
                  </a:lnTo>
                  <a:lnTo>
                    <a:pt x="106" y="112"/>
                  </a:lnTo>
                  <a:close/>
                  <a:moveTo>
                    <a:pt x="81" y="0"/>
                  </a:moveTo>
                  <a:lnTo>
                    <a:pt x="81" y="0"/>
                  </a:lnTo>
                  <a:cubicBezTo>
                    <a:pt x="62" y="0"/>
                    <a:pt x="49" y="2"/>
                    <a:pt x="35" y="8"/>
                  </a:cubicBezTo>
                  <a:cubicBezTo>
                    <a:pt x="20" y="15"/>
                    <a:pt x="11" y="26"/>
                    <a:pt x="11" y="40"/>
                  </a:cubicBezTo>
                  <a:cubicBezTo>
                    <a:pt x="11" y="52"/>
                    <a:pt x="19" y="59"/>
                    <a:pt x="30" y="59"/>
                  </a:cubicBezTo>
                  <a:cubicBezTo>
                    <a:pt x="44" y="59"/>
                    <a:pt x="52" y="53"/>
                    <a:pt x="55" y="40"/>
                  </a:cubicBezTo>
                  <a:cubicBezTo>
                    <a:pt x="58" y="28"/>
                    <a:pt x="72" y="21"/>
                    <a:pt x="83" y="21"/>
                  </a:cubicBezTo>
                  <a:cubicBezTo>
                    <a:pt x="90" y="21"/>
                    <a:pt x="96" y="23"/>
                    <a:pt x="100" y="28"/>
                  </a:cubicBezTo>
                  <a:cubicBezTo>
                    <a:pt x="109" y="37"/>
                    <a:pt x="107" y="53"/>
                    <a:pt x="102" y="61"/>
                  </a:cubicBezTo>
                  <a:cubicBezTo>
                    <a:pt x="99" y="66"/>
                    <a:pt x="95" y="70"/>
                    <a:pt x="91" y="73"/>
                  </a:cubicBezTo>
                  <a:cubicBezTo>
                    <a:pt x="86" y="75"/>
                    <a:pt x="81" y="79"/>
                    <a:pt x="66" y="83"/>
                  </a:cubicBezTo>
                  <a:cubicBezTo>
                    <a:pt x="48" y="89"/>
                    <a:pt x="35" y="94"/>
                    <a:pt x="27" y="98"/>
                  </a:cubicBezTo>
                  <a:cubicBezTo>
                    <a:pt x="11" y="106"/>
                    <a:pt x="0" y="118"/>
                    <a:pt x="0" y="139"/>
                  </a:cubicBezTo>
                  <a:cubicBezTo>
                    <a:pt x="0" y="161"/>
                    <a:pt x="21" y="181"/>
                    <a:pt x="52" y="181"/>
                  </a:cubicBezTo>
                  <a:cubicBezTo>
                    <a:pt x="97" y="181"/>
                    <a:pt x="106" y="150"/>
                    <a:pt x="106" y="150"/>
                  </a:cubicBezTo>
                  <a:cubicBezTo>
                    <a:pt x="106" y="174"/>
                    <a:pt x="116" y="181"/>
                    <a:pt x="130" y="181"/>
                  </a:cubicBezTo>
                  <a:cubicBezTo>
                    <a:pt x="135" y="181"/>
                    <a:pt x="141" y="180"/>
                    <a:pt x="146" y="178"/>
                  </a:cubicBezTo>
                  <a:lnTo>
                    <a:pt x="146" y="57"/>
                  </a:lnTo>
                  <a:cubicBezTo>
                    <a:pt x="146" y="19"/>
                    <a:pt x="122" y="0"/>
                    <a:pt x="8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1D96613E-9245-4A01-A95B-FBD659B9C1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6" y="2974"/>
              <a:ext cx="87" cy="112"/>
            </a:xfrm>
            <a:custGeom>
              <a:avLst/>
              <a:gdLst>
                <a:gd name="T0" fmla="*/ 107 w 146"/>
                <a:gd name="T1" fmla="*/ 112 h 181"/>
                <a:gd name="T2" fmla="*/ 107 w 146"/>
                <a:gd name="T3" fmla="*/ 112 h 181"/>
                <a:gd name="T4" fmla="*/ 68 w 146"/>
                <a:gd name="T5" fmla="*/ 155 h 181"/>
                <a:gd name="T6" fmla="*/ 43 w 146"/>
                <a:gd name="T7" fmla="*/ 134 h 181"/>
                <a:gd name="T8" fmla="*/ 78 w 146"/>
                <a:gd name="T9" fmla="*/ 100 h 181"/>
                <a:gd name="T10" fmla="*/ 107 w 146"/>
                <a:gd name="T11" fmla="*/ 85 h 181"/>
                <a:gd name="T12" fmla="*/ 107 w 146"/>
                <a:gd name="T13" fmla="*/ 112 h 181"/>
                <a:gd name="T14" fmla="*/ 107 w 146"/>
                <a:gd name="T15" fmla="*/ 112 h 181"/>
                <a:gd name="T16" fmla="*/ 82 w 146"/>
                <a:gd name="T17" fmla="*/ 0 h 181"/>
                <a:gd name="T18" fmla="*/ 82 w 146"/>
                <a:gd name="T19" fmla="*/ 0 h 181"/>
                <a:gd name="T20" fmla="*/ 35 w 146"/>
                <a:gd name="T21" fmla="*/ 8 h 181"/>
                <a:gd name="T22" fmla="*/ 11 w 146"/>
                <a:gd name="T23" fmla="*/ 40 h 181"/>
                <a:gd name="T24" fmla="*/ 31 w 146"/>
                <a:gd name="T25" fmla="*/ 59 h 181"/>
                <a:gd name="T26" fmla="*/ 55 w 146"/>
                <a:gd name="T27" fmla="*/ 40 h 181"/>
                <a:gd name="T28" fmla="*/ 83 w 146"/>
                <a:gd name="T29" fmla="*/ 21 h 181"/>
                <a:gd name="T30" fmla="*/ 100 w 146"/>
                <a:gd name="T31" fmla="*/ 28 h 181"/>
                <a:gd name="T32" fmla="*/ 102 w 146"/>
                <a:gd name="T33" fmla="*/ 61 h 181"/>
                <a:gd name="T34" fmla="*/ 91 w 146"/>
                <a:gd name="T35" fmla="*/ 73 h 181"/>
                <a:gd name="T36" fmla="*/ 66 w 146"/>
                <a:gd name="T37" fmla="*/ 83 h 181"/>
                <a:gd name="T38" fmla="*/ 28 w 146"/>
                <a:gd name="T39" fmla="*/ 98 h 181"/>
                <a:gd name="T40" fmla="*/ 0 w 146"/>
                <a:gd name="T41" fmla="*/ 139 h 181"/>
                <a:gd name="T42" fmla="*/ 52 w 146"/>
                <a:gd name="T43" fmla="*/ 181 h 181"/>
                <a:gd name="T44" fmla="*/ 107 w 146"/>
                <a:gd name="T45" fmla="*/ 150 h 181"/>
                <a:gd name="T46" fmla="*/ 131 w 146"/>
                <a:gd name="T47" fmla="*/ 181 h 181"/>
                <a:gd name="T48" fmla="*/ 146 w 146"/>
                <a:gd name="T49" fmla="*/ 178 h 181"/>
                <a:gd name="T50" fmla="*/ 146 w 146"/>
                <a:gd name="T51" fmla="*/ 57 h 181"/>
                <a:gd name="T52" fmla="*/ 82 w 146"/>
                <a:gd name="T5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81">
                  <a:moveTo>
                    <a:pt x="107" y="112"/>
                  </a:moveTo>
                  <a:lnTo>
                    <a:pt x="107" y="112"/>
                  </a:lnTo>
                  <a:cubicBezTo>
                    <a:pt x="107" y="138"/>
                    <a:pt x="89" y="154"/>
                    <a:pt x="68" y="155"/>
                  </a:cubicBezTo>
                  <a:cubicBezTo>
                    <a:pt x="53" y="156"/>
                    <a:pt x="43" y="148"/>
                    <a:pt x="43" y="134"/>
                  </a:cubicBezTo>
                  <a:cubicBezTo>
                    <a:pt x="43" y="118"/>
                    <a:pt x="51" y="111"/>
                    <a:pt x="78" y="100"/>
                  </a:cubicBezTo>
                  <a:cubicBezTo>
                    <a:pt x="93" y="94"/>
                    <a:pt x="103" y="89"/>
                    <a:pt x="107" y="85"/>
                  </a:cubicBezTo>
                  <a:lnTo>
                    <a:pt x="107" y="112"/>
                  </a:lnTo>
                  <a:lnTo>
                    <a:pt x="107" y="112"/>
                  </a:lnTo>
                  <a:close/>
                  <a:moveTo>
                    <a:pt x="82" y="0"/>
                  </a:moveTo>
                  <a:lnTo>
                    <a:pt x="82" y="0"/>
                  </a:lnTo>
                  <a:cubicBezTo>
                    <a:pt x="62" y="0"/>
                    <a:pt x="49" y="2"/>
                    <a:pt x="35" y="8"/>
                  </a:cubicBezTo>
                  <a:cubicBezTo>
                    <a:pt x="21" y="15"/>
                    <a:pt x="11" y="26"/>
                    <a:pt x="11" y="40"/>
                  </a:cubicBezTo>
                  <a:cubicBezTo>
                    <a:pt x="11" y="52"/>
                    <a:pt x="19" y="59"/>
                    <a:pt x="31" y="59"/>
                  </a:cubicBezTo>
                  <a:cubicBezTo>
                    <a:pt x="44" y="59"/>
                    <a:pt x="52" y="53"/>
                    <a:pt x="55" y="40"/>
                  </a:cubicBezTo>
                  <a:cubicBezTo>
                    <a:pt x="58" y="28"/>
                    <a:pt x="73" y="21"/>
                    <a:pt x="83" y="21"/>
                  </a:cubicBezTo>
                  <a:cubicBezTo>
                    <a:pt x="91" y="21"/>
                    <a:pt x="96" y="23"/>
                    <a:pt x="100" y="28"/>
                  </a:cubicBezTo>
                  <a:cubicBezTo>
                    <a:pt x="109" y="37"/>
                    <a:pt x="107" y="53"/>
                    <a:pt x="102" y="61"/>
                  </a:cubicBezTo>
                  <a:cubicBezTo>
                    <a:pt x="99" y="66"/>
                    <a:pt x="96" y="70"/>
                    <a:pt x="91" y="73"/>
                  </a:cubicBezTo>
                  <a:cubicBezTo>
                    <a:pt x="87" y="75"/>
                    <a:pt x="81" y="79"/>
                    <a:pt x="66" y="83"/>
                  </a:cubicBezTo>
                  <a:cubicBezTo>
                    <a:pt x="48" y="89"/>
                    <a:pt x="35" y="94"/>
                    <a:pt x="28" y="98"/>
                  </a:cubicBezTo>
                  <a:cubicBezTo>
                    <a:pt x="11" y="106"/>
                    <a:pt x="0" y="118"/>
                    <a:pt x="0" y="139"/>
                  </a:cubicBezTo>
                  <a:cubicBezTo>
                    <a:pt x="0" y="161"/>
                    <a:pt x="22" y="181"/>
                    <a:pt x="52" y="181"/>
                  </a:cubicBezTo>
                  <a:cubicBezTo>
                    <a:pt x="98" y="181"/>
                    <a:pt x="107" y="150"/>
                    <a:pt x="107" y="150"/>
                  </a:cubicBezTo>
                  <a:cubicBezTo>
                    <a:pt x="107" y="174"/>
                    <a:pt x="117" y="181"/>
                    <a:pt x="131" y="181"/>
                  </a:cubicBezTo>
                  <a:cubicBezTo>
                    <a:pt x="135" y="181"/>
                    <a:pt x="141" y="180"/>
                    <a:pt x="146" y="178"/>
                  </a:cubicBezTo>
                  <a:lnTo>
                    <a:pt x="146" y="57"/>
                  </a:lnTo>
                  <a:cubicBezTo>
                    <a:pt x="146" y="19"/>
                    <a:pt x="122" y="0"/>
                    <a:pt x="8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6B798CC3-F443-4750-98A7-F0521B86F1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6" y="2975"/>
              <a:ext cx="80" cy="111"/>
            </a:xfrm>
            <a:custGeom>
              <a:avLst/>
              <a:gdLst>
                <a:gd name="T0" fmla="*/ 4 w 133"/>
                <a:gd name="T1" fmla="*/ 45 h 179"/>
                <a:gd name="T2" fmla="*/ 4 w 133"/>
                <a:gd name="T3" fmla="*/ 45 h 179"/>
                <a:gd name="T4" fmla="*/ 61 w 133"/>
                <a:gd name="T5" fmla="*/ 103 h 179"/>
                <a:gd name="T6" fmla="*/ 99 w 133"/>
                <a:gd name="T7" fmla="*/ 136 h 179"/>
                <a:gd name="T8" fmla="*/ 70 w 133"/>
                <a:gd name="T9" fmla="*/ 159 h 179"/>
                <a:gd name="T10" fmla="*/ 15 w 133"/>
                <a:gd name="T11" fmla="*/ 122 h 179"/>
                <a:gd name="T12" fmla="*/ 5 w 133"/>
                <a:gd name="T13" fmla="*/ 109 h 179"/>
                <a:gd name="T14" fmla="*/ 0 w 133"/>
                <a:gd name="T15" fmla="*/ 118 h 179"/>
                <a:gd name="T16" fmla="*/ 0 w 133"/>
                <a:gd name="T17" fmla="*/ 155 h 179"/>
                <a:gd name="T18" fmla="*/ 1 w 133"/>
                <a:gd name="T19" fmla="*/ 157 h 179"/>
                <a:gd name="T20" fmla="*/ 70 w 133"/>
                <a:gd name="T21" fmla="*/ 179 h 179"/>
                <a:gd name="T22" fmla="*/ 133 w 133"/>
                <a:gd name="T23" fmla="*/ 127 h 179"/>
                <a:gd name="T24" fmla="*/ 80 w 133"/>
                <a:gd name="T25" fmla="*/ 72 h 179"/>
                <a:gd name="T26" fmla="*/ 35 w 133"/>
                <a:gd name="T27" fmla="*/ 38 h 179"/>
                <a:gd name="T28" fmla="*/ 60 w 133"/>
                <a:gd name="T29" fmla="*/ 19 h 179"/>
                <a:gd name="T30" fmla="*/ 112 w 133"/>
                <a:gd name="T31" fmla="*/ 49 h 179"/>
                <a:gd name="T32" fmla="*/ 122 w 133"/>
                <a:gd name="T33" fmla="*/ 60 h 179"/>
                <a:gd name="T34" fmla="*/ 127 w 133"/>
                <a:gd name="T35" fmla="*/ 52 h 179"/>
                <a:gd name="T36" fmla="*/ 125 w 133"/>
                <a:gd name="T37" fmla="*/ 24 h 179"/>
                <a:gd name="T38" fmla="*/ 124 w 133"/>
                <a:gd name="T39" fmla="*/ 18 h 179"/>
                <a:gd name="T40" fmla="*/ 63 w 133"/>
                <a:gd name="T41" fmla="*/ 0 h 179"/>
                <a:gd name="T42" fmla="*/ 4 w 133"/>
                <a:gd name="T43" fmla="*/ 4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" h="179">
                  <a:moveTo>
                    <a:pt x="4" y="45"/>
                  </a:moveTo>
                  <a:lnTo>
                    <a:pt x="4" y="45"/>
                  </a:lnTo>
                  <a:cubicBezTo>
                    <a:pt x="4" y="70"/>
                    <a:pt x="16" y="81"/>
                    <a:pt x="61" y="103"/>
                  </a:cubicBezTo>
                  <a:cubicBezTo>
                    <a:pt x="81" y="112"/>
                    <a:pt x="99" y="117"/>
                    <a:pt x="99" y="136"/>
                  </a:cubicBezTo>
                  <a:cubicBezTo>
                    <a:pt x="99" y="153"/>
                    <a:pt x="84" y="159"/>
                    <a:pt x="70" y="159"/>
                  </a:cubicBezTo>
                  <a:cubicBezTo>
                    <a:pt x="47" y="159"/>
                    <a:pt x="27" y="152"/>
                    <a:pt x="15" y="122"/>
                  </a:cubicBezTo>
                  <a:cubicBezTo>
                    <a:pt x="11" y="114"/>
                    <a:pt x="8" y="109"/>
                    <a:pt x="5" y="109"/>
                  </a:cubicBezTo>
                  <a:cubicBezTo>
                    <a:pt x="1" y="109"/>
                    <a:pt x="0" y="112"/>
                    <a:pt x="0" y="118"/>
                  </a:cubicBezTo>
                  <a:cubicBezTo>
                    <a:pt x="0" y="132"/>
                    <a:pt x="0" y="145"/>
                    <a:pt x="0" y="155"/>
                  </a:cubicBezTo>
                  <a:cubicBezTo>
                    <a:pt x="0" y="156"/>
                    <a:pt x="0" y="157"/>
                    <a:pt x="1" y="157"/>
                  </a:cubicBezTo>
                  <a:cubicBezTo>
                    <a:pt x="14" y="166"/>
                    <a:pt x="39" y="179"/>
                    <a:pt x="70" y="179"/>
                  </a:cubicBezTo>
                  <a:cubicBezTo>
                    <a:pt x="109" y="179"/>
                    <a:pt x="133" y="152"/>
                    <a:pt x="133" y="127"/>
                  </a:cubicBezTo>
                  <a:cubicBezTo>
                    <a:pt x="133" y="104"/>
                    <a:pt x="119" y="88"/>
                    <a:pt x="80" y="72"/>
                  </a:cubicBezTo>
                  <a:cubicBezTo>
                    <a:pt x="44" y="56"/>
                    <a:pt x="35" y="52"/>
                    <a:pt x="35" y="38"/>
                  </a:cubicBezTo>
                  <a:cubicBezTo>
                    <a:pt x="35" y="28"/>
                    <a:pt x="46" y="19"/>
                    <a:pt x="60" y="19"/>
                  </a:cubicBezTo>
                  <a:cubicBezTo>
                    <a:pt x="83" y="19"/>
                    <a:pt x="101" y="24"/>
                    <a:pt x="112" y="49"/>
                  </a:cubicBezTo>
                  <a:cubicBezTo>
                    <a:pt x="116" y="56"/>
                    <a:pt x="119" y="60"/>
                    <a:pt x="122" y="60"/>
                  </a:cubicBezTo>
                  <a:cubicBezTo>
                    <a:pt x="125" y="60"/>
                    <a:pt x="127" y="57"/>
                    <a:pt x="127" y="52"/>
                  </a:cubicBezTo>
                  <a:cubicBezTo>
                    <a:pt x="127" y="45"/>
                    <a:pt x="126" y="35"/>
                    <a:pt x="125" y="24"/>
                  </a:cubicBezTo>
                  <a:cubicBezTo>
                    <a:pt x="125" y="22"/>
                    <a:pt x="124" y="20"/>
                    <a:pt x="124" y="18"/>
                  </a:cubicBezTo>
                  <a:cubicBezTo>
                    <a:pt x="110" y="10"/>
                    <a:pt x="89" y="0"/>
                    <a:pt x="63" y="0"/>
                  </a:cubicBezTo>
                  <a:cubicBezTo>
                    <a:pt x="29" y="0"/>
                    <a:pt x="4" y="22"/>
                    <a:pt x="4" y="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441E609D-50AC-43AF-8942-F8173427CF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1" y="2919"/>
              <a:ext cx="31" cy="32"/>
            </a:xfrm>
            <a:custGeom>
              <a:avLst/>
              <a:gdLst>
                <a:gd name="T0" fmla="*/ 25 w 51"/>
                <a:gd name="T1" fmla="*/ 51 h 51"/>
                <a:gd name="T2" fmla="*/ 25 w 51"/>
                <a:gd name="T3" fmla="*/ 51 h 51"/>
                <a:gd name="T4" fmla="*/ 43 w 51"/>
                <a:gd name="T5" fmla="*/ 43 h 51"/>
                <a:gd name="T6" fmla="*/ 51 w 51"/>
                <a:gd name="T7" fmla="*/ 25 h 51"/>
                <a:gd name="T8" fmla="*/ 43 w 51"/>
                <a:gd name="T9" fmla="*/ 7 h 51"/>
                <a:gd name="T10" fmla="*/ 25 w 51"/>
                <a:gd name="T11" fmla="*/ 0 h 51"/>
                <a:gd name="T12" fmla="*/ 7 w 51"/>
                <a:gd name="T13" fmla="*/ 7 h 51"/>
                <a:gd name="T14" fmla="*/ 0 w 51"/>
                <a:gd name="T15" fmla="*/ 25 h 51"/>
                <a:gd name="T16" fmla="*/ 7 w 51"/>
                <a:gd name="T17" fmla="*/ 43 h 51"/>
                <a:gd name="T18" fmla="*/ 25 w 51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25" y="51"/>
                  </a:moveTo>
                  <a:lnTo>
                    <a:pt x="25" y="51"/>
                  </a:lnTo>
                  <a:cubicBezTo>
                    <a:pt x="32" y="51"/>
                    <a:pt x="38" y="48"/>
                    <a:pt x="43" y="43"/>
                  </a:cubicBezTo>
                  <a:cubicBezTo>
                    <a:pt x="48" y="38"/>
                    <a:pt x="51" y="32"/>
                    <a:pt x="51" y="25"/>
                  </a:cubicBezTo>
                  <a:cubicBezTo>
                    <a:pt x="51" y="18"/>
                    <a:pt x="48" y="12"/>
                    <a:pt x="43" y="7"/>
                  </a:cubicBezTo>
                  <a:cubicBezTo>
                    <a:pt x="38" y="2"/>
                    <a:pt x="32" y="0"/>
                    <a:pt x="25" y="0"/>
                  </a:cubicBezTo>
                  <a:cubicBezTo>
                    <a:pt x="18" y="0"/>
                    <a:pt x="12" y="2"/>
                    <a:pt x="7" y="7"/>
                  </a:cubicBezTo>
                  <a:cubicBezTo>
                    <a:pt x="2" y="12"/>
                    <a:pt x="0" y="18"/>
                    <a:pt x="0" y="25"/>
                  </a:cubicBezTo>
                  <a:cubicBezTo>
                    <a:pt x="0" y="32"/>
                    <a:pt x="2" y="38"/>
                    <a:pt x="7" y="43"/>
                  </a:cubicBezTo>
                  <a:cubicBezTo>
                    <a:pt x="12" y="48"/>
                    <a:pt x="18" y="51"/>
                    <a:pt x="25" y="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AE0597C4-1386-42BD-A555-112D80487E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" y="2974"/>
              <a:ext cx="35" cy="110"/>
            </a:xfrm>
            <a:custGeom>
              <a:avLst/>
              <a:gdLst>
                <a:gd name="T0" fmla="*/ 12 w 59"/>
                <a:gd name="T1" fmla="*/ 4 h 177"/>
                <a:gd name="T2" fmla="*/ 12 w 59"/>
                <a:gd name="T3" fmla="*/ 4 h 177"/>
                <a:gd name="T4" fmla="*/ 8 w 59"/>
                <a:gd name="T5" fmla="*/ 5 h 177"/>
                <a:gd name="T6" fmla="*/ 0 w 59"/>
                <a:gd name="T7" fmla="*/ 10 h 177"/>
                <a:gd name="T8" fmla="*/ 8 w 59"/>
                <a:gd name="T9" fmla="*/ 16 h 177"/>
                <a:gd name="T10" fmla="*/ 19 w 59"/>
                <a:gd name="T11" fmla="*/ 43 h 177"/>
                <a:gd name="T12" fmla="*/ 19 w 59"/>
                <a:gd name="T13" fmla="*/ 177 h 177"/>
                <a:gd name="T14" fmla="*/ 39 w 59"/>
                <a:gd name="T15" fmla="*/ 176 h 177"/>
                <a:gd name="T16" fmla="*/ 59 w 59"/>
                <a:gd name="T17" fmla="*/ 177 h 177"/>
                <a:gd name="T18" fmla="*/ 59 w 59"/>
                <a:gd name="T19" fmla="*/ 0 h 177"/>
                <a:gd name="T20" fmla="*/ 12 w 59"/>
                <a:gd name="T21" fmla="*/ 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77">
                  <a:moveTo>
                    <a:pt x="12" y="4"/>
                  </a:moveTo>
                  <a:lnTo>
                    <a:pt x="12" y="4"/>
                  </a:lnTo>
                  <a:lnTo>
                    <a:pt x="8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2" y="16"/>
                    <a:pt x="8" y="16"/>
                  </a:cubicBezTo>
                  <a:cubicBezTo>
                    <a:pt x="18" y="18"/>
                    <a:pt x="19" y="21"/>
                    <a:pt x="19" y="43"/>
                  </a:cubicBezTo>
                  <a:lnTo>
                    <a:pt x="19" y="177"/>
                  </a:lnTo>
                  <a:cubicBezTo>
                    <a:pt x="25" y="177"/>
                    <a:pt x="31" y="176"/>
                    <a:pt x="39" y="176"/>
                  </a:cubicBezTo>
                  <a:cubicBezTo>
                    <a:pt x="47" y="176"/>
                    <a:pt x="53" y="177"/>
                    <a:pt x="59" y="177"/>
                  </a:cubicBezTo>
                  <a:lnTo>
                    <a:pt x="59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CCD6B96E-8AD6-4385-BBAF-1D650BBA4F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35" y="2919"/>
              <a:ext cx="31" cy="32"/>
            </a:xfrm>
            <a:custGeom>
              <a:avLst/>
              <a:gdLst>
                <a:gd name="T0" fmla="*/ 26 w 52"/>
                <a:gd name="T1" fmla="*/ 51 h 51"/>
                <a:gd name="T2" fmla="*/ 26 w 52"/>
                <a:gd name="T3" fmla="*/ 51 h 51"/>
                <a:gd name="T4" fmla="*/ 44 w 52"/>
                <a:gd name="T5" fmla="*/ 43 h 51"/>
                <a:gd name="T6" fmla="*/ 52 w 52"/>
                <a:gd name="T7" fmla="*/ 25 h 51"/>
                <a:gd name="T8" fmla="*/ 44 w 52"/>
                <a:gd name="T9" fmla="*/ 7 h 51"/>
                <a:gd name="T10" fmla="*/ 26 w 52"/>
                <a:gd name="T11" fmla="*/ 0 h 51"/>
                <a:gd name="T12" fmla="*/ 8 w 52"/>
                <a:gd name="T13" fmla="*/ 7 h 51"/>
                <a:gd name="T14" fmla="*/ 0 w 52"/>
                <a:gd name="T15" fmla="*/ 25 h 51"/>
                <a:gd name="T16" fmla="*/ 8 w 52"/>
                <a:gd name="T17" fmla="*/ 43 h 51"/>
                <a:gd name="T18" fmla="*/ 26 w 52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lnTo>
                    <a:pt x="26" y="51"/>
                  </a:lnTo>
                  <a:cubicBezTo>
                    <a:pt x="33" y="51"/>
                    <a:pt x="39" y="48"/>
                    <a:pt x="44" y="43"/>
                  </a:cubicBezTo>
                  <a:cubicBezTo>
                    <a:pt x="49" y="38"/>
                    <a:pt x="52" y="32"/>
                    <a:pt x="52" y="25"/>
                  </a:cubicBezTo>
                  <a:cubicBezTo>
                    <a:pt x="52" y="18"/>
                    <a:pt x="49" y="12"/>
                    <a:pt x="44" y="7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19" y="0"/>
                    <a:pt x="13" y="2"/>
                    <a:pt x="8" y="7"/>
                  </a:cubicBezTo>
                  <a:cubicBezTo>
                    <a:pt x="3" y="12"/>
                    <a:pt x="0" y="18"/>
                    <a:pt x="0" y="25"/>
                  </a:cubicBezTo>
                  <a:cubicBezTo>
                    <a:pt x="0" y="32"/>
                    <a:pt x="3" y="38"/>
                    <a:pt x="8" y="43"/>
                  </a:cubicBezTo>
                  <a:cubicBezTo>
                    <a:pt x="13" y="48"/>
                    <a:pt x="19" y="51"/>
                    <a:pt x="26" y="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743B3DF8-800B-468C-9FEE-5767705301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26" y="2974"/>
              <a:ext cx="37" cy="110"/>
            </a:xfrm>
            <a:custGeom>
              <a:avLst/>
              <a:gdLst>
                <a:gd name="T0" fmla="*/ 12 w 60"/>
                <a:gd name="T1" fmla="*/ 4 h 177"/>
                <a:gd name="T2" fmla="*/ 12 w 60"/>
                <a:gd name="T3" fmla="*/ 4 h 177"/>
                <a:gd name="T4" fmla="*/ 9 w 60"/>
                <a:gd name="T5" fmla="*/ 5 h 177"/>
                <a:gd name="T6" fmla="*/ 0 w 60"/>
                <a:gd name="T7" fmla="*/ 10 h 177"/>
                <a:gd name="T8" fmla="*/ 9 w 60"/>
                <a:gd name="T9" fmla="*/ 16 h 177"/>
                <a:gd name="T10" fmla="*/ 20 w 60"/>
                <a:gd name="T11" fmla="*/ 43 h 177"/>
                <a:gd name="T12" fmla="*/ 20 w 60"/>
                <a:gd name="T13" fmla="*/ 177 h 177"/>
                <a:gd name="T14" fmla="*/ 40 w 60"/>
                <a:gd name="T15" fmla="*/ 176 h 177"/>
                <a:gd name="T16" fmla="*/ 60 w 60"/>
                <a:gd name="T17" fmla="*/ 177 h 177"/>
                <a:gd name="T18" fmla="*/ 60 w 60"/>
                <a:gd name="T19" fmla="*/ 0 h 177"/>
                <a:gd name="T20" fmla="*/ 12 w 60"/>
                <a:gd name="T21" fmla="*/ 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177">
                  <a:moveTo>
                    <a:pt x="12" y="4"/>
                  </a:moveTo>
                  <a:lnTo>
                    <a:pt x="12" y="4"/>
                  </a:lnTo>
                  <a:lnTo>
                    <a:pt x="9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9" y="16"/>
                  </a:cubicBezTo>
                  <a:cubicBezTo>
                    <a:pt x="18" y="18"/>
                    <a:pt x="20" y="21"/>
                    <a:pt x="20" y="43"/>
                  </a:cubicBezTo>
                  <a:lnTo>
                    <a:pt x="20" y="177"/>
                  </a:lnTo>
                  <a:cubicBezTo>
                    <a:pt x="26" y="177"/>
                    <a:pt x="32" y="176"/>
                    <a:pt x="40" y="176"/>
                  </a:cubicBezTo>
                  <a:cubicBezTo>
                    <a:pt x="48" y="176"/>
                    <a:pt x="54" y="177"/>
                    <a:pt x="60" y="177"/>
                  </a:cubicBezTo>
                  <a:lnTo>
                    <a:pt x="60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2D596E1C-03C6-4E97-A65E-138FA2B18D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08" y="2914"/>
              <a:ext cx="109" cy="171"/>
            </a:xfrm>
            <a:custGeom>
              <a:avLst/>
              <a:gdLst>
                <a:gd name="T0" fmla="*/ 174 w 180"/>
                <a:gd name="T1" fmla="*/ 125 h 274"/>
                <a:gd name="T2" fmla="*/ 174 w 180"/>
                <a:gd name="T3" fmla="*/ 125 h 274"/>
                <a:gd name="T4" fmla="*/ 153 w 180"/>
                <a:gd name="T5" fmla="*/ 104 h 274"/>
                <a:gd name="T6" fmla="*/ 125 w 180"/>
                <a:gd name="T7" fmla="*/ 97 h 274"/>
                <a:gd name="T8" fmla="*/ 89 w 180"/>
                <a:gd name="T9" fmla="*/ 107 h 274"/>
                <a:gd name="T10" fmla="*/ 58 w 180"/>
                <a:gd name="T11" fmla="*/ 136 h 274"/>
                <a:gd name="T12" fmla="*/ 58 w 180"/>
                <a:gd name="T13" fmla="*/ 0 h 274"/>
                <a:gd name="T14" fmla="*/ 12 w 180"/>
                <a:gd name="T15" fmla="*/ 3 h 274"/>
                <a:gd name="T16" fmla="*/ 8 w 180"/>
                <a:gd name="T17" fmla="*/ 4 h 274"/>
                <a:gd name="T18" fmla="*/ 0 w 180"/>
                <a:gd name="T19" fmla="*/ 9 h 274"/>
                <a:gd name="T20" fmla="*/ 8 w 180"/>
                <a:gd name="T21" fmla="*/ 15 h 274"/>
                <a:gd name="T22" fmla="*/ 18 w 180"/>
                <a:gd name="T23" fmla="*/ 42 h 274"/>
                <a:gd name="T24" fmla="*/ 18 w 180"/>
                <a:gd name="T25" fmla="*/ 273 h 274"/>
                <a:gd name="T26" fmla="*/ 36 w 180"/>
                <a:gd name="T27" fmla="*/ 272 h 274"/>
                <a:gd name="T28" fmla="*/ 58 w 180"/>
                <a:gd name="T29" fmla="*/ 274 h 274"/>
                <a:gd name="T30" fmla="*/ 58 w 180"/>
                <a:gd name="T31" fmla="*/ 179 h 274"/>
                <a:gd name="T32" fmla="*/ 66 w 180"/>
                <a:gd name="T33" fmla="*/ 152 h 274"/>
                <a:gd name="T34" fmla="*/ 81 w 180"/>
                <a:gd name="T35" fmla="*/ 135 h 274"/>
                <a:gd name="T36" fmla="*/ 113 w 180"/>
                <a:gd name="T37" fmla="*/ 125 h 274"/>
                <a:gd name="T38" fmla="*/ 136 w 180"/>
                <a:gd name="T39" fmla="*/ 137 h 274"/>
                <a:gd name="T40" fmla="*/ 141 w 180"/>
                <a:gd name="T41" fmla="*/ 183 h 274"/>
                <a:gd name="T42" fmla="*/ 141 w 180"/>
                <a:gd name="T43" fmla="*/ 274 h 274"/>
                <a:gd name="T44" fmla="*/ 145 w 180"/>
                <a:gd name="T45" fmla="*/ 273 h 274"/>
                <a:gd name="T46" fmla="*/ 163 w 180"/>
                <a:gd name="T47" fmla="*/ 272 h 274"/>
                <a:gd name="T48" fmla="*/ 180 w 180"/>
                <a:gd name="T49" fmla="*/ 273 h 274"/>
                <a:gd name="T50" fmla="*/ 180 w 180"/>
                <a:gd name="T51" fmla="*/ 178 h 274"/>
                <a:gd name="T52" fmla="*/ 174 w 180"/>
                <a:gd name="T53" fmla="*/ 12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" h="274">
                  <a:moveTo>
                    <a:pt x="174" y="125"/>
                  </a:moveTo>
                  <a:lnTo>
                    <a:pt x="174" y="125"/>
                  </a:lnTo>
                  <a:cubicBezTo>
                    <a:pt x="169" y="115"/>
                    <a:pt x="162" y="108"/>
                    <a:pt x="153" y="104"/>
                  </a:cubicBezTo>
                  <a:cubicBezTo>
                    <a:pt x="144" y="99"/>
                    <a:pt x="135" y="97"/>
                    <a:pt x="125" y="97"/>
                  </a:cubicBezTo>
                  <a:cubicBezTo>
                    <a:pt x="113" y="97"/>
                    <a:pt x="99" y="100"/>
                    <a:pt x="89" y="107"/>
                  </a:cubicBezTo>
                  <a:cubicBezTo>
                    <a:pt x="79" y="113"/>
                    <a:pt x="67" y="123"/>
                    <a:pt x="58" y="136"/>
                  </a:cubicBezTo>
                  <a:lnTo>
                    <a:pt x="58" y="0"/>
                  </a:lnTo>
                  <a:lnTo>
                    <a:pt x="12" y="3"/>
                  </a:lnTo>
                  <a:lnTo>
                    <a:pt x="8" y="4"/>
                  </a:lnTo>
                  <a:cubicBezTo>
                    <a:pt x="2" y="4"/>
                    <a:pt x="0" y="6"/>
                    <a:pt x="0" y="9"/>
                  </a:cubicBezTo>
                  <a:cubicBezTo>
                    <a:pt x="0" y="13"/>
                    <a:pt x="2" y="15"/>
                    <a:pt x="8" y="15"/>
                  </a:cubicBezTo>
                  <a:cubicBezTo>
                    <a:pt x="20" y="17"/>
                    <a:pt x="18" y="21"/>
                    <a:pt x="18" y="42"/>
                  </a:cubicBezTo>
                  <a:lnTo>
                    <a:pt x="18" y="273"/>
                  </a:lnTo>
                  <a:cubicBezTo>
                    <a:pt x="23" y="273"/>
                    <a:pt x="28" y="272"/>
                    <a:pt x="36" y="272"/>
                  </a:cubicBezTo>
                  <a:cubicBezTo>
                    <a:pt x="43" y="272"/>
                    <a:pt x="52" y="273"/>
                    <a:pt x="58" y="274"/>
                  </a:cubicBezTo>
                  <a:lnTo>
                    <a:pt x="58" y="179"/>
                  </a:lnTo>
                  <a:cubicBezTo>
                    <a:pt x="58" y="168"/>
                    <a:pt x="61" y="160"/>
                    <a:pt x="66" y="152"/>
                  </a:cubicBezTo>
                  <a:cubicBezTo>
                    <a:pt x="71" y="146"/>
                    <a:pt x="76" y="139"/>
                    <a:pt x="81" y="135"/>
                  </a:cubicBezTo>
                  <a:cubicBezTo>
                    <a:pt x="90" y="128"/>
                    <a:pt x="103" y="125"/>
                    <a:pt x="113" y="125"/>
                  </a:cubicBezTo>
                  <a:cubicBezTo>
                    <a:pt x="124" y="125"/>
                    <a:pt x="132" y="129"/>
                    <a:pt x="136" y="137"/>
                  </a:cubicBezTo>
                  <a:cubicBezTo>
                    <a:pt x="139" y="146"/>
                    <a:pt x="141" y="154"/>
                    <a:pt x="141" y="183"/>
                  </a:cubicBezTo>
                  <a:lnTo>
                    <a:pt x="141" y="274"/>
                  </a:lnTo>
                  <a:cubicBezTo>
                    <a:pt x="142" y="274"/>
                    <a:pt x="143" y="274"/>
                    <a:pt x="145" y="273"/>
                  </a:cubicBezTo>
                  <a:cubicBezTo>
                    <a:pt x="151" y="273"/>
                    <a:pt x="160" y="272"/>
                    <a:pt x="163" y="272"/>
                  </a:cubicBezTo>
                  <a:cubicBezTo>
                    <a:pt x="174" y="272"/>
                    <a:pt x="176" y="272"/>
                    <a:pt x="180" y="273"/>
                  </a:cubicBezTo>
                  <a:lnTo>
                    <a:pt x="180" y="178"/>
                  </a:lnTo>
                  <a:cubicBezTo>
                    <a:pt x="180" y="151"/>
                    <a:pt x="179" y="135"/>
                    <a:pt x="174" y="1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5AFCA421-C44B-49AA-8043-BEABC452EC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26" y="2914"/>
              <a:ext cx="104" cy="172"/>
            </a:xfrm>
            <a:custGeom>
              <a:avLst/>
              <a:gdLst>
                <a:gd name="T0" fmla="*/ 133 w 173"/>
                <a:gd name="T1" fmla="*/ 201 h 277"/>
                <a:gd name="T2" fmla="*/ 133 w 173"/>
                <a:gd name="T3" fmla="*/ 201 h 277"/>
                <a:gd name="T4" fmla="*/ 126 w 173"/>
                <a:gd name="T5" fmla="*/ 226 h 277"/>
                <a:gd name="T6" fmla="*/ 87 w 173"/>
                <a:gd name="T7" fmla="*/ 248 h 277"/>
                <a:gd name="T8" fmla="*/ 43 w 173"/>
                <a:gd name="T9" fmla="*/ 184 h 277"/>
                <a:gd name="T10" fmla="*/ 91 w 173"/>
                <a:gd name="T11" fmla="*/ 117 h 277"/>
                <a:gd name="T12" fmla="*/ 126 w 173"/>
                <a:gd name="T13" fmla="*/ 135 h 277"/>
                <a:gd name="T14" fmla="*/ 133 w 173"/>
                <a:gd name="T15" fmla="*/ 160 h 277"/>
                <a:gd name="T16" fmla="*/ 133 w 173"/>
                <a:gd name="T17" fmla="*/ 201 h 277"/>
                <a:gd name="T18" fmla="*/ 133 w 173"/>
                <a:gd name="T19" fmla="*/ 201 h 277"/>
                <a:gd name="T20" fmla="*/ 126 w 173"/>
                <a:gd name="T21" fmla="*/ 3 h 277"/>
                <a:gd name="T22" fmla="*/ 126 w 173"/>
                <a:gd name="T23" fmla="*/ 3 h 277"/>
                <a:gd name="T24" fmla="*/ 122 w 173"/>
                <a:gd name="T25" fmla="*/ 4 h 277"/>
                <a:gd name="T26" fmla="*/ 114 w 173"/>
                <a:gd name="T27" fmla="*/ 9 h 277"/>
                <a:gd name="T28" fmla="*/ 122 w 173"/>
                <a:gd name="T29" fmla="*/ 15 h 277"/>
                <a:gd name="T30" fmla="*/ 133 w 173"/>
                <a:gd name="T31" fmla="*/ 42 h 277"/>
                <a:gd name="T32" fmla="*/ 133 w 173"/>
                <a:gd name="T33" fmla="*/ 116 h 277"/>
                <a:gd name="T34" fmla="*/ 88 w 173"/>
                <a:gd name="T35" fmla="*/ 98 h 277"/>
                <a:gd name="T36" fmla="*/ 0 w 173"/>
                <a:gd name="T37" fmla="*/ 192 h 277"/>
                <a:gd name="T38" fmla="*/ 81 w 173"/>
                <a:gd name="T39" fmla="*/ 277 h 277"/>
                <a:gd name="T40" fmla="*/ 111 w 173"/>
                <a:gd name="T41" fmla="*/ 269 h 277"/>
                <a:gd name="T42" fmla="*/ 133 w 173"/>
                <a:gd name="T43" fmla="*/ 246 h 277"/>
                <a:gd name="T44" fmla="*/ 133 w 173"/>
                <a:gd name="T45" fmla="*/ 274 h 277"/>
                <a:gd name="T46" fmla="*/ 173 w 173"/>
                <a:gd name="T47" fmla="*/ 270 h 277"/>
                <a:gd name="T48" fmla="*/ 173 w 173"/>
                <a:gd name="T49" fmla="*/ 0 h 277"/>
                <a:gd name="T50" fmla="*/ 126 w 173"/>
                <a:gd name="T51" fmla="*/ 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3" h="277">
                  <a:moveTo>
                    <a:pt x="133" y="201"/>
                  </a:moveTo>
                  <a:lnTo>
                    <a:pt x="133" y="201"/>
                  </a:lnTo>
                  <a:cubicBezTo>
                    <a:pt x="133" y="209"/>
                    <a:pt x="130" y="219"/>
                    <a:pt x="126" y="226"/>
                  </a:cubicBezTo>
                  <a:cubicBezTo>
                    <a:pt x="119" y="238"/>
                    <a:pt x="106" y="248"/>
                    <a:pt x="87" y="248"/>
                  </a:cubicBezTo>
                  <a:cubicBezTo>
                    <a:pt x="59" y="248"/>
                    <a:pt x="43" y="226"/>
                    <a:pt x="43" y="184"/>
                  </a:cubicBezTo>
                  <a:cubicBezTo>
                    <a:pt x="43" y="145"/>
                    <a:pt x="62" y="117"/>
                    <a:pt x="91" y="117"/>
                  </a:cubicBezTo>
                  <a:cubicBezTo>
                    <a:pt x="108" y="117"/>
                    <a:pt x="118" y="125"/>
                    <a:pt x="126" y="135"/>
                  </a:cubicBezTo>
                  <a:cubicBezTo>
                    <a:pt x="130" y="141"/>
                    <a:pt x="133" y="152"/>
                    <a:pt x="133" y="160"/>
                  </a:cubicBezTo>
                  <a:lnTo>
                    <a:pt x="133" y="201"/>
                  </a:lnTo>
                  <a:lnTo>
                    <a:pt x="133" y="201"/>
                  </a:lnTo>
                  <a:close/>
                  <a:moveTo>
                    <a:pt x="126" y="3"/>
                  </a:moveTo>
                  <a:lnTo>
                    <a:pt x="126" y="3"/>
                  </a:lnTo>
                  <a:lnTo>
                    <a:pt x="122" y="4"/>
                  </a:lnTo>
                  <a:cubicBezTo>
                    <a:pt x="116" y="4"/>
                    <a:pt x="114" y="6"/>
                    <a:pt x="114" y="9"/>
                  </a:cubicBezTo>
                  <a:cubicBezTo>
                    <a:pt x="114" y="13"/>
                    <a:pt x="116" y="15"/>
                    <a:pt x="122" y="15"/>
                  </a:cubicBezTo>
                  <a:cubicBezTo>
                    <a:pt x="134" y="17"/>
                    <a:pt x="133" y="21"/>
                    <a:pt x="133" y="42"/>
                  </a:cubicBezTo>
                  <a:lnTo>
                    <a:pt x="133" y="116"/>
                  </a:lnTo>
                  <a:cubicBezTo>
                    <a:pt x="122" y="105"/>
                    <a:pt x="107" y="98"/>
                    <a:pt x="88" y="98"/>
                  </a:cubicBezTo>
                  <a:cubicBezTo>
                    <a:pt x="36" y="98"/>
                    <a:pt x="0" y="136"/>
                    <a:pt x="0" y="192"/>
                  </a:cubicBezTo>
                  <a:cubicBezTo>
                    <a:pt x="0" y="240"/>
                    <a:pt x="34" y="277"/>
                    <a:pt x="81" y="277"/>
                  </a:cubicBezTo>
                  <a:cubicBezTo>
                    <a:pt x="92" y="277"/>
                    <a:pt x="102" y="274"/>
                    <a:pt x="111" y="269"/>
                  </a:cubicBezTo>
                  <a:cubicBezTo>
                    <a:pt x="119" y="264"/>
                    <a:pt x="127" y="256"/>
                    <a:pt x="133" y="246"/>
                  </a:cubicBezTo>
                  <a:lnTo>
                    <a:pt x="133" y="274"/>
                  </a:lnTo>
                  <a:lnTo>
                    <a:pt x="173" y="270"/>
                  </a:lnTo>
                  <a:lnTo>
                    <a:pt x="173" y="0"/>
                  </a:lnTo>
                  <a:lnTo>
                    <a:pt x="12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90CB968E-B21A-48CC-BF68-2B41BC0A5E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2" y="2974"/>
              <a:ext cx="110" cy="111"/>
            </a:xfrm>
            <a:custGeom>
              <a:avLst/>
              <a:gdLst>
                <a:gd name="T0" fmla="*/ 130 w 182"/>
                <a:gd name="T1" fmla="*/ 1 h 178"/>
                <a:gd name="T2" fmla="*/ 130 w 182"/>
                <a:gd name="T3" fmla="*/ 1 h 178"/>
                <a:gd name="T4" fmla="*/ 59 w 182"/>
                <a:gd name="T5" fmla="*/ 40 h 178"/>
                <a:gd name="T6" fmla="*/ 59 w 182"/>
                <a:gd name="T7" fmla="*/ 0 h 178"/>
                <a:gd name="T8" fmla="*/ 12 w 182"/>
                <a:gd name="T9" fmla="*/ 4 h 178"/>
                <a:gd name="T10" fmla="*/ 8 w 182"/>
                <a:gd name="T11" fmla="*/ 5 h 178"/>
                <a:gd name="T12" fmla="*/ 0 w 182"/>
                <a:gd name="T13" fmla="*/ 10 h 178"/>
                <a:gd name="T14" fmla="*/ 8 w 182"/>
                <a:gd name="T15" fmla="*/ 16 h 178"/>
                <a:gd name="T16" fmla="*/ 19 w 182"/>
                <a:gd name="T17" fmla="*/ 43 h 178"/>
                <a:gd name="T18" fmla="*/ 19 w 182"/>
                <a:gd name="T19" fmla="*/ 177 h 178"/>
                <a:gd name="T20" fmla="*/ 39 w 182"/>
                <a:gd name="T21" fmla="*/ 176 h 178"/>
                <a:gd name="T22" fmla="*/ 59 w 182"/>
                <a:gd name="T23" fmla="*/ 177 h 178"/>
                <a:gd name="T24" fmla="*/ 59 w 182"/>
                <a:gd name="T25" fmla="*/ 80 h 178"/>
                <a:gd name="T26" fmla="*/ 65 w 182"/>
                <a:gd name="T27" fmla="*/ 62 h 178"/>
                <a:gd name="T28" fmla="*/ 114 w 182"/>
                <a:gd name="T29" fmla="*/ 29 h 178"/>
                <a:gd name="T30" fmla="*/ 142 w 182"/>
                <a:gd name="T31" fmla="*/ 75 h 178"/>
                <a:gd name="T32" fmla="*/ 142 w 182"/>
                <a:gd name="T33" fmla="*/ 178 h 178"/>
                <a:gd name="T34" fmla="*/ 163 w 182"/>
                <a:gd name="T35" fmla="*/ 176 h 178"/>
                <a:gd name="T36" fmla="*/ 182 w 182"/>
                <a:gd name="T37" fmla="*/ 178 h 178"/>
                <a:gd name="T38" fmla="*/ 182 w 182"/>
                <a:gd name="T39" fmla="*/ 58 h 178"/>
                <a:gd name="T40" fmla="*/ 130 w 182"/>
                <a:gd name="T41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2" h="178">
                  <a:moveTo>
                    <a:pt x="130" y="1"/>
                  </a:moveTo>
                  <a:lnTo>
                    <a:pt x="130" y="1"/>
                  </a:lnTo>
                  <a:cubicBezTo>
                    <a:pt x="101" y="1"/>
                    <a:pt x="72" y="23"/>
                    <a:pt x="59" y="40"/>
                  </a:cubicBezTo>
                  <a:lnTo>
                    <a:pt x="59" y="0"/>
                  </a:lnTo>
                  <a:lnTo>
                    <a:pt x="12" y="4"/>
                  </a:lnTo>
                  <a:lnTo>
                    <a:pt x="8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8" y="16"/>
                  </a:cubicBezTo>
                  <a:cubicBezTo>
                    <a:pt x="18" y="17"/>
                    <a:pt x="19" y="21"/>
                    <a:pt x="19" y="43"/>
                  </a:cubicBezTo>
                  <a:lnTo>
                    <a:pt x="19" y="177"/>
                  </a:lnTo>
                  <a:cubicBezTo>
                    <a:pt x="25" y="177"/>
                    <a:pt x="32" y="176"/>
                    <a:pt x="39" y="176"/>
                  </a:cubicBezTo>
                  <a:cubicBezTo>
                    <a:pt x="47" y="176"/>
                    <a:pt x="53" y="177"/>
                    <a:pt x="59" y="177"/>
                  </a:cubicBezTo>
                  <a:lnTo>
                    <a:pt x="59" y="80"/>
                  </a:lnTo>
                  <a:cubicBezTo>
                    <a:pt x="59" y="73"/>
                    <a:pt x="62" y="66"/>
                    <a:pt x="65" y="62"/>
                  </a:cubicBezTo>
                  <a:cubicBezTo>
                    <a:pt x="73" y="50"/>
                    <a:pt x="91" y="29"/>
                    <a:pt x="114" y="29"/>
                  </a:cubicBezTo>
                  <a:cubicBezTo>
                    <a:pt x="135" y="29"/>
                    <a:pt x="142" y="39"/>
                    <a:pt x="142" y="75"/>
                  </a:cubicBezTo>
                  <a:lnTo>
                    <a:pt x="142" y="178"/>
                  </a:lnTo>
                  <a:cubicBezTo>
                    <a:pt x="149" y="177"/>
                    <a:pt x="154" y="176"/>
                    <a:pt x="163" y="176"/>
                  </a:cubicBezTo>
                  <a:cubicBezTo>
                    <a:pt x="172" y="176"/>
                    <a:pt x="177" y="177"/>
                    <a:pt x="182" y="178"/>
                  </a:cubicBezTo>
                  <a:lnTo>
                    <a:pt x="182" y="58"/>
                  </a:lnTo>
                  <a:cubicBezTo>
                    <a:pt x="182" y="24"/>
                    <a:pt x="164" y="1"/>
                    <a:pt x="13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68DCE117-7ADD-4751-95CC-47A8A45A7E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" y="2917"/>
              <a:ext cx="164" cy="170"/>
            </a:xfrm>
            <a:custGeom>
              <a:avLst/>
              <a:gdLst>
                <a:gd name="T0" fmla="*/ 270 w 272"/>
                <a:gd name="T1" fmla="*/ 142 h 274"/>
                <a:gd name="T2" fmla="*/ 270 w 272"/>
                <a:gd name="T3" fmla="*/ 142 h 274"/>
                <a:gd name="T4" fmla="*/ 221 w 272"/>
                <a:gd name="T5" fmla="*/ 144 h 274"/>
                <a:gd name="T6" fmla="*/ 191 w 272"/>
                <a:gd name="T7" fmla="*/ 144 h 274"/>
                <a:gd name="T8" fmla="*/ 184 w 272"/>
                <a:gd name="T9" fmla="*/ 149 h 274"/>
                <a:gd name="T10" fmla="*/ 192 w 272"/>
                <a:gd name="T11" fmla="*/ 155 h 274"/>
                <a:gd name="T12" fmla="*/ 221 w 272"/>
                <a:gd name="T13" fmla="*/ 172 h 274"/>
                <a:gd name="T14" fmla="*/ 224 w 272"/>
                <a:gd name="T15" fmla="*/ 208 h 274"/>
                <a:gd name="T16" fmla="*/ 152 w 272"/>
                <a:gd name="T17" fmla="*/ 252 h 274"/>
                <a:gd name="T18" fmla="*/ 55 w 272"/>
                <a:gd name="T19" fmla="*/ 136 h 274"/>
                <a:gd name="T20" fmla="*/ 153 w 272"/>
                <a:gd name="T21" fmla="*/ 23 h 274"/>
                <a:gd name="T22" fmla="*/ 258 w 272"/>
                <a:gd name="T23" fmla="*/ 88 h 274"/>
                <a:gd name="T24" fmla="*/ 266 w 272"/>
                <a:gd name="T25" fmla="*/ 95 h 274"/>
                <a:gd name="T26" fmla="*/ 272 w 272"/>
                <a:gd name="T27" fmla="*/ 89 h 274"/>
                <a:gd name="T28" fmla="*/ 271 w 272"/>
                <a:gd name="T29" fmla="*/ 82 h 274"/>
                <a:gd name="T30" fmla="*/ 268 w 272"/>
                <a:gd name="T31" fmla="*/ 53 h 274"/>
                <a:gd name="T32" fmla="*/ 265 w 272"/>
                <a:gd name="T33" fmla="*/ 24 h 274"/>
                <a:gd name="T34" fmla="*/ 152 w 272"/>
                <a:gd name="T35" fmla="*/ 0 h 274"/>
                <a:gd name="T36" fmla="*/ 39 w 272"/>
                <a:gd name="T37" fmla="*/ 42 h 274"/>
                <a:gd name="T38" fmla="*/ 0 w 272"/>
                <a:gd name="T39" fmla="*/ 142 h 274"/>
                <a:gd name="T40" fmla="*/ 19 w 272"/>
                <a:gd name="T41" fmla="*/ 212 h 274"/>
                <a:gd name="T42" fmla="*/ 71 w 272"/>
                <a:gd name="T43" fmla="*/ 258 h 274"/>
                <a:gd name="T44" fmla="*/ 145 w 272"/>
                <a:gd name="T45" fmla="*/ 274 h 274"/>
                <a:gd name="T46" fmla="*/ 194 w 272"/>
                <a:gd name="T47" fmla="*/ 268 h 274"/>
                <a:gd name="T48" fmla="*/ 242 w 272"/>
                <a:gd name="T49" fmla="*/ 250 h 274"/>
                <a:gd name="T50" fmla="*/ 266 w 272"/>
                <a:gd name="T51" fmla="*/ 236 h 274"/>
                <a:gd name="T52" fmla="*/ 267 w 272"/>
                <a:gd name="T53" fmla="*/ 222 h 274"/>
                <a:gd name="T54" fmla="*/ 270 w 272"/>
                <a:gd name="T55" fmla="*/ 14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2" h="274">
                  <a:moveTo>
                    <a:pt x="270" y="142"/>
                  </a:moveTo>
                  <a:lnTo>
                    <a:pt x="270" y="142"/>
                  </a:lnTo>
                  <a:lnTo>
                    <a:pt x="221" y="144"/>
                  </a:lnTo>
                  <a:lnTo>
                    <a:pt x="191" y="144"/>
                  </a:lnTo>
                  <a:cubicBezTo>
                    <a:pt x="186" y="144"/>
                    <a:pt x="184" y="146"/>
                    <a:pt x="184" y="149"/>
                  </a:cubicBezTo>
                  <a:cubicBezTo>
                    <a:pt x="184" y="153"/>
                    <a:pt x="187" y="155"/>
                    <a:pt x="192" y="155"/>
                  </a:cubicBezTo>
                  <a:cubicBezTo>
                    <a:pt x="211" y="157"/>
                    <a:pt x="216" y="161"/>
                    <a:pt x="221" y="172"/>
                  </a:cubicBezTo>
                  <a:cubicBezTo>
                    <a:pt x="223" y="178"/>
                    <a:pt x="224" y="187"/>
                    <a:pt x="224" y="208"/>
                  </a:cubicBezTo>
                  <a:cubicBezTo>
                    <a:pt x="224" y="228"/>
                    <a:pt x="197" y="252"/>
                    <a:pt x="152" y="252"/>
                  </a:cubicBezTo>
                  <a:cubicBezTo>
                    <a:pt x="101" y="252"/>
                    <a:pt x="55" y="206"/>
                    <a:pt x="55" y="136"/>
                  </a:cubicBezTo>
                  <a:cubicBezTo>
                    <a:pt x="55" y="60"/>
                    <a:pt x="104" y="23"/>
                    <a:pt x="153" y="23"/>
                  </a:cubicBezTo>
                  <a:cubicBezTo>
                    <a:pt x="208" y="23"/>
                    <a:pt x="240" y="50"/>
                    <a:pt x="258" y="88"/>
                  </a:cubicBezTo>
                  <a:cubicBezTo>
                    <a:pt x="260" y="93"/>
                    <a:pt x="263" y="95"/>
                    <a:pt x="266" y="95"/>
                  </a:cubicBezTo>
                  <a:cubicBezTo>
                    <a:pt x="270" y="95"/>
                    <a:pt x="272" y="93"/>
                    <a:pt x="272" y="89"/>
                  </a:cubicBezTo>
                  <a:cubicBezTo>
                    <a:pt x="272" y="87"/>
                    <a:pt x="271" y="85"/>
                    <a:pt x="271" y="82"/>
                  </a:cubicBezTo>
                  <a:cubicBezTo>
                    <a:pt x="271" y="82"/>
                    <a:pt x="269" y="56"/>
                    <a:pt x="268" y="53"/>
                  </a:cubicBezTo>
                  <a:cubicBezTo>
                    <a:pt x="267" y="44"/>
                    <a:pt x="265" y="24"/>
                    <a:pt x="265" y="24"/>
                  </a:cubicBezTo>
                  <a:cubicBezTo>
                    <a:pt x="265" y="24"/>
                    <a:pt x="218" y="0"/>
                    <a:pt x="152" y="0"/>
                  </a:cubicBezTo>
                  <a:cubicBezTo>
                    <a:pt x="106" y="0"/>
                    <a:pt x="66" y="14"/>
                    <a:pt x="39" y="42"/>
                  </a:cubicBezTo>
                  <a:cubicBezTo>
                    <a:pt x="13" y="70"/>
                    <a:pt x="0" y="103"/>
                    <a:pt x="0" y="142"/>
                  </a:cubicBezTo>
                  <a:cubicBezTo>
                    <a:pt x="0" y="169"/>
                    <a:pt x="6" y="192"/>
                    <a:pt x="19" y="212"/>
                  </a:cubicBezTo>
                  <a:cubicBezTo>
                    <a:pt x="32" y="232"/>
                    <a:pt x="50" y="247"/>
                    <a:pt x="71" y="258"/>
                  </a:cubicBezTo>
                  <a:cubicBezTo>
                    <a:pt x="93" y="268"/>
                    <a:pt x="118" y="274"/>
                    <a:pt x="145" y="274"/>
                  </a:cubicBezTo>
                  <a:cubicBezTo>
                    <a:pt x="161" y="274"/>
                    <a:pt x="178" y="272"/>
                    <a:pt x="194" y="268"/>
                  </a:cubicBezTo>
                  <a:cubicBezTo>
                    <a:pt x="211" y="264"/>
                    <a:pt x="227" y="258"/>
                    <a:pt x="242" y="250"/>
                  </a:cubicBezTo>
                  <a:cubicBezTo>
                    <a:pt x="258" y="242"/>
                    <a:pt x="266" y="237"/>
                    <a:pt x="266" y="236"/>
                  </a:cubicBezTo>
                  <a:cubicBezTo>
                    <a:pt x="266" y="235"/>
                    <a:pt x="266" y="231"/>
                    <a:pt x="267" y="222"/>
                  </a:cubicBezTo>
                  <a:cubicBezTo>
                    <a:pt x="268" y="185"/>
                    <a:pt x="270" y="142"/>
                    <a:pt x="270" y="1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026165B1-574D-413D-88E4-AA74FE6CF2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4" y="2973"/>
              <a:ext cx="124" cy="178"/>
            </a:xfrm>
            <a:custGeom>
              <a:avLst/>
              <a:gdLst>
                <a:gd name="T0" fmla="*/ 92 w 207"/>
                <a:gd name="T1" fmla="*/ 110 h 287"/>
                <a:gd name="T2" fmla="*/ 92 w 207"/>
                <a:gd name="T3" fmla="*/ 110 h 287"/>
                <a:gd name="T4" fmla="*/ 54 w 207"/>
                <a:gd name="T5" fmla="*/ 63 h 287"/>
                <a:gd name="T6" fmla="*/ 86 w 207"/>
                <a:gd name="T7" fmla="*/ 21 h 287"/>
                <a:gd name="T8" fmla="*/ 121 w 207"/>
                <a:gd name="T9" fmla="*/ 68 h 287"/>
                <a:gd name="T10" fmla="*/ 92 w 207"/>
                <a:gd name="T11" fmla="*/ 110 h 287"/>
                <a:gd name="T12" fmla="*/ 104 w 207"/>
                <a:gd name="T13" fmla="*/ 195 h 287"/>
                <a:gd name="T14" fmla="*/ 104 w 207"/>
                <a:gd name="T15" fmla="*/ 195 h 287"/>
                <a:gd name="T16" fmla="*/ 164 w 207"/>
                <a:gd name="T17" fmla="*/ 224 h 287"/>
                <a:gd name="T18" fmla="*/ 90 w 207"/>
                <a:gd name="T19" fmla="*/ 263 h 287"/>
                <a:gd name="T20" fmla="*/ 34 w 207"/>
                <a:gd name="T21" fmla="*/ 233 h 287"/>
                <a:gd name="T22" fmla="*/ 104 w 207"/>
                <a:gd name="T23" fmla="*/ 195 h 287"/>
                <a:gd name="T24" fmla="*/ 186 w 207"/>
                <a:gd name="T25" fmla="*/ 0 h 287"/>
                <a:gd name="T26" fmla="*/ 186 w 207"/>
                <a:gd name="T27" fmla="*/ 0 h 287"/>
                <a:gd name="T28" fmla="*/ 145 w 207"/>
                <a:gd name="T29" fmla="*/ 21 h 287"/>
                <a:gd name="T30" fmla="*/ 93 w 207"/>
                <a:gd name="T31" fmla="*/ 2 h 287"/>
                <a:gd name="T32" fmla="*/ 13 w 207"/>
                <a:gd name="T33" fmla="*/ 68 h 287"/>
                <a:gd name="T34" fmla="*/ 47 w 207"/>
                <a:gd name="T35" fmla="*/ 120 h 287"/>
                <a:gd name="T36" fmla="*/ 18 w 207"/>
                <a:gd name="T37" fmla="*/ 153 h 287"/>
                <a:gd name="T38" fmla="*/ 49 w 207"/>
                <a:gd name="T39" fmla="*/ 187 h 287"/>
                <a:gd name="T40" fmla="*/ 0 w 207"/>
                <a:gd name="T41" fmla="*/ 238 h 287"/>
                <a:gd name="T42" fmla="*/ 81 w 207"/>
                <a:gd name="T43" fmla="*/ 287 h 287"/>
                <a:gd name="T44" fmla="*/ 194 w 207"/>
                <a:gd name="T45" fmla="*/ 212 h 287"/>
                <a:gd name="T46" fmla="*/ 119 w 207"/>
                <a:gd name="T47" fmla="*/ 167 h 287"/>
                <a:gd name="T48" fmla="*/ 49 w 207"/>
                <a:gd name="T49" fmla="*/ 150 h 287"/>
                <a:gd name="T50" fmla="*/ 83 w 207"/>
                <a:gd name="T51" fmla="*/ 129 h 287"/>
                <a:gd name="T52" fmla="*/ 126 w 207"/>
                <a:gd name="T53" fmla="*/ 120 h 287"/>
                <a:gd name="T54" fmla="*/ 163 w 207"/>
                <a:gd name="T55" fmla="*/ 63 h 287"/>
                <a:gd name="T56" fmla="*/ 154 w 207"/>
                <a:gd name="T57" fmla="*/ 32 h 287"/>
                <a:gd name="T58" fmla="*/ 166 w 207"/>
                <a:gd name="T59" fmla="*/ 27 h 287"/>
                <a:gd name="T60" fmla="*/ 197 w 207"/>
                <a:gd name="T61" fmla="*/ 21 h 287"/>
                <a:gd name="T62" fmla="*/ 206 w 207"/>
                <a:gd name="T63" fmla="*/ 11 h 287"/>
                <a:gd name="T64" fmla="*/ 186 w 207"/>
                <a:gd name="T65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287">
                  <a:moveTo>
                    <a:pt x="92" y="110"/>
                  </a:moveTo>
                  <a:lnTo>
                    <a:pt x="92" y="110"/>
                  </a:lnTo>
                  <a:cubicBezTo>
                    <a:pt x="73" y="110"/>
                    <a:pt x="54" y="94"/>
                    <a:pt x="54" y="63"/>
                  </a:cubicBezTo>
                  <a:cubicBezTo>
                    <a:pt x="54" y="37"/>
                    <a:pt x="66" y="21"/>
                    <a:pt x="86" y="21"/>
                  </a:cubicBezTo>
                  <a:cubicBezTo>
                    <a:pt x="105" y="21"/>
                    <a:pt x="121" y="38"/>
                    <a:pt x="121" y="68"/>
                  </a:cubicBezTo>
                  <a:cubicBezTo>
                    <a:pt x="121" y="94"/>
                    <a:pt x="111" y="110"/>
                    <a:pt x="92" y="110"/>
                  </a:cubicBezTo>
                  <a:close/>
                  <a:moveTo>
                    <a:pt x="104" y="195"/>
                  </a:moveTo>
                  <a:lnTo>
                    <a:pt x="104" y="195"/>
                  </a:lnTo>
                  <a:cubicBezTo>
                    <a:pt x="142" y="195"/>
                    <a:pt x="164" y="206"/>
                    <a:pt x="164" y="224"/>
                  </a:cubicBezTo>
                  <a:cubicBezTo>
                    <a:pt x="164" y="243"/>
                    <a:pt x="135" y="263"/>
                    <a:pt x="90" y="263"/>
                  </a:cubicBezTo>
                  <a:cubicBezTo>
                    <a:pt x="58" y="263"/>
                    <a:pt x="34" y="252"/>
                    <a:pt x="34" y="233"/>
                  </a:cubicBezTo>
                  <a:cubicBezTo>
                    <a:pt x="34" y="212"/>
                    <a:pt x="61" y="195"/>
                    <a:pt x="104" y="195"/>
                  </a:cubicBezTo>
                  <a:close/>
                  <a:moveTo>
                    <a:pt x="186" y="0"/>
                  </a:moveTo>
                  <a:lnTo>
                    <a:pt x="186" y="0"/>
                  </a:lnTo>
                  <a:cubicBezTo>
                    <a:pt x="175" y="0"/>
                    <a:pt x="161" y="7"/>
                    <a:pt x="145" y="21"/>
                  </a:cubicBezTo>
                  <a:cubicBezTo>
                    <a:pt x="133" y="9"/>
                    <a:pt x="115" y="2"/>
                    <a:pt x="93" y="2"/>
                  </a:cubicBezTo>
                  <a:cubicBezTo>
                    <a:pt x="51" y="2"/>
                    <a:pt x="13" y="25"/>
                    <a:pt x="13" y="68"/>
                  </a:cubicBezTo>
                  <a:cubicBezTo>
                    <a:pt x="13" y="94"/>
                    <a:pt x="27" y="111"/>
                    <a:pt x="47" y="120"/>
                  </a:cubicBezTo>
                  <a:cubicBezTo>
                    <a:pt x="32" y="126"/>
                    <a:pt x="18" y="137"/>
                    <a:pt x="18" y="153"/>
                  </a:cubicBezTo>
                  <a:cubicBezTo>
                    <a:pt x="18" y="169"/>
                    <a:pt x="30" y="181"/>
                    <a:pt x="49" y="187"/>
                  </a:cubicBezTo>
                  <a:cubicBezTo>
                    <a:pt x="17" y="199"/>
                    <a:pt x="0" y="216"/>
                    <a:pt x="0" y="238"/>
                  </a:cubicBezTo>
                  <a:cubicBezTo>
                    <a:pt x="0" y="260"/>
                    <a:pt x="18" y="287"/>
                    <a:pt x="81" y="287"/>
                  </a:cubicBezTo>
                  <a:cubicBezTo>
                    <a:pt x="145" y="287"/>
                    <a:pt x="194" y="259"/>
                    <a:pt x="194" y="212"/>
                  </a:cubicBezTo>
                  <a:cubicBezTo>
                    <a:pt x="194" y="187"/>
                    <a:pt x="168" y="167"/>
                    <a:pt x="119" y="167"/>
                  </a:cubicBezTo>
                  <a:cubicBezTo>
                    <a:pt x="63" y="166"/>
                    <a:pt x="49" y="161"/>
                    <a:pt x="49" y="150"/>
                  </a:cubicBezTo>
                  <a:cubicBezTo>
                    <a:pt x="49" y="139"/>
                    <a:pt x="57" y="132"/>
                    <a:pt x="83" y="129"/>
                  </a:cubicBezTo>
                  <a:cubicBezTo>
                    <a:pt x="101" y="128"/>
                    <a:pt x="116" y="125"/>
                    <a:pt x="126" y="120"/>
                  </a:cubicBezTo>
                  <a:cubicBezTo>
                    <a:pt x="149" y="110"/>
                    <a:pt x="163" y="91"/>
                    <a:pt x="163" y="63"/>
                  </a:cubicBezTo>
                  <a:cubicBezTo>
                    <a:pt x="163" y="52"/>
                    <a:pt x="160" y="42"/>
                    <a:pt x="154" y="32"/>
                  </a:cubicBezTo>
                  <a:cubicBezTo>
                    <a:pt x="158" y="30"/>
                    <a:pt x="163" y="28"/>
                    <a:pt x="166" y="27"/>
                  </a:cubicBezTo>
                  <a:cubicBezTo>
                    <a:pt x="174" y="24"/>
                    <a:pt x="185" y="21"/>
                    <a:pt x="197" y="21"/>
                  </a:cubicBezTo>
                  <a:cubicBezTo>
                    <a:pt x="207" y="21"/>
                    <a:pt x="206" y="21"/>
                    <a:pt x="206" y="11"/>
                  </a:cubicBezTo>
                  <a:cubicBezTo>
                    <a:pt x="206" y="0"/>
                    <a:pt x="206" y="0"/>
                    <a:pt x="1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F5E21C43-18FB-43FD-9D7A-87E0D0BDBE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3" y="2942"/>
              <a:ext cx="87" cy="144"/>
            </a:xfrm>
            <a:custGeom>
              <a:avLst/>
              <a:gdLst>
                <a:gd name="T0" fmla="*/ 77 w 146"/>
                <a:gd name="T1" fmla="*/ 56 h 232"/>
                <a:gd name="T2" fmla="*/ 77 w 146"/>
                <a:gd name="T3" fmla="*/ 56 h 232"/>
                <a:gd name="T4" fmla="*/ 129 w 146"/>
                <a:gd name="T5" fmla="*/ 56 h 232"/>
                <a:gd name="T6" fmla="*/ 140 w 146"/>
                <a:gd name="T7" fmla="*/ 64 h 232"/>
                <a:gd name="T8" fmla="*/ 129 w 146"/>
                <a:gd name="T9" fmla="*/ 73 h 232"/>
                <a:gd name="T10" fmla="*/ 77 w 146"/>
                <a:gd name="T11" fmla="*/ 73 h 232"/>
                <a:gd name="T12" fmla="*/ 77 w 146"/>
                <a:gd name="T13" fmla="*/ 165 h 232"/>
                <a:gd name="T14" fmla="*/ 79 w 146"/>
                <a:gd name="T15" fmla="*/ 190 h 232"/>
                <a:gd name="T16" fmla="*/ 89 w 146"/>
                <a:gd name="T17" fmla="*/ 203 h 232"/>
                <a:gd name="T18" fmla="*/ 111 w 146"/>
                <a:gd name="T19" fmla="*/ 209 h 232"/>
                <a:gd name="T20" fmla="*/ 138 w 146"/>
                <a:gd name="T21" fmla="*/ 204 h 232"/>
                <a:gd name="T22" fmla="*/ 142 w 146"/>
                <a:gd name="T23" fmla="*/ 202 h 232"/>
                <a:gd name="T24" fmla="*/ 146 w 146"/>
                <a:gd name="T25" fmla="*/ 206 h 232"/>
                <a:gd name="T26" fmla="*/ 130 w 146"/>
                <a:gd name="T27" fmla="*/ 222 h 232"/>
                <a:gd name="T28" fmla="*/ 92 w 146"/>
                <a:gd name="T29" fmla="*/ 232 h 232"/>
                <a:gd name="T30" fmla="*/ 37 w 146"/>
                <a:gd name="T31" fmla="*/ 175 h 232"/>
                <a:gd name="T32" fmla="*/ 37 w 146"/>
                <a:gd name="T33" fmla="*/ 73 h 232"/>
                <a:gd name="T34" fmla="*/ 8 w 146"/>
                <a:gd name="T35" fmla="*/ 73 h 232"/>
                <a:gd name="T36" fmla="*/ 0 w 146"/>
                <a:gd name="T37" fmla="*/ 67 h 232"/>
                <a:gd name="T38" fmla="*/ 6 w 146"/>
                <a:gd name="T39" fmla="*/ 61 h 232"/>
                <a:gd name="T40" fmla="*/ 67 w 146"/>
                <a:gd name="T41" fmla="*/ 6 h 232"/>
                <a:gd name="T42" fmla="*/ 73 w 146"/>
                <a:gd name="T43" fmla="*/ 0 h 232"/>
                <a:gd name="T44" fmla="*/ 77 w 146"/>
                <a:gd name="T45" fmla="*/ 9 h 232"/>
                <a:gd name="T46" fmla="*/ 77 w 146"/>
                <a:gd name="T47" fmla="*/ 5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6" h="232">
                  <a:moveTo>
                    <a:pt x="77" y="56"/>
                  </a:moveTo>
                  <a:lnTo>
                    <a:pt x="77" y="56"/>
                  </a:lnTo>
                  <a:lnTo>
                    <a:pt x="129" y="56"/>
                  </a:lnTo>
                  <a:cubicBezTo>
                    <a:pt x="134" y="56"/>
                    <a:pt x="140" y="58"/>
                    <a:pt x="140" y="64"/>
                  </a:cubicBezTo>
                  <a:cubicBezTo>
                    <a:pt x="140" y="70"/>
                    <a:pt x="135" y="73"/>
                    <a:pt x="129" y="73"/>
                  </a:cubicBezTo>
                  <a:lnTo>
                    <a:pt x="77" y="73"/>
                  </a:lnTo>
                  <a:lnTo>
                    <a:pt x="77" y="165"/>
                  </a:lnTo>
                  <a:cubicBezTo>
                    <a:pt x="77" y="178"/>
                    <a:pt x="78" y="185"/>
                    <a:pt x="79" y="190"/>
                  </a:cubicBezTo>
                  <a:cubicBezTo>
                    <a:pt x="81" y="195"/>
                    <a:pt x="84" y="200"/>
                    <a:pt x="89" y="203"/>
                  </a:cubicBezTo>
                  <a:cubicBezTo>
                    <a:pt x="94" y="207"/>
                    <a:pt x="103" y="209"/>
                    <a:pt x="111" y="209"/>
                  </a:cubicBezTo>
                  <a:cubicBezTo>
                    <a:pt x="124" y="209"/>
                    <a:pt x="133" y="207"/>
                    <a:pt x="138" y="204"/>
                  </a:cubicBezTo>
                  <a:cubicBezTo>
                    <a:pt x="140" y="203"/>
                    <a:pt x="141" y="202"/>
                    <a:pt x="142" y="202"/>
                  </a:cubicBezTo>
                  <a:cubicBezTo>
                    <a:pt x="145" y="202"/>
                    <a:pt x="146" y="204"/>
                    <a:pt x="146" y="206"/>
                  </a:cubicBezTo>
                  <a:cubicBezTo>
                    <a:pt x="146" y="210"/>
                    <a:pt x="141" y="216"/>
                    <a:pt x="130" y="222"/>
                  </a:cubicBezTo>
                  <a:cubicBezTo>
                    <a:pt x="119" y="229"/>
                    <a:pt x="106" y="232"/>
                    <a:pt x="92" y="232"/>
                  </a:cubicBezTo>
                  <a:cubicBezTo>
                    <a:pt x="55" y="232"/>
                    <a:pt x="37" y="213"/>
                    <a:pt x="37" y="175"/>
                  </a:cubicBezTo>
                  <a:lnTo>
                    <a:pt x="37" y="73"/>
                  </a:lnTo>
                  <a:lnTo>
                    <a:pt x="8" y="73"/>
                  </a:lnTo>
                  <a:cubicBezTo>
                    <a:pt x="3" y="73"/>
                    <a:pt x="0" y="70"/>
                    <a:pt x="0" y="67"/>
                  </a:cubicBezTo>
                  <a:cubicBezTo>
                    <a:pt x="0" y="65"/>
                    <a:pt x="2" y="63"/>
                    <a:pt x="6" y="61"/>
                  </a:cubicBezTo>
                  <a:cubicBezTo>
                    <a:pt x="34" y="52"/>
                    <a:pt x="57" y="32"/>
                    <a:pt x="67" y="6"/>
                  </a:cubicBezTo>
                  <a:cubicBezTo>
                    <a:pt x="68" y="2"/>
                    <a:pt x="70" y="0"/>
                    <a:pt x="73" y="0"/>
                  </a:cubicBezTo>
                  <a:cubicBezTo>
                    <a:pt x="76" y="0"/>
                    <a:pt x="77" y="3"/>
                    <a:pt x="77" y="9"/>
                  </a:cubicBezTo>
                  <a:lnTo>
                    <a:pt x="77" y="5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55C5D6A-AB48-4A45-A386-4A70F2C82FED}"/>
              </a:ext>
            </a:extLst>
          </p:cNvPr>
          <p:cNvSpPr>
            <a:spLocks/>
          </p:cNvSpPr>
          <p:nvPr userDrawn="1"/>
        </p:nvSpPr>
        <p:spPr bwMode="auto">
          <a:xfrm>
            <a:off x="8158975" y="1032256"/>
            <a:ext cx="2794812" cy="5144400"/>
          </a:xfrm>
          <a:custGeom>
            <a:avLst/>
            <a:gdLst>
              <a:gd name="connsiteX0" fmla="*/ 2602279 w 2794812"/>
              <a:gd name="connsiteY0" fmla="*/ 165219 h 5144400"/>
              <a:gd name="connsiteX1" fmla="*/ 24348 w 2794812"/>
              <a:gd name="connsiteY1" fmla="*/ 1479153 h 5144400"/>
              <a:gd name="connsiteX2" fmla="*/ 62074 w 2794812"/>
              <a:gd name="connsiteY2" fmla="*/ 3480940 h 5144400"/>
              <a:gd name="connsiteX3" fmla="*/ 2645245 w 2794812"/>
              <a:gd name="connsiteY3" fmla="*/ 4887006 h 5144400"/>
              <a:gd name="connsiteX4" fmla="*/ 2701547 w 2794812"/>
              <a:gd name="connsiteY4" fmla="*/ 0 h 5144400"/>
              <a:gd name="connsiteX5" fmla="*/ 2794812 w 2794812"/>
              <a:gd name="connsiteY5" fmla="*/ 5144400 h 5144400"/>
              <a:gd name="connsiteX6" fmla="*/ 24102 w 2794812"/>
              <a:gd name="connsiteY6" fmla="*/ 3502882 h 5144400"/>
              <a:gd name="connsiteX7" fmla="*/ 0 w 2794812"/>
              <a:gd name="connsiteY7" fmla="*/ 1463547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4812" h="5144400">
                <a:moveTo>
                  <a:pt x="2602279" y="165219"/>
                </a:moveTo>
                <a:lnTo>
                  <a:pt x="24348" y="1479153"/>
                </a:lnTo>
                <a:lnTo>
                  <a:pt x="62074" y="3480940"/>
                </a:lnTo>
                <a:lnTo>
                  <a:pt x="2645245" y="4887006"/>
                </a:lnTo>
                <a:close/>
                <a:moveTo>
                  <a:pt x="2701547" y="0"/>
                </a:moveTo>
                <a:lnTo>
                  <a:pt x="2794812" y="5144400"/>
                </a:lnTo>
                <a:lnTo>
                  <a:pt x="24102" y="3502882"/>
                </a:lnTo>
                <a:lnTo>
                  <a:pt x="0" y="1463547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426513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9" userDrawn="1">
          <p15:clr>
            <a:srgbClr val="FBAE40"/>
          </p15:clr>
        </p15:guide>
        <p15:guide id="2" pos="4703" userDrawn="1">
          <p15:clr>
            <a:srgbClr val="FBAE40"/>
          </p15:clr>
        </p15:guide>
        <p15:guide id="3" orient="horz" pos="2024" userDrawn="1">
          <p15:clr>
            <a:srgbClr val="FBAE40"/>
          </p15:clr>
        </p15:guide>
        <p15:guide id="4" orient="horz" pos="188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FACDB60-C0C4-46DB-B55F-524A70E41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213100"/>
            <a:ext cx="6745275" cy="262380"/>
          </a:xfrm>
        </p:spPr>
        <p:txBody>
          <a:bodyPr wrap="square">
            <a:spAutoFit/>
          </a:bodyPr>
          <a:lstStyle>
            <a:lvl1pPr marL="0" indent="0" algn="l">
              <a:buNone/>
              <a:defRPr sz="155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3C2D3F-14E1-4EF5-A433-1A51AD10A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605746"/>
            <a:ext cx="6745275" cy="391454"/>
          </a:xfrm>
        </p:spPr>
        <p:txBody>
          <a:bodyPr anchor="b" anchorCtr="0"/>
          <a:lstStyle>
            <a:lvl1pPr>
              <a:defRPr sz="275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C93341-39E1-4BB1-A0CF-D8457F95AC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894" y="146409"/>
            <a:ext cx="931975" cy="540000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FC2E0462-1311-4AC3-9BE2-6AC9402250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19400" y="6571472"/>
            <a:ext cx="1728000" cy="147262"/>
            <a:chOff x="855" y="2914"/>
            <a:chExt cx="2781" cy="237"/>
          </a:xfrm>
          <a:solidFill>
            <a:schemeClr val="tx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D1A6118-9C25-446C-A86A-B12B5035C2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93" y="2974"/>
              <a:ext cx="121" cy="175"/>
            </a:xfrm>
            <a:custGeom>
              <a:avLst/>
              <a:gdLst>
                <a:gd name="T0" fmla="*/ 111 w 201"/>
                <a:gd name="T1" fmla="*/ 157 h 282"/>
                <a:gd name="T2" fmla="*/ 111 w 201"/>
                <a:gd name="T3" fmla="*/ 157 h 282"/>
                <a:gd name="T4" fmla="*/ 71 w 201"/>
                <a:gd name="T5" fmla="*/ 140 h 282"/>
                <a:gd name="T6" fmla="*/ 65 w 201"/>
                <a:gd name="T7" fmla="*/ 116 h 282"/>
                <a:gd name="T8" fmla="*/ 65 w 201"/>
                <a:gd name="T9" fmla="*/ 67 h 282"/>
                <a:gd name="T10" fmla="*/ 70 w 201"/>
                <a:gd name="T11" fmla="*/ 49 h 282"/>
                <a:gd name="T12" fmla="*/ 113 w 201"/>
                <a:gd name="T13" fmla="*/ 26 h 282"/>
                <a:gd name="T14" fmla="*/ 159 w 201"/>
                <a:gd name="T15" fmla="*/ 95 h 282"/>
                <a:gd name="T16" fmla="*/ 111 w 201"/>
                <a:gd name="T17" fmla="*/ 157 h 282"/>
                <a:gd name="T18" fmla="*/ 122 w 201"/>
                <a:gd name="T19" fmla="*/ 2 h 282"/>
                <a:gd name="T20" fmla="*/ 122 w 201"/>
                <a:gd name="T21" fmla="*/ 2 h 282"/>
                <a:gd name="T22" fmla="*/ 65 w 201"/>
                <a:gd name="T23" fmla="*/ 27 h 282"/>
                <a:gd name="T24" fmla="*/ 65 w 201"/>
                <a:gd name="T25" fmla="*/ 0 h 282"/>
                <a:gd name="T26" fmla="*/ 13 w 201"/>
                <a:gd name="T27" fmla="*/ 4 h 282"/>
                <a:gd name="T28" fmla="*/ 9 w 201"/>
                <a:gd name="T29" fmla="*/ 5 h 282"/>
                <a:gd name="T30" fmla="*/ 0 w 201"/>
                <a:gd name="T31" fmla="*/ 10 h 282"/>
                <a:gd name="T32" fmla="*/ 9 w 201"/>
                <a:gd name="T33" fmla="*/ 16 h 282"/>
                <a:gd name="T34" fmla="*/ 24 w 201"/>
                <a:gd name="T35" fmla="*/ 43 h 282"/>
                <a:gd name="T36" fmla="*/ 24 w 201"/>
                <a:gd name="T37" fmla="*/ 282 h 282"/>
                <a:gd name="T38" fmla="*/ 44 w 201"/>
                <a:gd name="T39" fmla="*/ 281 h 282"/>
                <a:gd name="T40" fmla="*/ 65 w 201"/>
                <a:gd name="T41" fmla="*/ 282 h 282"/>
                <a:gd name="T42" fmla="*/ 65 w 201"/>
                <a:gd name="T43" fmla="*/ 165 h 282"/>
                <a:gd name="T44" fmla="*/ 88 w 201"/>
                <a:gd name="T45" fmla="*/ 176 h 282"/>
                <a:gd name="T46" fmla="*/ 113 w 201"/>
                <a:gd name="T47" fmla="*/ 179 h 282"/>
                <a:gd name="T48" fmla="*/ 201 w 201"/>
                <a:gd name="T49" fmla="*/ 90 h 282"/>
                <a:gd name="T50" fmla="*/ 122 w 201"/>
                <a:gd name="T51" fmla="*/ 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1" h="282">
                  <a:moveTo>
                    <a:pt x="111" y="157"/>
                  </a:moveTo>
                  <a:lnTo>
                    <a:pt x="111" y="157"/>
                  </a:lnTo>
                  <a:cubicBezTo>
                    <a:pt x="89" y="157"/>
                    <a:pt x="77" y="148"/>
                    <a:pt x="71" y="140"/>
                  </a:cubicBezTo>
                  <a:cubicBezTo>
                    <a:pt x="66" y="133"/>
                    <a:pt x="65" y="123"/>
                    <a:pt x="65" y="116"/>
                  </a:cubicBezTo>
                  <a:lnTo>
                    <a:pt x="65" y="67"/>
                  </a:lnTo>
                  <a:cubicBezTo>
                    <a:pt x="65" y="60"/>
                    <a:pt x="67" y="53"/>
                    <a:pt x="70" y="49"/>
                  </a:cubicBezTo>
                  <a:cubicBezTo>
                    <a:pt x="78" y="40"/>
                    <a:pt x="95" y="26"/>
                    <a:pt x="113" y="26"/>
                  </a:cubicBezTo>
                  <a:cubicBezTo>
                    <a:pt x="139" y="26"/>
                    <a:pt x="159" y="49"/>
                    <a:pt x="159" y="95"/>
                  </a:cubicBezTo>
                  <a:cubicBezTo>
                    <a:pt x="159" y="134"/>
                    <a:pt x="138" y="157"/>
                    <a:pt x="111" y="157"/>
                  </a:cubicBezTo>
                  <a:close/>
                  <a:moveTo>
                    <a:pt x="122" y="2"/>
                  </a:moveTo>
                  <a:lnTo>
                    <a:pt x="122" y="2"/>
                  </a:lnTo>
                  <a:cubicBezTo>
                    <a:pt x="99" y="2"/>
                    <a:pt x="79" y="12"/>
                    <a:pt x="65" y="27"/>
                  </a:cubicBezTo>
                  <a:lnTo>
                    <a:pt x="65" y="0"/>
                  </a:lnTo>
                  <a:lnTo>
                    <a:pt x="13" y="4"/>
                  </a:lnTo>
                  <a:lnTo>
                    <a:pt x="9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9" y="16"/>
                  </a:cubicBezTo>
                  <a:cubicBezTo>
                    <a:pt x="23" y="18"/>
                    <a:pt x="24" y="22"/>
                    <a:pt x="24" y="43"/>
                  </a:cubicBezTo>
                  <a:lnTo>
                    <a:pt x="24" y="282"/>
                  </a:lnTo>
                  <a:cubicBezTo>
                    <a:pt x="32" y="281"/>
                    <a:pt x="40" y="281"/>
                    <a:pt x="44" y="281"/>
                  </a:cubicBezTo>
                  <a:cubicBezTo>
                    <a:pt x="49" y="281"/>
                    <a:pt x="57" y="281"/>
                    <a:pt x="65" y="282"/>
                  </a:cubicBezTo>
                  <a:lnTo>
                    <a:pt x="65" y="165"/>
                  </a:lnTo>
                  <a:cubicBezTo>
                    <a:pt x="72" y="170"/>
                    <a:pt x="80" y="173"/>
                    <a:pt x="88" y="176"/>
                  </a:cubicBezTo>
                  <a:cubicBezTo>
                    <a:pt x="96" y="178"/>
                    <a:pt x="104" y="179"/>
                    <a:pt x="113" y="179"/>
                  </a:cubicBezTo>
                  <a:cubicBezTo>
                    <a:pt x="165" y="179"/>
                    <a:pt x="201" y="139"/>
                    <a:pt x="201" y="90"/>
                  </a:cubicBezTo>
                  <a:cubicBezTo>
                    <a:pt x="201" y="41"/>
                    <a:pt x="170" y="2"/>
                    <a:pt x="122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602317-3F10-4BF3-BDCF-7148AAC139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50" y="2975"/>
              <a:ext cx="101" cy="111"/>
            </a:xfrm>
            <a:custGeom>
              <a:avLst/>
              <a:gdLst>
                <a:gd name="T0" fmla="*/ 43 w 168"/>
                <a:gd name="T1" fmla="*/ 61 h 179"/>
                <a:gd name="T2" fmla="*/ 43 w 168"/>
                <a:gd name="T3" fmla="*/ 61 h 179"/>
                <a:gd name="T4" fmla="*/ 89 w 168"/>
                <a:gd name="T5" fmla="*/ 61 h 179"/>
                <a:gd name="T6" fmla="*/ 126 w 168"/>
                <a:gd name="T7" fmla="*/ 59 h 179"/>
                <a:gd name="T8" fmla="*/ 133 w 168"/>
                <a:gd name="T9" fmla="*/ 50 h 179"/>
                <a:gd name="T10" fmla="*/ 90 w 168"/>
                <a:gd name="T11" fmla="*/ 20 h 179"/>
                <a:gd name="T12" fmla="*/ 43 w 168"/>
                <a:gd name="T13" fmla="*/ 61 h 179"/>
                <a:gd name="T14" fmla="*/ 41 w 168"/>
                <a:gd name="T15" fmla="*/ 84 h 179"/>
                <a:gd name="T16" fmla="*/ 41 w 168"/>
                <a:gd name="T17" fmla="*/ 84 h 179"/>
                <a:gd name="T18" fmla="*/ 41 w 168"/>
                <a:gd name="T19" fmla="*/ 92 h 179"/>
                <a:gd name="T20" fmla="*/ 103 w 168"/>
                <a:gd name="T21" fmla="*/ 150 h 179"/>
                <a:gd name="T22" fmla="*/ 151 w 168"/>
                <a:gd name="T23" fmla="*/ 138 h 179"/>
                <a:gd name="T24" fmla="*/ 159 w 168"/>
                <a:gd name="T25" fmla="*/ 135 h 179"/>
                <a:gd name="T26" fmla="*/ 164 w 168"/>
                <a:gd name="T27" fmla="*/ 141 h 179"/>
                <a:gd name="T28" fmla="*/ 152 w 168"/>
                <a:gd name="T29" fmla="*/ 156 h 179"/>
                <a:gd name="T30" fmla="*/ 87 w 168"/>
                <a:gd name="T31" fmla="*/ 179 h 179"/>
                <a:gd name="T32" fmla="*/ 0 w 168"/>
                <a:gd name="T33" fmla="*/ 96 h 179"/>
                <a:gd name="T34" fmla="*/ 92 w 168"/>
                <a:gd name="T35" fmla="*/ 0 h 179"/>
                <a:gd name="T36" fmla="*/ 168 w 168"/>
                <a:gd name="T37" fmla="*/ 73 h 179"/>
                <a:gd name="T38" fmla="*/ 154 w 168"/>
                <a:gd name="T39" fmla="*/ 84 h 179"/>
                <a:gd name="T40" fmla="*/ 41 w 168"/>
                <a:gd name="T41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179">
                  <a:moveTo>
                    <a:pt x="43" y="61"/>
                  </a:moveTo>
                  <a:lnTo>
                    <a:pt x="43" y="61"/>
                  </a:lnTo>
                  <a:lnTo>
                    <a:pt x="89" y="61"/>
                  </a:lnTo>
                  <a:cubicBezTo>
                    <a:pt x="113" y="61"/>
                    <a:pt x="119" y="62"/>
                    <a:pt x="126" y="59"/>
                  </a:cubicBezTo>
                  <a:cubicBezTo>
                    <a:pt x="131" y="58"/>
                    <a:pt x="133" y="54"/>
                    <a:pt x="133" y="50"/>
                  </a:cubicBezTo>
                  <a:cubicBezTo>
                    <a:pt x="133" y="34"/>
                    <a:pt x="114" y="20"/>
                    <a:pt x="90" y="20"/>
                  </a:cubicBezTo>
                  <a:cubicBezTo>
                    <a:pt x="67" y="20"/>
                    <a:pt x="46" y="38"/>
                    <a:pt x="43" y="61"/>
                  </a:cubicBezTo>
                  <a:close/>
                  <a:moveTo>
                    <a:pt x="41" y="84"/>
                  </a:moveTo>
                  <a:lnTo>
                    <a:pt x="41" y="84"/>
                  </a:lnTo>
                  <a:cubicBezTo>
                    <a:pt x="41" y="88"/>
                    <a:pt x="41" y="91"/>
                    <a:pt x="41" y="92"/>
                  </a:cubicBezTo>
                  <a:cubicBezTo>
                    <a:pt x="41" y="128"/>
                    <a:pt x="64" y="150"/>
                    <a:pt x="103" y="150"/>
                  </a:cubicBezTo>
                  <a:cubicBezTo>
                    <a:pt x="126" y="150"/>
                    <a:pt x="142" y="143"/>
                    <a:pt x="151" y="138"/>
                  </a:cubicBezTo>
                  <a:cubicBezTo>
                    <a:pt x="155" y="136"/>
                    <a:pt x="158" y="135"/>
                    <a:pt x="159" y="135"/>
                  </a:cubicBezTo>
                  <a:cubicBezTo>
                    <a:pt x="162" y="135"/>
                    <a:pt x="164" y="137"/>
                    <a:pt x="164" y="141"/>
                  </a:cubicBezTo>
                  <a:cubicBezTo>
                    <a:pt x="164" y="144"/>
                    <a:pt x="160" y="149"/>
                    <a:pt x="152" y="156"/>
                  </a:cubicBezTo>
                  <a:cubicBezTo>
                    <a:pt x="135" y="173"/>
                    <a:pt x="113" y="179"/>
                    <a:pt x="87" y="179"/>
                  </a:cubicBezTo>
                  <a:cubicBezTo>
                    <a:pt x="30" y="179"/>
                    <a:pt x="0" y="141"/>
                    <a:pt x="0" y="96"/>
                  </a:cubicBezTo>
                  <a:cubicBezTo>
                    <a:pt x="0" y="41"/>
                    <a:pt x="39" y="0"/>
                    <a:pt x="92" y="0"/>
                  </a:cubicBezTo>
                  <a:cubicBezTo>
                    <a:pt x="136" y="0"/>
                    <a:pt x="168" y="31"/>
                    <a:pt x="168" y="73"/>
                  </a:cubicBezTo>
                  <a:cubicBezTo>
                    <a:pt x="168" y="79"/>
                    <a:pt x="161" y="84"/>
                    <a:pt x="154" y="84"/>
                  </a:cubicBezTo>
                  <a:lnTo>
                    <a:pt x="41" y="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09EE6E4-741B-4623-B0E8-71644D7C85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75" y="2975"/>
              <a:ext cx="102" cy="111"/>
            </a:xfrm>
            <a:custGeom>
              <a:avLst/>
              <a:gdLst>
                <a:gd name="T0" fmla="*/ 43 w 169"/>
                <a:gd name="T1" fmla="*/ 61 h 179"/>
                <a:gd name="T2" fmla="*/ 43 w 169"/>
                <a:gd name="T3" fmla="*/ 61 h 179"/>
                <a:gd name="T4" fmla="*/ 89 w 169"/>
                <a:gd name="T5" fmla="*/ 61 h 179"/>
                <a:gd name="T6" fmla="*/ 126 w 169"/>
                <a:gd name="T7" fmla="*/ 59 h 179"/>
                <a:gd name="T8" fmla="*/ 133 w 169"/>
                <a:gd name="T9" fmla="*/ 50 h 179"/>
                <a:gd name="T10" fmla="*/ 91 w 169"/>
                <a:gd name="T11" fmla="*/ 20 h 179"/>
                <a:gd name="T12" fmla="*/ 43 w 169"/>
                <a:gd name="T13" fmla="*/ 61 h 179"/>
                <a:gd name="T14" fmla="*/ 42 w 169"/>
                <a:gd name="T15" fmla="*/ 84 h 179"/>
                <a:gd name="T16" fmla="*/ 42 w 169"/>
                <a:gd name="T17" fmla="*/ 84 h 179"/>
                <a:gd name="T18" fmla="*/ 42 w 169"/>
                <a:gd name="T19" fmla="*/ 92 h 179"/>
                <a:gd name="T20" fmla="*/ 103 w 169"/>
                <a:gd name="T21" fmla="*/ 150 h 179"/>
                <a:gd name="T22" fmla="*/ 152 w 169"/>
                <a:gd name="T23" fmla="*/ 138 h 179"/>
                <a:gd name="T24" fmla="*/ 159 w 169"/>
                <a:gd name="T25" fmla="*/ 135 h 179"/>
                <a:gd name="T26" fmla="*/ 164 w 169"/>
                <a:gd name="T27" fmla="*/ 141 h 179"/>
                <a:gd name="T28" fmla="*/ 152 w 169"/>
                <a:gd name="T29" fmla="*/ 156 h 179"/>
                <a:gd name="T30" fmla="*/ 87 w 169"/>
                <a:gd name="T31" fmla="*/ 179 h 179"/>
                <a:gd name="T32" fmla="*/ 0 w 169"/>
                <a:gd name="T33" fmla="*/ 96 h 179"/>
                <a:gd name="T34" fmla="*/ 93 w 169"/>
                <a:gd name="T35" fmla="*/ 0 h 179"/>
                <a:gd name="T36" fmla="*/ 169 w 169"/>
                <a:gd name="T37" fmla="*/ 73 h 179"/>
                <a:gd name="T38" fmla="*/ 154 w 169"/>
                <a:gd name="T39" fmla="*/ 84 h 179"/>
                <a:gd name="T40" fmla="*/ 42 w 169"/>
                <a:gd name="T41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9" h="179">
                  <a:moveTo>
                    <a:pt x="43" y="61"/>
                  </a:moveTo>
                  <a:lnTo>
                    <a:pt x="43" y="61"/>
                  </a:lnTo>
                  <a:lnTo>
                    <a:pt x="89" y="61"/>
                  </a:lnTo>
                  <a:cubicBezTo>
                    <a:pt x="113" y="61"/>
                    <a:pt x="119" y="62"/>
                    <a:pt x="126" y="59"/>
                  </a:cubicBezTo>
                  <a:cubicBezTo>
                    <a:pt x="131" y="58"/>
                    <a:pt x="133" y="54"/>
                    <a:pt x="133" y="50"/>
                  </a:cubicBezTo>
                  <a:cubicBezTo>
                    <a:pt x="133" y="34"/>
                    <a:pt x="114" y="20"/>
                    <a:pt x="91" y="20"/>
                  </a:cubicBezTo>
                  <a:cubicBezTo>
                    <a:pt x="68" y="20"/>
                    <a:pt x="47" y="38"/>
                    <a:pt x="43" y="61"/>
                  </a:cubicBezTo>
                  <a:close/>
                  <a:moveTo>
                    <a:pt x="42" y="84"/>
                  </a:moveTo>
                  <a:lnTo>
                    <a:pt x="42" y="84"/>
                  </a:lnTo>
                  <a:cubicBezTo>
                    <a:pt x="42" y="88"/>
                    <a:pt x="42" y="91"/>
                    <a:pt x="42" y="92"/>
                  </a:cubicBezTo>
                  <a:cubicBezTo>
                    <a:pt x="42" y="128"/>
                    <a:pt x="64" y="150"/>
                    <a:pt x="103" y="150"/>
                  </a:cubicBezTo>
                  <a:cubicBezTo>
                    <a:pt x="127" y="150"/>
                    <a:pt x="142" y="143"/>
                    <a:pt x="152" y="138"/>
                  </a:cubicBezTo>
                  <a:cubicBezTo>
                    <a:pt x="155" y="136"/>
                    <a:pt x="158" y="135"/>
                    <a:pt x="159" y="135"/>
                  </a:cubicBezTo>
                  <a:cubicBezTo>
                    <a:pt x="163" y="135"/>
                    <a:pt x="164" y="137"/>
                    <a:pt x="164" y="141"/>
                  </a:cubicBezTo>
                  <a:cubicBezTo>
                    <a:pt x="164" y="144"/>
                    <a:pt x="160" y="149"/>
                    <a:pt x="152" y="156"/>
                  </a:cubicBezTo>
                  <a:cubicBezTo>
                    <a:pt x="135" y="173"/>
                    <a:pt x="113" y="179"/>
                    <a:pt x="87" y="179"/>
                  </a:cubicBezTo>
                  <a:cubicBezTo>
                    <a:pt x="30" y="179"/>
                    <a:pt x="0" y="141"/>
                    <a:pt x="0" y="96"/>
                  </a:cubicBezTo>
                  <a:cubicBezTo>
                    <a:pt x="0" y="41"/>
                    <a:pt x="39" y="0"/>
                    <a:pt x="93" y="0"/>
                  </a:cubicBezTo>
                  <a:cubicBezTo>
                    <a:pt x="137" y="0"/>
                    <a:pt x="169" y="31"/>
                    <a:pt x="169" y="73"/>
                  </a:cubicBezTo>
                  <a:cubicBezTo>
                    <a:pt x="169" y="79"/>
                    <a:pt x="162" y="84"/>
                    <a:pt x="154" y="84"/>
                  </a:cubicBezTo>
                  <a:lnTo>
                    <a:pt x="42" y="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63E19C8-7B10-4FFE-B43C-55789A4E47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48" y="2920"/>
              <a:ext cx="27" cy="165"/>
            </a:xfrm>
            <a:custGeom>
              <a:avLst/>
              <a:gdLst>
                <a:gd name="T0" fmla="*/ 40 w 44"/>
                <a:gd name="T1" fmla="*/ 0 h 265"/>
                <a:gd name="T2" fmla="*/ 40 w 44"/>
                <a:gd name="T3" fmla="*/ 0 h 265"/>
                <a:gd name="T4" fmla="*/ 22 w 44"/>
                <a:gd name="T5" fmla="*/ 1 h 265"/>
                <a:gd name="T6" fmla="*/ 4 w 44"/>
                <a:gd name="T7" fmla="*/ 0 h 265"/>
                <a:gd name="T8" fmla="*/ 0 w 44"/>
                <a:gd name="T9" fmla="*/ 0 h 265"/>
                <a:gd name="T10" fmla="*/ 0 w 44"/>
                <a:gd name="T11" fmla="*/ 265 h 265"/>
                <a:gd name="T12" fmla="*/ 4 w 44"/>
                <a:gd name="T13" fmla="*/ 265 h 265"/>
                <a:gd name="T14" fmla="*/ 22 w 44"/>
                <a:gd name="T15" fmla="*/ 264 h 265"/>
                <a:gd name="T16" fmla="*/ 40 w 44"/>
                <a:gd name="T17" fmla="*/ 265 h 265"/>
                <a:gd name="T18" fmla="*/ 44 w 44"/>
                <a:gd name="T19" fmla="*/ 265 h 265"/>
                <a:gd name="T20" fmla="*/ 44 w 44"/>
                <a:gd name="T21" fmla="*/ 0 h 265"/>
                <a:gd name="T22" fmla="*/ 40 w 44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65">
                  <a:moveTo>
                    <a:pt x="40" y="0"/>
                  </a:moveTo>
                  <a:lnTo>
                    <a:pt x="40" y="0"/>
                  </a:lnTo>
                  <a:cubicBezTo>
                    <a:pt x="31" y="0"/>
                    <a:pt x="27" y="1"/>
                    <a:pt x="22" y="1"/>
                  </a:cubicBezTo>
                  <a:cubicBezTo>
                    <a:pt x="17" y="1"/>
                    <a:pt x="13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lnTo>
                    <a:pt x="0" y="265"/>
                  </a:lnTo>
                  <a:cubicBezTo>
                    <a:pt x="2" y="265"/>
                    <a:pt x="3" y="265"/>
                    <a:pt x="4" y="265"/>
                  </a:cubicBezTo>
                  <a:cubicBezTo>
                    <a:pt x="13" y="264"/>
                    <a:pt x="17" y="264"/>
                    <a:pt x="22" y="264"/>
                  </a:cubicBezTo>
                  <a:cubicBezTo>
                    <a:pt x="27" y="264"/>
                    <a:pt x="31" y="264"/>
                    <a:pt x="40" y="265"/>
                  </a:cubicBezTo>
                  <a:cubicBezTo>
                    <a:pt x="42" y="265"/>
                    <a:pt x="43" y="265"/>
                    <a:pt x="44" y="265"/>
                  </a:cubicBezTo>
                  <a:lnTo>
                    <a:pt x="44" y="0"/>
                  </a:lnTo>
                  <a:cubicBezTo>
                    <a:pt x="43" y="0"/>
                    <a:pt x="42" y="0"/>
                    <a:pt x="4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985B7622-4BDC-4640-9F0A-5BAEEADA18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97" y="2973"/>
              <a:ext cx="115" cy="114"/>
            </a:xfrm>
            <a:custGeom>
              <a:avLst/>
              <a:gdLst>
                <a:gd name="T0" fmla="*/ 90 w 192"/>
                <a:gd name="T1" fmla="*/ 22 h 183"/>
                <a:gd name="T2" fmla="*/ 90 w 192"/>
                <a:gd name="T3" fmla="*/ 22 h 183"/>
                <a:gd name="T4" fmla="*/ 44 w 192"/>
                <a:gd name="T5" fmla="*/ 91 h 183"/>
                <a:gd name="T6" fmla="*/ 103 w 192"/>
                <a:gd name="T7" fmla="*/ 160 h 183"/>
                <a:gd name="T8" fmla="*/ 148 w 192"/>
                <a:gd name="T9" fmla="*/ 91 h 183"/>
                <a:gd name="T10" fmla="*/ 90 w 192"/>
                <a:gd name="T11" fmla="*/ 22 h 183"/>
                <a:gd name="T12" fmla="*/ 191 w 192"/>
                <a:gd name="T13" fmla="*/ 87 h 183"/>
                <a:gd name="T14" fmla="*/ 191 w 192"/>
                <a:gd name="T15" fmla="*/ 87 h 183"/>
                <a:gd name="T16" fmla="*/ 96 w 192"/>
                <a:gd name="T17" fmla="*/ 181 h 183"/>
                <a:gd name="T18" fmla="*/ 2 w 192"/>
                <a:gd name="T19" fmla="*/ 96 h 183"/>
                <a:gd name="T20" fmla="*/ 96 w 192"/>
                <a:gd name="T21" fmla="*/ 2 h 183"/>
                <a:gd name="T22" fmla="*/ 191 w 192"/>
                <a:gd name="T23" fmla="*/ 8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183">
                  <a:moveTo>
                    <a:pt x="90" y="22"/>
                  </a:moveTo>
                  <a:lnTo>
                    <a:pt x="90" y="22"/>
                  </a:lnTo>
                  <a:cubicBezTo>
                    <a:pt x="60" y="24"/>
                    <a:pt x="41" y="50"/>
                    <a:pt x="44" y="91"/>
                  </a:cubicBezTo>
                  <a:cubicBezTo>
                    <a:pt x="49" y="136"/>
                    <a:pt x="69" y="162"/>
                    <a:pt x="103" y="160"/>
                  </a:cubicBezTo>
                  <a:cubicBezTo>
                    <a:pt x="132" y="159"/>
                    <a:pt x="152" y="133"/>
                    <a:pt x="148" y="91"/>
                  </a:cubicBezTo>
                  <a:cubicBezTo>
                    <a:pt x="144" y="47"/>
                    <a:pt x="124" y="21"/>
                    <a:pt x="90" y="22"/>
                  </a:cubicBezTo>
                  <a:close/>
                  <a:moveTo>
                    <a:pt x="191" y="87"/>
                  </a:moveTo>
                  <a:lnTo>
                    <a:pt x="191" y="87"/>
                  </a:lnTo>
                  <a:cubicBezTo>
                    <a:pt x="192" y="141"/>
                    <a:pt x="153" y="178"/>
                    <a:pt x="96" y="181"/>
                  </a:cubicBezTo>
                  <a:cubicBezTo>
                    <a:pt x="43" y="183"/>
                    <a:pt x="4" y="146"/>
                    <a:pt x="2" y="96"/>
                  </a:cubicBezTo>
                  <a:cubicBezTo>
                    <a:pt x="0" y="42"/>
                    <a:pt x="39" y="5"/>
                    <a:pt x="96" y="2"/>
                  </a:cubicBezTo>
                  <a:cubicBezTo>
                    <a:pt x="150" y="0"/>
                    <a:pt x="189" y="37"/>
                    <a:pt x="191" y="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7F3E100-5613-484A-B1E3-F84ADB5552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1" y="2976"/>
              <a:ext cx="103" cy="110"/>
            </a:xfrm>
            <a:custGeom>
              <a:avLst/>
              <a:gdLst>
                <a:gd name="T0" fmla="*/ 146 w 171"/>
                <a:gd name="T1" fmla="*/ 2 h 176"/>
                <a:gd name="T2" fmla="*/ 146 w 171"/>
                <a:gd name="T3" fmla="*/ 2 h 176"/>
                <a:gd name="T4" fmla="*/ 99 w 171"/>
                <a:gd name="T5" fmla="*/ 115 h 176"/>
                <a:gd name="T6" fmla="*/ 42 w 171"/>
                <a:gd name="T7" fmla="*/ 2 h 176"/>
                <a:gd name="T8" fmla="*/ 41 w 171"/>
                <a:gd name="T9" fmla="*/ 2 h 176"/>
                <a:gd name="T10" fmla="*/ 32 w 171"/>
                <a:gd name="T11" fmla="*/ 2 h 176"/>
                <a:gd name="T12" fmla="*/ 9 w 171"/>
                <a:gd name="T13" fmla="*/ 1 h 176"/>
                <a:gd name="T14" fmla="*/ 1 w 171"/>
                <a:gd name="T15" fmla="*/ 0 h 176"/>
                <a:gd name="T16" fmla="*/ 0 w 171"/>
                <a:gd name="T17" fmla="*/ 0 h 176"/>
                <a:gd name="T18" fmla="*/ 66 w 171"/>
                <a:gd name="T19" fmla="*/ 132 h 176"/>
                <a:gd name="T20" fmla="*/ 87 w 171"/>
                <a:gd name="T21" fmla="*/ 172 h 176"/>
                <a:gd name="T22" fmla="*/ 94 w 171"/>
                <a:gd name="T23" fmla="*/ 176 h 176"/>
                <a:gd name="T24" fmla="*/ 104 w 171"/>
                <a:gd name="T25" fmla="*/ 160 h 176"/>
                <a:gd name="T26" fmla="*/ 171 w 171"/>
                <a:gd name="T27" fmla="*/ 1 h 176"/>
                <a:gd name="T28" fmla="*/ 151 w 171"/>
                <a:gd name="T29" fmla="*/ 2 h 176"/>
                <a:gd name="T30" fmla="*/ 146 w 171"/>
                <a:gd name="T31" fmla="*/ 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6">
                  <a:moveTo>
                    <a:pt x="146" y="2"/>
                  </a:moveTo>
                  <a:lnTo>
                    <a:pt x="146" y="2"/>
                  </a:lnTo>
                  <a:cubicBezTo>
                    <a:pt x="130" y="44"/>
                    <a:pt x="108" y="95"/>
                    <a:pt x="99" y="115"/>
                  </a:cubicBezTo>
                  <a:cubicBezTo>
                    <a:pt x="89" y="97"/>
                    <a:pt x="64" y="48"/>
                    <a:pt x="42" y="2"/>
                  </a:cubicBezTo>
                  <a:cubicBezTo>
                    <a:pt x="42" y="2"/>
                    <a:pt x="41" y="2"/>
                    <a:pt x="41" y="2"/>
                  </a:cubicBezTo>
                  <a:cubicBezTo>
                    <a:pt x="37" y="2"/>
                    <a:pt x="36" y="2"/>
                    <a:pt x="32" y="2"/>
                  </a:cubicBezTo>
                  <a:cubicBezTo>
                    <a:pt x="24" y="2"/>
                    <a:pt x="18" y="2"/>
                    <a:pt x="9" y="1"/>
                  </a:cubicBezTo>
                  <a:cubicBezTo>
                    <a:pt x="5" y="0"/>
                    <a:pt x="2" y="0"/>
                    <a:pt x="1" y="0"/>
                  </a:cubicBezTo>
                  <a:lnTo>
                    <a:pt x="0" y="0"/>
                  </a:lnTo>
                  <a:lnTo>
                    <a:pt x="66" y="132"/>
                  </a:lnTo>
                  <a:cubicBezTo>
                    <a:pt x="78" y="156"/>
                    <a:pt x="85" y="169"/>
                    <a:pt x="87" y="172"/>
                  </a:cubicBezTo>
                  <a:cubicBezTo>
                    <a:pt x="89" y="175"/>
                    <a:pt x="91" y="176"/>
                    <a:pt x="94" y="176"/>
                  </a:cubicBezTo>
                  <a:cubicBezTo>
                    <a:pt x="97" y="176"/>
                    <a:pt x="98" y="173"/>
                    <a:pt x="104" y="160"/>
                  </a:cubicBezTo>
                  <a:cubicBezTo>
                    <a:pt x="109" y="149"/>
                    <a:pt x="153" y="45"/>
                    <a:pt x="171" y="1"/>
                  </a:cubicBezTo>
                  <a:cubicBezTo>
                    <a:pt x="165" y="2"/>
                    <a:pt x="155" y="2"/>
                    <a:pt x="151" y="2"/>
                  </a:cubicBezTo>
                  <a:cubicBezTo>
                    <a:pt x="150" y="2"/>
                    <a:pt x="148" y="2"/>
                    <a:pt x="14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D0B3914-A89B-4B6D-9485-6EBFA3AE2D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1" y="2917"/>
              <a:ext cx="118" cy="169"/>
            </a:xfrm>
            <a:custGeom>
              <a:avLst/>
              <a:gdLst>
                <a:gd name="T0" fmla="*/ 104 w 195"/>
                <a:gd name="T1" fmla="*/ 104 h 273"/>
                <a:gd name="T2" fmla="*/ 104 w 195"/>
                <a:gd name="T3" fmla="*/ 104 h 273"/>
                <a:gd name="T4" fmla="*/ 52 w 195"/>
                <a:gd name="T5" fmla="*/ 84 h 273"/>
                <a:gd name="T6" fmla="*/ 40 w 195"/>
                <a:gd name="T7" fmla="*/ 61 h 273"/>
                <a:gd name="T8" fmla="*/ 54 w 195"/>
                <a:gd name="T9" fmla="*/ 34 h 273"/>
                <a:gd name="T10" fmla="*/ 88 w 195"/>
                <a:gd name="T11" fmla="*/ 23 h 273"/>
                <a:gd name="T12" fmla="*/ 131 w 195"/>
                <a:gd name="T13" fmla="*/ 36 h 273"/>
                <a:gd name="T14" fmla="*/ 166 w 195"/>
                <a:gd name="T15" fmla="*/ 73 h 273"/>
                <a:gd name="T16" fmla="*/ 172 w 195"/>
                <a:gd name="T17" fmla="*/ 75 h 273"/>
                <a:gd name="T18" fmla="*/ 177 w 195"/>
                <a:gd name="T19" fmla="*/ 69 h 273"/>
                <a:gd name="T20" fmla="*/ 176 w 195"/>
                <a:gd name="T21" fmla="*/ 63 h 273"/>
                <a:gd name="T22" fmla="*/ 171 w 195"/>
                <a:gd name="T23" fmla="*/ 22 h 273"/>
                <a:gd name="T24" fmla="*/ 91 w 195"/>
                <a:gd name="T25" fmla="*/ 0 h 273"/>
                <a:gd name="T26" fmla="*/ 24 w 195"/>
                <a:gd name="T27" fmla="*/ 22 h 273"/>
                <a:gd name="T28" fmla="*/ 0 w 195"/>
                <a:gd name="T29" fmla="*/ 72 h 273"/>
                <a:gd name="T30" fmla="*/ 36 w 195"/>
                <a:gd name="T31" fmla="*/ 129 h 273"/>
                <a:gd name="T32" fmla="*/ 87 w 195"/>
                <a:gd name="T33" fmla="*/ 152 h 273"/>
                <a:gd name="T34" fmla="*/ 139 w 195"/>
                <a:gd name="T35" fmla="*/ 177 h 273"/>
                <a:gd name="T36" fmla="*/ 153 w 195"/>
                <a:gd name="T37" fmla="*/ 204 h 273"/>
                <a:gd name="T38" fmla="*/ 138 w 195"/>
                <a:gd name="T39" fmla="*/ 236 h 273"/>
                <a:gd name="T40" fmla="*/ 98 w 195"/>
                <a:gd name="T41" fmla="*/ 250 h 273"/>
                <a:gd name="T42" fmla="*/ 47 w 195"/>
                <a:gd name="T43" fmla="*/ 231 h 273"/>
                <a:gd name="T44" fmla="*/ 14 w 195"/>
                <a:gd name="T45" fmla="*/ 188 h 273"/>
                <a:gd name="T46" fmla="*/ 6 w 195"/>
                <a:gd name="T47" fmla="*/ 178 h 273"/>
                <a:gd name="T48" fmla="*/ 0 w 195"/>
                <a:gd name="T49" fmla="*/ 184 h 273"/>
                <a:gd name="T50" fmla="*/ 0 w 195"/>
                <a:gd name="T51" fmla="*/ 190 h 273"/>
                <a:gd name="T52" fmla="*/ 4 w 195"/>
                <a:gd name="T53" fmla="*/ 245 h 273"/>
                <a:gd name="T54" fmla="*/ 99 w 195"/>
                <a:gd name="T55" fmla="*/ 273 h 273"/>
                <a:gd name="T56" fmla="*/ 195 w 195"/>
                <a:gd name="T57" fmla="*/ 187 h 273"/>
                <a:gd name="T58" fmla="*/ 104 w 195"/>
                <a:gd name="T59" fmla="*/ 10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5" h="273">
                  <a:moveTo>
                    <a:pt x="104" y="104"/>
                  </a:moveTo>
                  <a:lnTo>
                    <a:pt x="104" y="104"/>
                  </a:lnTo>
                  <a:cubicBezTo>
                    <a:pt x="81" y="97"/>
                    <a:pt x="60" y="91"/>
                    <a:pt x="52" y="84"/>
                  </a:cubicBezTo>
                  <a:cubicBezTo>
                    <a:pt x="43" y="77"/>
                    <a:pt x="40" y="70"/>
                    <a:pt x="40" y="61"/>
                  </a:cubicBezTo>
                  <a:cubicBezTo>
                    <a:pt x="40" y="50"/>
                    <a:pt x="45" y="41"/>
                    <a:pt x="54" y="34"/>
                  </a:cubicBezTo>
                  <a:cubicBezTo>
                    <a:pt x="63" y="27"/>
                    <a:pt x="75" y="23"/>
                    <a:pt x="88" y="23"/>
                  </a:cubicBezTo>
                  <a:cubicBezTo>
                    <a:pt x="103" y="23"/>
                    <a:pt x="117" y="27"/>
                    <a:pt x="131" y="36"/>
                  </a:cubicBezTo>
                  <a:cubicBezTo>
                    <a:pt x="155" y="52"/>
                    <a:pt x="161" y="67"/>
                    <a:pt x="166" y="73"/>
                  </a:cubicBezTo>
                  <a:cubicBezTo>
                    <a:pt x="167" y="74"/>
                    <a:pt x="169" y="75"/>
                    <a:pt x="172" y="75"/>
                  </a:cubicBezTo>
                  <a:cubicBezTo>
                    <a:pt x="175" y="75"/>
                    <a:pt x="177" y="73"/>
                    <a:pt x="177" y="69"/>
                  </a:cubicBezTo>
                  <a:lnTo>
                    <a:pt x="176" y="63"/>
                  </a:lnTo>
                  <a:lnTo>
                    <a:pt x="171" y="22"/>
                  </a:lnTo>
                  <a:cubicBezTo>
                    <a:pt x="147" y="13"/>
                    <a:pt x="120" y="0"/>
                    <a:pt x="91" y="0"/>
                  </a:cubicBezTo>
                  <a:cubicBezTo>
                    <a:pt x="63" y="0"/>
                    <a:pt x="41" y="7"/>
                    <a:pt x="24" y="22"/>
                  </a:cubicBezTo>
                  <a:cubicBezTo>
                    <a:pt x="8" y="37"/>
                    <a:pt x="0" y="50"/>
                    <a:pt x="0" y="72"/>
                  </a:cubicBezTo>
                  <a:cubicBezTo>
                    <a:pt x="0" y="95"/>
                    <a:pt x="15" y="115"/>
                    <a:pt x="36" y="129"/>
                  </a:cubicBezTo>
                  <a:cubicBezTo>
                    <a:pt x="47" y="136"/>
                    <a:pt x="64" y="144"/>
                    <a:pt x="87" y="152"/>
                  </a:cubicBezTo>
                  <a:cubicBezTo>
                    <a:pt x="110" y="160"/>
                    <a:pt x="130" y="168"/>
                    <a:pt x="139" y="177"/>
                  </a:cubicBezTo>
                  <a:cubicBezTo>
                    <a:pt x="149" y="186"/>
                    <a:pt x="153" y="193"/>
                    <a:pt x="153" y="204"/>
                  </a:cubicBezTo>
                  <a:cubicBezTo>
                    <a:pt x="153" y="216"/>
                    <a:pt x="148" y="227"/>
                    <a:pt x="138" y="236"/>
                  </a:cubicBezTo>
                  <a:cubicBezTo>
                    <a:pt x="128" y="245"/>
                    <a:pt x="115" y="250"/>
                    <a:pt x="98" y="250"/>
                  </a:cubicBezTo>
                  <a:cubicBezTo>
                    <a:pt x="79" y="250"/>
                    <a:pt x="61" y="244"/>
                    <a:pt x="47" y="231"/>
                  </a:cubicBezTo>
                  <a:cubicBezTo>
                    <a:pt x="33" y="219"/>
                    <a:pt x="22" y="208"/>
                    <a:pt x="14" y="188"/>
                  </a:cubicBezTo>
                  <a:cubicBezTo>
                    <a:pt x="11" y="182"/>
                    <a:pt x="8" y="178"/>
                    <a:pt x="6" y="178"/>
                  </a:cubicBezTo>
                  <a:cubicBezTo>
                    <a:pt x="2" y="178"/>
                    <a:pt x="0" y="180"/>
                    <a:pt x="0" y="184"/>
                  </a:cubicBezTo>
                  <a:cubicBezTo>
                    <a:pt x="0" y="185"/>
                    <a:pt x="0" y="187"/>
                    <a:pt x="0" y="190"/>
                  </a:cubicBezTo>
                  <a:lnTo>
                    <a:pt x="4" y="245"/>
                  </a:lnTo>
                  <a:cubicBezTo>
                    <a:pt x="26" y="257"/>
                    <a:pt x="61" y="273"/>
                    <a:pt x="99" y="273"/>
                  </a:cubicBezTo>
                  <a:cubicBezTo>
                    <a:pt x="160" y="273"/>
                    <a:pt x="195" y="229"/>
                    <a:pt x="195" y="187"/>
                  </a:cubicBezTo>
                  <a:cubicBezTo>
                    <a:pt x="195" y="156"/>
                    <a:pt x="177" y="129"/>
                    <a:pt x="104" y="10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42253408-3225-40A0-980C-9BA926544B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64" y="2974"/>
              <a:ext cx="88" cy="112"/>
            </a:xfrm>
            <a:custGeom>
              <a:avLst/>
              <a:gdLst>
                <a:gd name="T0" fmla="*/ 106 w 146"/>
                <a:gd name="T1" fmla="*/ 112 h 181"/>
                <a:gd name="T2" fmla="*/ 106 w 146"/>
                <a:gd name="T3" fmla="*/ 112 h 181"/>
                <a:gd name="T4" fmla="*/ 68 w 146"/>
                <a:gd name="T5" fmla="*/ 155 h 181"/>
                <a:gd name="T6" fmla="*/ 42 w 146"/>
                <a:gd name="T7" fmla="*/ 134 h 181"/>
                <a:gd name="T8" fmla="*/ 77 w 146"/>
                <a:gd name="T9" fmla="*/ 100 h 181"/>
                <a:gd name="T10" fmla="*/ 106 w 146"/>
                <a:gd name="T11" fmla="*/ 85 h 181"/>
                <a:gd name="T12" fmla="*/ 106 w 146"/>
                <a:gd name="T13" fmla="*/ 112 h 181"/>
                <a:gd name="T14" fmla="*/ 106 w 146"/>
                <a:gd name="T15" fmla="*/ 112 h 181"/>
                <a:gd name="T16" fmla="*/ 81 w 146"/>
                <a:gd name="T17" fmla="*/ 0 h 181"/>
                <a:gd name="T18" fmla="*/ 81 w 146"/>
                <a:gd name="T19" fmla="*/ 0 h 181"/>
                <a:gd name="T20" fmla="*/ 35 w 146"/>
                <a:gd name="T21" fmla="*/ 8 h 181"/>
                <a:gd name="T22" fmla="*/ 11 w 146"/>
                <a:gd name="T23" fmla="*/ 40 h 181"/>
                <a:gd name="T24" fmla="*/ 30 w 146"/>
                <a:gd name="T25" fmla="*/ 59 h 181"/>
                <a:gd name="T26" fmla="*/ 55 w 146"/>
                <a:gd name="T27" fmla="*/ 40 h 181"/>
                <a:gd name="T28" fmla="*/ 83 w 146"/>
                <a:gd name="T29" fmla="*/ 21 h 181"/>
                <a:gd name="T30" fmla="*/ 100 w 146"/>
                <a:gd name="T31" fmla="*/ 28 h 181"/>
                <a:gd name="T32" fmla="*/ 102 w 146"/>
                <a:gd name="T33" fmla="*/ 61 h 181"/>
                <a:gd name="T34" fmla="*/ 91 w 146"/>
                <a:gd name="T35" fmla="*/ 73 h 181"/>
                <a:gd name="T36" fmla="*/ 66 w 146"/>
                <a:gd name="T37" fmla="*/ 83 h 181"/>
                <a:gd name="T38" fmla="*/ 27 w 146"/>
                <a:gd name="T39" fmla="*/ 98 h 181"/>
                <a:gd name="T40" fmla="*/ 0 w 146"/>
                <a:gd name="T41" fmla="*/ 139 h 181"/>
                <a:gd name="T42" fmla="*/ 52 w 146"/>
                <a:gd name="T43" fmla="*/ 181 h 181"/>
                <a:gd name="T44" fmla="*/ 106 w 146"/>
                <a:gd name="T45" fmla="*/ 150 h 181"/>
                <a:gd name="T46" fmla="*/ 130 w 146"/>
                <a:gd name="T47" fmla="*/ 181 h 181"/>
                <a:gd name="T48" fmla="*/ 146 w 146"/>
                <a:gd name="T49" fmla="*/ 178 h 181"/>
                <a:gd name="T50" fmla="*/ 146 w 146"/>
                <a:gd name="T51" fmla="*/ 57 h 181"/>
                <a:gd name="T52" fmla="*/ 81 w 146"/>
                <a:gd name="T5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81">
                  <a:moveTo>
                    <a:pt x="106" y="112"/>
                  </a:moveTo>
                  <a:lnTo>
                    <a:pt x="106" y="112"/>
                  </a:lnTo>
                  <a:cubicBezTo>
                    <a:pt x="106" y="138"/>
                    <a:pt x="89" y="154"/>
                    <a:pt x="68" y="155"/>
                  </a:cubicBezTo>
                  <a:cubicBezTo>
                    <a:pt x="52" y="156"/>
                    <a:pt x="42" y="148"/>
                    <a:pt x="42" y="134"/>
                  </a:cubicBezTo>
                  <a:cubicBezTo>
                    <a:pt x="42" y="118"/>
                    <a:pt x="51" y="111"/>
                    <a:pt x="77" y="100"/>
                  </a:cubicBezTo>
                  <a:cubicBezTo>
                    <a:pt x="92" y="94"/>
                    <a:pt x="102" y="89"/>
                    <a:pt x="106" y="85"/>
                  </a:cubicBezTo>
                  <a:lnTo>
                    <a:pt x="106" y="112"/>
                  </a:lnTo>
                  <a:lnTo>
                    <a:pt x="106" y="112"/>
                  </a:lnTo>
                  <a:close/>
                  <a:moveTo>
                    <a:pt x="81" y="0"/>
                  </a:moveTo>
                  <a:lnTo>
                    <a:pt x="81" y="0"/>
                  </a:lnTo>
                  <a:cubicBezTo>
                    <a:pt x="62" y="0"/>
                    <a:pt x="49" y="2"/>
                    <a:pt x="35" y="8"/>
                  </a:cubicBezTo>
                  <a:cubicBezTo>
                    <a:pt x="20" y="15"/>
                    <a:pt x="11" y="26"/>
                    <a:pt x="11" y="40"/>
                  </a:cubicBezTo>
                  <a:cubicBezTo>
                    <a:pt x="11" y="52"/>
                    <a:pt x="19" y="59"/>
                    <a:pt x="30" y="59"/>
                  </a:cubicBezTo>
                  <a:cubicBezTo>
                    <a:pt x="44" y="59"/>
                    <a:pt x="52" y="53"/>
                    <a:pt x="55" y="40"/>
                  </a:cubicBezTo>
                  <a:cubicBezTo>
                    <a:pt x="58" y="28"/>
                    <a:pt x="72" y="21"/>
                    <a:pt x="83" y="21"/>
                  </a:cubicBezTo>
                  <a:cubicBezTo>
                    <a:pt x="90" y="21"/>
                    <a:pt x="96" y="23"/>
                    <a:pt x="100" y="28"/>
                  </a:cubicBezTo>
                  <a:cubicBezTo>
                    <a:pt x="109" y="37"/>
                    <a:pt x="107" y="53"/>
                    <a:pt x="102" y="61"/>
                  </a:cubicBezTo>
                  <a:cubicBezTo>
                    <a:pt x="99" y="66"/>
                    <a:pt x="95" y="70"/>
                    <a:pt x="91" y="73"/>
                  </a:cubicBezTo>
                  <a:cubicBezTo>
                    <a:pt x="86" y="75"/>
                    <a:pt x="81" y="79"/>
                    <a:pt x="66" y="83"/>
                  </a:cubicBezTo>
                  <a:cubicBezTo>
                    <a:pt x="48" y="89"/>
                    <a:pt x="35" y="94"/>
                    <a:pt x="27" y="98"/>
                  </a:cubicBezTo>
                  <a:cubicBezTo>
                    <a:pt x="11" y="106"/>
                    <a:pt x="0" y="118"/>
                    <a:pt x="0" y="139"/>
                  </a:cubicBezTo>
                  <a:cubicBezTo>
                    <a:pt x="0" y="161"/>
                    <a:pt x="21" y="181"/>
                    <a:pt x="52" y="181"/>
                  </a:cubicBezTo>
                  <a:cubicBezTo>
                    <a:pt x="97" y="181"/>
                    <a:pt x="106" y="150"/>
                    <a:pt x="106" y="150"/>
                  </a:cubicBezTo>
                  <a:cubicBezTo>
                    <a:pt x="106" y="174"/>
                    <a:pt x="116" y="181"/>
                    <a:pt x="130" y="181"/>
                  </a:cubicBezTo>
                  <a:cubicBezTo>
                    <a:pt x="135" y="181"/>
                    <a:pt x="141" y="180"/>
                    <a:pt x="146" y="178"/>
                  </a:cubicBezTo>
                  <a:lnTo>
                    <a:pt x="146" y="57"/>
                  </a:lnTo>
                  <a:cubicBezTo>
                    <a:pt x="146" y="19"/>
                    <a:pt x="122" y="0"/>
                    <a:pt x="8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1D96613E-9245-4A01-A95B-FBD659B9C1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6" y="2974"/>
              <a:ext cx="87" cy="112"/>
            </a:xfrm>
            <a:custGeom>
              <a:avLst/>
              <a:gdLst>
                <a:gd name="T0" fmla="*/ 107 w 146"/>
                <a:gd name="T1" fmla="*/ 112 h 181"/>
                <a:gd name="T2" fmla="*/ 107 w 146"/>
                <a:gd name="T3" fmla="*/ 112 h 181"/>
                <a:gd name="T4" fmla="*/ 68 w 146"/>
                <a:gd name="T5" fmla="*/ 155 h 181"/>
                <a:gd name="T6" fmla="*/ 43 w 146"/>
                <a:gd name="T7" fmla="*/ 134 h 181"/>
                <a:gd name="T8" fmla="*/ 78 w 146"/>
                <a:gd name="T9" fmla="*/ 100 h 181"/>
                <a:gd name="T10" fmla="*/ 107 w 146"/>
                <a:gd name="T11" fmla="*/ 85 h 181"/>
                <a:gd name="T12" fmla="*/ 107 w 146"/>
                <a:gd name="T13" fmla="*/ 112 h 181"/>
                <a:gd name="T14" fmla="*/ 107 w 146"/>
                <a:gd name="T15" fmla="*/ 112 h 181"/>
                <a:gd name="T16" fmla="*/ 82 w 146"/>
                <a:gd name="T17" fmla="*/ 0 h 181"/>
                <a:gd name="T18" fmla="*/ 82 w 146"/>
                <a:gd name="T19" fmla="*/ 0 h 181"/>
                <a:gd name="T20" fmla="*/ 35 w 146"/>
                <a:gd name="T21" fmla="*/ 8 h 181"/>
                <a:gd name="T22" fmla="*/ 11 w 146"/>
                <a:gd name="T23" fmla="*/ 40 h 181"/>
                <a:gd name="T24" fmla="*/ 31 w 146"/>
                <a:gd name="T25" fmla="*/ 59 h 181"/>
                <a:gd name="T26" fmla="*/ 55 w 146"/>
                <a:gd name="T27" fmla="*/ 40 h 181"/>
                <a:gd name="T28" fmla="*/ 83 w 146"/>
                <a:gd name="T29" fmla="*/ 21 h 181"/>
                <a:gd name="T30" fmla="*/ 100 w 146"/>
                <a:gd name="T31" fmla="*/ 28 h 181"/>
                <a:gd name="T32" fmla="*/ 102 w 146"/>
                <a:gd name="T33" fmla="*/ 61 h 181"/>
                <a:gd name="T34" fmla="*/ 91 w 146"/>
                <a:gd name="T35" fmla="*/ 73 h 181"/>
                <a:gd name="T36" fmla="*/ 66 w 146"/>
                <a:gd name="T37" fmla="*/ 83 h 181"/>
                <a:gd name="T38" fmla="*/ 28 w 146"/>
                <a:gd name="T39" fmla="*/ 98 h 181"/>
                <a:gd name="T40" fmla="*/ 0 w 146"/>
                <a:gd name="T41" fmla="*/ 139 h 181"/>
                <a:gd name="T42" fmla="*/ 52 w 146"/>
                <a:gd name="T43" fmla="*/ 181 h 181"/>
                <a:gd name="T44" fmla="*/ 107 w 146"/>
                <a:gd name="T45" fmla="*/ 150 h 181"/>
                <a:gd name="T46" fmla="*/ 131 w 146"/>
                <a:gd name="T47" fmla="*/ 181 h 181"/>
                <a:gd name="T48" fmla="*/ 146 w 146"/>
                <a:gd name="T49" fmla="*/ 178 h 181"/>
                <a:gd name="T50" fmla="*/ 146 w 146"/>
                <a:gd name="T51" fmla="*/ 57 h 181"/>
                <a:gd name="T52" fmla="*/ 82 w 146"/>
                <a:gd name="T5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81">
                  <a:moveTo>
                    <a:pt x="107" y="112"/>
                  </a:moveTo>
                  <a:lnTo>
                    <a:pt x="107" y="112"/>
                  </a:lnTo>
                  <a:cubicBezTo>
                    <a:pt x="107" y="138"/>
                    <a:pt x="89" y="154"/>
                    <a:pt x="68" y="155"/>
                  </a:cubicBezTo>
                  <a:cubicBezTo>
                    <a:pt x="53" y="156"/>
                    <a:pt x="43" y="148"/>
                    <a:pt x="43" y="134"/>
                  </a:cubicBezTo>
                  <a:cubicBezTo>
                    <a:pt x="43" y="118"/>
                    <a:pt x="51" y="111"/>
                    <a:pt x="78" y="100"/>
                  </a:cubicBezTo>
                  <a:cubicBezTo>
                    <a:pt x="93" y="94"/>
                    <a:pt x="103" y="89"/>
                    <a:pt x="107" y="85"/>
                  </a:cubicBezTo>
                  <a:lnTo>
                    <a:pt x="107" y="112"/>
                  </a:lnTo>
                  <a:lnTo>
                    <a:pt x="107" y="112"/>
                  </a:lnTo>
                  <a:close/>
                  <a:moveTo>
                    <a:pt x="82" y="0"/>
                  </a:moveTo>
                  <a:lnTo>
                    <a:pt x="82" y="0"/>
                  </a:lnTo>
                  <a:cubicBezTo>
                    <a:pt x="62" y="0"/>
                    <a:pt x="49" y="2"/>
                    <a:pt x="35" y="8"/>
                  </a:cubicBezTo>
                  <a:cubicBezTo>
                    <a:pt x="21" y="15"/>
                    <a:pt x="11" y="26"/>
                    <a:pt x="11" y="40"/>
                  </a:cubicBezTo>
                  <a:cubicBezTo>
                    <a:pt x="11" y="52"/>
                    <a:pt x="19" y="59"/>
                    <a:pt x="31" y="59"/>
                  </a:cubicBezTo>
                  <a:cubicBezTo>
                    <a:pt x="44" y="59"/>
                    <a:pt x="52" y="53"/>
                    <a:pt x="55" y="40"/>
                  </a:cubicBezTo>
                  <a:cubicBezTo>
                    <a:pt x="58" y="28"/>
                    <a:pt x="73" y="21"/>
                    <a:pt x="83" y="21"/>
                  </a:cubicBezTo>
                  <a:cubicBezTo>
                    <a:pt x="91" y="21"/>
                    <a:pt x="96" y="23"/>
                    <a:pt x="100" y="28"/>
                  </a:cubicBezTo>
                  <a:cubicBezTo>
                    <a:pt x="109" y="37"/>
                    <a:pt x="107" y="53"/>
                    <a:pt x="102" y="61"/>
                  </a:cubicBezTo>
                  <a:cubicBezTo>
                    <a:pt x="99" y="66"/>
                    <a:pt x="96" y="70"/>
                    <a:pt x="91" y="73"/>
                  </a:cubicBezTo>
                  <a:cubicBezTo>
                    <a:pt x="87" y="75"/>
                    <a:pt x="81" y="79"/>
                    <a:pt x="66" y="83"/>
                  </a:cubicBezTo>
                  <a:cubicBezTo>
                    <a:pt x="48" y="89"/>
                    <a:pt x="35" y="94"/>
                    <a:pt x="28" y="98"/>
                  </a:cubicBezTo>
                  <a:cubicBezTo>
                    <a:pt x="11" y="106"/>
                    <a:pt x="0" y="118"/>
                    <a:pt x="0" y="139"/>
                  </a:cubicBezTo>
                  <a:cubicBezTo>
                    <a:pt x="0" y="161"/>
                    <a:pt x="22" y="181"/>
                    <a:pt x="52" y="181"/>
                  </a:cubicBezTo>
                  <a:cubicBezTo>
                    <a:pt x="98" y="181"/>
                    <a:pt x="107" y="150"/>
                    <a:pt x="107" y="150"/>
                  </a:cubicBezTo>
                  <a:cubicBezTo>
                    <a:pt x="107" y="174"/>
                    <a:pt x="117" y="181"/>
                    <a:pt x="131" y="181"/>
                  </a:cubicBezTo>
                  <a:cubicBezTo>
                    <a:pt x="135" y="181"/>
                    <a:pt x="141" y="180"/>
                    <a:pt x="146" y="178"/>
                  </a:cubicBezTo>
                  <a:lnTo>
                    <a:pt x="146" y="57"/>
                  </a:lnTo>
                  <a:cubicBezTo>
                    <a:pt x="146" y="19"/>
                    <a:pt x="122" y="0"/>
                    <a:pt x="8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6B798CC3-F443-4750-98A7-F0521B86F1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6" y="2975"/>
              <a:ext cx="80" cy="111"/>
            </a:xfrm>
            <a:custGeom>
              <a:avLst/>
              <a:gdLst>
                <a:gd name="T0" fmla="*/ 4 w 133"/>
                <a:gd name="T1" fmla="*/ 45 h 179"/>
                <a:gd name="T2" fmla="*/ 4 w 133"/>
                <a:gd name="T3" fmla="*/ 45 h 179"/>
                <a:gd name="T4" fmla="*/ 61 w 133"/>
                <a:gd name="T5" fmla="*/ 103 h 179"/>
                <a:gd name="T6" fmla="*/ 99 w 133"/>
                <a:gd name="T7" fmla="*/ 136 h 179"/>
                <a:gd name="T8" fmla="*/ 70 w 133"/>
                <a:gd name="T9" fmla="*/ 159 h 179"/>
                <a:gd name="T10" fmla="*/ 15 w 133"/>
                <a:gd name="T11" fmla="*/ 122 h 179"/>
                <a:gd name="T12" fmla="*/ 5 w 133"/>
                <a:gd name="T13" fmla="*/ 109 h 179"/>
                <a:gd name="T14" fmla="*/ 0 w 133"/>
                <a:gd name="T15" fmla="*/ 118 h 179"/>
                <a:gd name="T16" fmla="*/ 0 w 133"/>
                <a:gd name="T17" fmla="*/ 155 h 179"/>
                <a:gd name="T18" fmla="*/ 1 w 133"/>
                <a:gd name="T19" fmla="*/ 157 h 179"/>
                <a:gd name="T20" fmla="*/ 70 w 133"/>
                <a:gd name="T21" fmla="*/ 179 h 179"/>
                <a:gd name="T22" fmla="*/ 133 w 133"/>
                <a:gd name="T23" fmla="*/ 127 h 179"/>
                <a:gd name="T24" fmla="*/ 80 w 133"/>
                <a:gd name="T25" fmla="*/ 72 h 179"/>
                <a:gd name="T26" fmla="*/ 35 w 133"/>
                <a:gd name="T27" fmla="*/ 38 h 179"/>
                <a:gd name="T28" fmla="*/ 60 w 133"/>
                <a:gd name="T29" fmla="*/ 19 h 179"/>
                <a:gd name="T30" fmla="*/ 112 w 133"/>
                <a:gd name="T31" fmla="*/ 49 h 179"/>
                <a:gd name="T32" fmla="*/ 122 w 133"/>
                <a:gd name="T33" fmla="*/ 60 h 179"/>
                <a:gd name="T34" fmla="*/ 127 w 133"/>
                <a:gd name="T35" fmla="*/ 52 h 179"/>
                <a:gd name="T36" fmla="*/ 125 w 133"/>
                <a:gd name="T37" fmla="*/ 24 h 179"/>
                <a:gd name="T38" fmla="*/ 124 w 133"/>
                <a:gd name="T39" fmla="*/ 18 h 179"/>
                <a:gd name="T40" fmla="*/ 63 w 133"/>
                <a:gd name="T41" fmla="*/ 0 h 179"/>
                <a:gd name="T42" fmla="*/ 4 w 133"/>
                <a:gd name="T43" fmla="*/ 4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" h="179">
                  <a:moveTo>
                    <a:pt x="4" y="45"/>
                  </a:moveTo>
                  <a:lnTo>
                    <a:pt x="4" y="45"/>
                  </a:lnTo>
                  <a:cubicBezTo>
                    <a:pt x="4" y="70"/>
                    <a:pt x="16" y="81"/>
                    <a:pt x="61" y="103"/>
                  </a:cubicBezTo>
                  <a:cubicBezTo>
                    <a:pt x="81" y="112"/>
                    <a:pt x="99" y="117"/>
                    <a:pt x="99" y="136"/>
                  </a:cubicBezTo>
                  <a:cubicBezTo>
                    <a:pt x="99" y="153"/>
                    <a:pt x="84" y="159"/>
                    <a:pt x="70" y="159"/>
                  </a:cubicBezTo>
                  <a:cubicBezTo>
                    <a:pt x="47" y="159"/>
                    <a:pt x="27" y="152"/>
                    <a:pt x="15" y="122"/>
                  </a:cubicBezTo>
                  <a:cubicBezTo>
                    <a:pt x="11" y="114"/>
                    <a:pt x="8" y="109"/>
                    <a:pt x="5" y="109"/>
                  </a:cubicBezTo>
                  <a:cubicBezTo>
                    <a:pt x="1" y="109"/>
                    <a:pt x="0" y="112"/>
                    <a:pt x="0" y="118"/>
                  </a:cubicBezTo>
                  <a:cubicBezTo>
                    <a:pt x="0" y="132"/>
                    <a:pt x="0" y="145"/>
                    <a:pt x="0" y="155"/>
                  </a:cubicBezTo>
                  <a:cubicBezTo>
                    <a:pt x="0" y="156"/>
                    <a:pt x="0" y="157"/>
                    <a:pt x="1" y="157"/>
                  </a:cubicBezTo>
                  <a:cubicBezTo>
                    <a:pt x="14" y="166"/>
                    <a:pt x="39" y="179"/>
                    <a:pt x="70" y="179"/>
                  </a:cubicBezTo>
                  <a:cubicBezTo>
                    <a:pt x="109" y="179"/>
                    <a:pt x="133" y="152"/>
                    <a:pt x="133" y="127"/>
                  </a:cubicBezTo>
                  <a:cubicBezTo>
                    <a:pt x="133" y="104"/>
                    <a:pt x="119" y="88"/>
                    <a:pt x="80" y="72"/>
                  </a:cubicBezTo>
                  <a:cubicBezTo>
                    <a:pt x="44" y="56"/>
                    <a:pt x="35" y="52"/>
                    <a:pt x="35" y="38"/>
                  </a:cubicBezTo>
                  <a:cubicBezTo>
                    <a:pt x="35" y="28"/>
                    <a:pt x="46" y="19"/>
                    <a:pt x="60" y="19"/>
                  </a:cubicBezTo>
                  <a:cubicBezTo>
                    <a:pt x="83" y="19"/>
                    <a:pt x="101" y="24"/>
                    <a:pt x="112" y="49"/>
                  </a:cubicBezTo>
                  <a:cubicBezTo>
                    <a:pt x="116" y="56"/>
                    <a:pt x="119" y="60"/>
                    <a:pt x="122" y="60"/>
                  </a:cubicBezTo>
                  <a:cubicBezTo>
                    <a:pt x="125" y="60"/>
                    <a:pt x="127" y="57"/>
                    <a:pt x="127" y="52"/>
                  </a:cubicBezTo>
                  <a:cubicBezTo>
                    <a:pt x="127" y="45"/>
                    <a:pt x="126" y="35"/>
                    <a:pt x="125" y="24"/>
                  </a:cubicBezTo>
                  <a:cubicBezTo>
                    <a:pt x="125" y="22"/>
                    <a:pt x="124" y="20"/>
                    <a:pt x="124" y="18"/>
                  </a:cubicBezTo>
                  <a:cubicBezTo>
                    <a:pt x="110" y="10"/>
                    <a:pt x="89" y="0"/>
                    <a:pt x="63" y="0"/>
                  </a:cubicBezTo>
                  <a:cubicBezTo>
                    <a:pt x="29" y="0"/>
                    <a:pt x="4" y="22"/>
                    <a:pt x="4" y="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441E609D-50AC-43AF-8942-F8173427CF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1" y="2919"/>
              <a:ext cx="31" cy="32"/>
            </a:xfrm>
            <a:custGeom>
              <a:avLst/>
              <a:gdLst>
                <a:gd name="T0" fmla="*/ 25 w 51"/>
                <a:gd name="T1" fmla="*/ 51 h 51"/>
                <a:gd name="T2" fmla="*/ 25 w 51"/>
                <a:gd name="T3" fmla="*/ 51 h 51"/>
                <a:gd name="T4" fmla="*/ 43 w 51"/>
                <a:gd name="T5" fmla="*/ 43 h 51"/>
                <a:gd name="T6" fmla="*/ 51 w 51"/>
                <a:gd name="T7" fmla="*/ 25 h 51"/>
                <a:gd name="T8" fmla="*/ 43 w 51"/>
                <a:gd name="T9" fmla="*/ 7 h 51"/>
                <a:gd name="T10" fmla="*/ 25 w 51"/>
                <a:gd name="T11" fmla="*/ 0 h 51"/>
                <a:gd name="T12" fmla="*/ 7 w 51"/>
                <a:gd name="T13" fmla="*/ 7 h 51"/>
                <a:gd name="T14" fmla="*/ 0 w 51"/>
                <a:gd name="T15" fmla="*/ 25 h 51"/>
                <a:gd name="T16" fmla="*/ 7 w 51"/>
                <a:gd name="T17" fmla="*/ 43 h 51"/>
                <a:gd name="T18" fmla="*/ 25 w 51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25" y="51"/>
                  </a:moveTo>
                  <a:lnTo>
                    <a:pt x="25" y="51"/>
                  </a:lnTo>
                  <a:cubicBezTo>
                    <a:pt x="32" y="51"/>
                    <a:pt x="38" y="48"/>
                    <a:pt x="43" y="43"/>
                  </a:cubicBezTo>
                  <a:cubicBezTo>
                    <a:pt x="48" y="38"/>
                    <a:pt x="51" y="32"/>
                    <a:pt x="51" y="25"/>
                  </a:cubicBezTo>
                  <a:cubicBezTo>
                    <a:pt x="51" y="18"/>
                    <a:pt x="48" y="12"/>
                    <a:pt x="43" y="7"/>
                  </a:cubicBezTo>
                  <a:cubicBezTo>
                    <a:pt x="38" y="2"/>
                    <a:pt x="32" y="0"/>
                    <a:pt x="25" y="0"/>
                  </a:cubicBezTo>
                  <a:cubicBezTo>
                    <a:pt x="18" y="0"/>
                    <a:pt x="12" y="2"/>
                    <a:pt x="7" y="7"/>
                  </a:cubicBezTo>
                  <a:cubicBezTo>
                    <a:pt x="2" y="12"/>
                    <a:pt x="0" y="18"/>
                    <a:pt x="0" y="25"/>
                  </a:cubicBezTo>
                  <a:cubicBezTo>
                    <a:pt x="0" y="32"/>
                    <a:pt x="2" y="38"/>
                    <a:pt x="7" y="43"/>
                  </a:cubicBezTo>
                  <a:cubicBezTo>
                    <a:pt x="12" y="48"/>
                    <a:pt x="18" y="51"/>
                    <a:pt x="25" y="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AE0597C4-1386-42BD-A555-112D80487E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" y="2974"/>
              <a:ext cx="35" cy="110"/>
            </a:xfrm>
            <a:custGeom>
              <a:avLst/>
              <a:gdLst>
                <a:gd name="T0" fmla="*/ 12 w 59"/>
                <a:gd name="T1" fmla="*/ 4 h 177"/>
                <a:gd name="T2" fmla="*/ 12 w 59"/>
                <a:gd name="T3" fmla="*/ 4 h 177"/>
                <a:gd name="T4" fmla="*/ 8 w 59"/>
                <a:gd name="T5" fmla="*/ 5 h 177"/>
                <a:gd name="T6" fmla="*/ 0 w 59"/>
                <a:gd name="T7" fmla="*/ 10 h 177"/>
                <a:gd name="T8" fmla="*/ 8 w 59"/>
                <a:gd name="T9" fmla="*/ 16 h 177"/>
                <a:gd name="T10" fmla="*/ 19 w 59"/>
                <a:gd name="T11" fmla="*/ 43 h 177"/>
                <a:gd name="T12" fmla="*/ 19 w 59"/>
                <a:gd name="T13" fmla="*/ 177 h 177"/>
                <a:gd name="T14" fmla="*/ 39 w 59"/>
                <a:gd name="T15" fmla="*/ 176 h 177"/>
                <a:gd name="T16" fmla="*/ 59 w 59"/>
                <a:gd name="T17" fmla="*/ 177 h 177"/>
                <a:gd name="T18" fmla="*/ 59 w 59"/>
                <a:gd name="T19" fmla="*/ 0 h 177"/>
                <a:gd name="T20" fmla="*/ 12 w 59"/>
                <a:gd name="T21" fmla="*/ 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77">
                  <a:moveTo>
                    <a:pt x="12" y="4"/>
                  </a:moveTo>
                  <a:lnTo>
                    <a:pt x="12" y="4"/>
                  </a:lnTo>
                  <a:lnTo>
                    <a:pt x="8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2" y="16"/>
                    <a:pt x="8" y="16"/>
                  </a:cubicBezTo>
                  <a:cubicBezTo>
                    <a:pt x="18" y="18"/>
                    <a:pt x="19" y="21"/>
                    <a:pt x="19" y="43"/>
                  </a:cubicBezTo>
                  <a:lnTo>
                    <a:pt x="19" y="177"/>
                  </a:lnTo>
                  <a:cubicBezTo>
                    <a:pt x="25" y="177"/>
                    <a:pt x="31" y="176"/>
                    <a:pt x="39" y="176"/>
                  </a:cubicBezTo>
                  <a:cubicBezTo>
                    <a:pt x="47" y="176"/>
                    <a:pt x="53" y="177"/>
                    <a:pt x="59" y="177"/>
                  </a:cubicBezTo>
                  <a:lnTo>
                    <a:pt x="59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CCD6B96E-8AD6-4385-BBAF-1D650BBA4F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35" y="2919"/>
              <a:ext cx="31" cy="32"/>
            </a:xfrm>
            <a:custGeom>
              <a:avLst/>
              <a:gdLst>
                <a:gd name="T0" fmla="*/ 26 w 52"/>
                <a:gd name="T1" fmla="*/ 51 h 51"/>
                <a:gd name="T2" fmla="*/ 26 w 52"/>
                <a:gd name="T3" fmla="*/ 51 h 51"/>
                <a:gd name="T4" fmla="*/ 44 w 52"/>
                <a:gd name="T5" fmla="*/ 43 h 51"/>
                <a:gd name="T6" fmla="*/ 52 w 52"/>
                <a:gd name="T7" fmla="*/ 25 h 51"/>
                <a:gd name="T8" fmla="*/ 44 w 52"/>
                <a:gd name="T9" fmla="*/ 7 h 51"/>
                <a:gd name="T10" fmla="*/ 26 w 52"/>
                <a:gd name="T11" fmla="*/ 0 h 51"/>
                <a:gd name="T12" fmla="*/ 8 w 52"/>
                <a:gd name="T13" fmla="*/ 7 h 51"/>
                <a:gd name="T14" fmla="*/ 0 w 52"/>
                <a:gd name="T15" fmla="*/ 25 h 51"/>
                <a:gd name="T16" fmla="*/ 8 w 52"/>
                <a:gd name="T17" fmla="*/ 43 h 51"/>
                <a:gd name="T18" fmla="*/ 26 w 52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lnTo>
                    <a:pt x="26" y="51"/>
                  </a:lnTo>
                  <a:cubicBezTo>
                    <a:pt x="33" y="51"/>
                    <a:pt x="39" y="48"/>
                    <a:pt x="44" y="43"/>
                  </a:cubicBezTo>
                  <a:cubicBezTo>
                    <a:pt x="49" y="38"/>
                    <a:pt x="52" y="32"/>
                    <a:pt x="52" y="25"/>
                  </a:cubicBezTo>
                  <a:cubicBezTo>
                    <a:pt x="52" y="18"/>
                    <a:pt x="49" y="12"/>
                    <a:pt x="44" y="7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19" y="0"/>
                    <a:pt x="13" y="2"/>
                    <a:pt x="8" y="7"/>
                  </a:cubicBezTo>
                  <a:cubicBezTo>
                    <a:pt x="3" y="12"/>
                    <a:pt x="0" y="18"/>
                    <a:pt x="0" y="25"/>
                  </a:cubicBezTo>
                  <a:cubicBezTo>
                    <a:pt x="0" y="32"/>
                    <a:pt x="3" y="38"/>
                    <a:pt x="8" y="43"/>
                  </a:cubicBezTo>
                  <a:cubicBezTo>
                    <a:pt x="13" y="48"/>
                    <a:pt x="19" y="51"/>
                    <a:pt x="26" y="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743B3DF8-800B-468C-9FEE-5767705301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26" y="2974"/>
              <a:ext cx="37" cy="110"/>
            </a:xfrm>
            <a:custGeom>
              <a:avLst/>
              <a:gdLst>
                <a:gd name="T0" fmla="*/ 12 w 60"/>
                <a:gd name="T1" fmla="*/ 4 h 177"/>
                <a:gd name="T2" fmla="*/ 12 w 60"/>
                <a:gd name="T3" fmla="*/ 4 h 177"/>
                <a:gd name="T4" fmla="*/ 9 w 60"/>
                <a:gd name="T5" fmla="*/ 5 h 177"/>
                <a:gd name="T6" fmla="*/ 0 w 60"/>
                <a:gd name="T7" fmla="*/ 10 h 177"/>
                <a:gd name="T8" fmla="*/ 9 w 60"/>
                <a:gd name="T9" fmla="*/ 16 h 177"/>
                <a:gd name="T10" fmla="*/ 20 w 60"/>
                <a:gd name="T11" fmla="*/ 43 h 177"/>
                <a:gd name="T12" fmla="*/ 20 w 60"/>
                <a:gd name="T13" fmla="*/ 177 h 177"/>
                <a:gd name="T14" fmla="*/ 40 w 60"/>
                <a:gd name="T15" fmla="*/ 176 h 177"/>
                <a:gd name="T16" fmla="*/ 60 w 60"/>
                <a:gd name="T17" fmla="*/ 177 h 177"/>
                <a:gd name="T18" fmla="*/ 60 w 60"/>
                <a:gd name="T19" fmla="*/ 0 h 177"/>
                <a:gd name="T20" fmla="*/ 12 w 60"/>
                <a:gd name="T21" fmla="*/ 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177">
                  <a:moveTo>
                    <a:pt x="12" y="4"/>
                  </a:moveTo>
                  <a:lnTo>
                    <a:pt x="12" y="4"/>
                  </a:lnTo>
                  <a:lnTo>
                    <a:pt x="9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9" y="16"/>
                  </a:cubicBezTo>
                  <a:cubicBezTo>
                    <a:pt x="18" y="18"/>
                    <a:pt x="20" y="21"/>
                    <a:pt x="20" y="43"/>
                  </a:cubicBezTo>
                  <a:lnTo>
                    <a:pt x="20" y="177"/>
                  </a:lnTo>
                  <a:cubicBezTo>
                    <a:pt x="26" y="177"/>
                    <a:pt x="32" y="176"/>
                    <a:pt x="40" y="176"/>
                  </a:cubicBezTo>
                  <a:cubicBezTo>
                    <a:pt x="48" y="176"/>
                    <a:pt x="54" y="177"/>
                    <a:pt x="60" y="177"/>
                  </a:cubicBezTo>
                  <a:lnTo>
                    <a:pt x="60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2D596E1C-03C6-4E97-A65E-138FA2B18D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08" y="2914"/>
              <a:ext cx="109" cy="171"/>
            </a:xfrm>
            <a:custGeom>
              <a:avLst/>
              <a:gdLst>
                <a:gd name="T0" fmla="*/ 174 w 180"/>
                <a:gd name="T1" fmla="*/ 125 h 274"/>
                <a:gd name="T2" fmla="*/ 174 w 180"/>
                <a:gd name="T3" fmla="*/ 125 h 274"/>
                <a:gd name="T4" fmla="*/ 153 w 180"/>
                <a:gd name="T5" fmla="*/ 104 h 274"/>
                <a:gd name="T6" fmla="*/ 125 w 180"/>
                <a:gd name="T7" fmla="*/ 97 h 274"/>
                <a:gd name="T8" fmla="*/ 89 w 180"/>
                <a:gd name="T9" fmla="*/ 107 h 274"/>
                <a:gd name="T10" fmla="*/ 58 w 180"/>
                <a:gd name="T11" fmla="*/ 136 h 274"/>
                <a:gd name="T12" fmla="*/ 58 w 180"/>
                <a:gd name="T13" fmla="*/ 0 h 274"/>
                <a:gd name="T14" fmla="*/ 12 w 180"/>
                <a:gd name="T15" fmla="*/ 3 h 274"/>
                <a:gd name="T16" fmla="*/ 8 w 180"/>
                <a:gd name="T17" fmla="*/ 4 h 274"/>
                <a:gd name="T18" fmla="*/ 0 w 180"/>
                <a:gd name="T19" fmla="*/ 9 h 274"/>
                <a:gd name="T20" fmla="*/ 8 w 180"/>
                <a:gd name="T21" fmla="*/ 15 h 274"/>
                <a:gd name="T22" fmla="*/ 18 w 180"/>
                <a:gd name="T23" fmla="*/ 42 h 274"/>
                <a:gd name="T24" fmla="*/ 18 w 180"/>
                <a:gd name="T25" fmla="*/ 273 h 274"/>
                <a:gd name="T26" fmla="*/ 36 w 180"/>
                <a:gd name="T27" fmla="*/ 272 h 274"/>
                <a:gd name="T28" fmla="*/ 58 w 180"/>
                <a:gd name="T29" fmla="*/ 274 h 274"/>
                <a:gd name="T30" fmla="*/ 58 w 180"/>
                <a:gd name="T31" fmla="*/ 179 h 274"/>
                <a:gd name="T32" fmla="*/ 66 w 180"/>
                <a:gd name="T33" fmla="*/ 152 h 274"/>
                <a:gd name="T34" fmla="*/ 81 w 180"/>
                <a:gd name="T35" fmla="*/ 135 h 274"/>
                <a:gd name="T36" fmla="*/ 113 w 180"/>
                <a:gd name="T37" fmla="*/ 125 h 274"/>
                <a:gd name="T38" fmla="*/ 136 w 180"/>
                <a:gd name="T39" fmla="*/ 137 h 274"/>
                <a:gd name="T40" fmla="*/ 141 w 180"/>
                <a:gd name="T41" fmla="*/ 183 h 274"/>
                <a:gd name="T42" fmla="*/ 141 w 180"/>
                <a:gd name="T43" fmla="*/ 274 h 274"/>
                <a:gd name="T44" fmla="*/ 145 w 180"/>
                <a:gd name="T45" fmla="*/ 273 h 274"/>
                <a:gd name="T46" fmla="*/ 163 w 180"/>
                <a:gd name="T47" fmla="*/ 272 h 274"/>
                <a:gd name="T48" fmla="*/ 180 w 180"/>
                <a:gd name="T49" fmla="*/ 273 h 274"/>
                <a:gd name="T50" fmla="*/ 180 w 180"/>
                <a:gd name="T51" fmla="*/ 178 h 274"/>
                <a:gd name="T52" fmla="*/ 174 w 180"/>
                <a:gd name="T53" fmla="*/ 12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" h="274">
                  <a:moveTo>
                    <a:pt x="174" y="125"/>
                  </a:moveTo>
                  <a:lnTo>
                    <a:pt x="174" y="125"/>
                  </a:lnTo>
                  <a:cubicBezTo>
                    <a:pt x="169" y="115"/>
                    <a:pt x="162" y="108"/>
                    <a:pt x="153" y="104"/>
                  </a:cubicBezTo>
                  <a:cubicBezTo>
                    <a:pt x="144" y="99"/>
                    <a:pt x="135" y="97"/>
                    <a:pt x="125" y="97"/>
                  </a:cubicBezTo>
                  <a:cubicBezTo>
                    <a:pt x="113" y="97"/>
                    <a:pt x="99" y="100"/>
                    <a:pt x="89" y="107"/>
                  </a:cubicBezTo>
                  <a:cubicBezTo>
                    <a:pt x="79" y="113"/>
                    <a:pt x="67" y="123"/>
                    <a:pt x="58" y="136"/>
                  </a:cubicBezTo>
                  <a:lnTo>
                    <a:pt x="58" y="0"/>
                  </a:lnTo>
                  <a:lnTo>
                    <a:pt x="12" y="3"/>
                  </a:lnTo>
                  <a:lnTo>
                    <a:pt x="8" y="4"/>
                  </a:lnTo>
                  <a:cubicBezTo>
                    <a:pt x="2" y="4"/>
                    <a:pt x="0" y="6"/>
                    <a:pt x="0" y="9"/>
                  </a:cubicBezTo>
                  <a:cubicBezTo>
                    <a:pt x="0" y="13"/>
                    <a:pt x="2" y="15"/>
                    <a:pt x="8" y="15"/>
                  </a:cubicBezTo>
                  <a:cubicBezTo>
                    <a:pt x="20" y="17"/>
                    <a:pt x="18" y="21"/>
                    <a:pt x="18" y="42"/>
                  </a:cubicBezTo>
                  <a:lnTo>
                    <a:pt x="18" y="273"/>
                  </a:lnTo>
                  <a:cubicBezTo>
                    <a:pt x="23" y="273"/>
                    <a:pt x="28" y="272"/>
                    <a:pt x="36" y="272"/>
                  </a:cubicBezTo>
                  <a:cubicBezTo>
                    <a:pt x="43" y="272"/>
                    <a:pt x="52" y="273"/>
                    <a:pt x="58" y="274"/>
                  </a:cubicBezTo>
                  <a:lnTo>
                    <a:pt x="58" y="179"/>
                  </a:lnTo>
                  <a:cubicBezTo>
                    <a:pt x="58" y="168"/>
                    <a:pt x="61" y="160"/>
                    <a:pt x="66" y="152"/>
                  </a:cubicBezTo>
                  <a:cubicBezTo>
                    <a:pt x="71" y="146"/>
                    <a:pt x="76" y="139"/>
                    <a:pt x="81" y="135"/>
                  </a:cubicBezTo>
                  <a:cubicBezTo>
                    <a:pt x="90" y="128"/>
                    <a:pt x="103" y="125"/>
                    <a:pt x="113" y="125"/>
                  </a:cubicBezTo>
                  <a:cubicBezTo>
                    <a:pt x="124" y="125"/>
                    <a:pt x="132" y="129"/>
                    <a:pt x="136" y="137"/>
                  </a:cubicBezTo>
                  <a:cubicBezTo>
                    <a:pt x="139" y="146"/>
                    <a:pt x="141" y="154"/>
                    <a:pt x="141" y="183"/>
                  </a:cubicBezTo>
                  <a:lnTo>
                    <a:pt x="141" y="274"/>
                  </a:lnTo>
                  <a:cubicBezTo>
                    <a:pt x="142" y="274"/>
                    <a:pt x="143" y="274"/>
                    <a:pt x="145" y="273"/>
                  </a:cubicBezTo>
                  <a:cubicBezTo>
                    <a:pt x="151" y="273"/>
                    <a:pt x="160" y="272"/>
                    <a:pt x="163" y="272"/>
                  </a:cubicBezTo>
                  <a:cubicBezTo>
                    <a:pt x="174" y="272"/>
                    <a:pt x="176" y="272"/>
                    <a:pt x="180" y="273"/>
                  </a:cubicBezTo>
                  <a:lnTo>
                    <a:pt x="180" y="178"/>
                  </a:lnTo>
                  <a:cubicBezTo>
                    <a:pt x="180" y="151"/>
                    <a:pt x="179" y="135"/>
                    <a:pt x="174" y="1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5AFCA421-C44B-49AA-8043-BEABC452EC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26" y="2914"/>
              <a:ext cx="104" cy="172"/>
            </a:xfrm>
            <a:custGeom>
              <a:avLst/>
              <a:gdLst>
                <a:gd name="T0" fmla="*/ 133 w 173"/>
                <a:gd name="T1" fmla="*/ 201 h 277"/>
                <a:gd name="T2" fmla="*/ 133 w 173"/>
                <a:gd name="T3" fmla="*/ 201 h 277"/>
                <a:gd name="T4" fmla="*/ 126 w 173"/>
                <a:gd name="T5" fmla="*/ 226 h 277"/>
                <a:gd name="T6" fmla="*/ 87 w 173"/>
                <a:gd name="T7" fmla="*/ 248 h 277"/>
                <a:gd name="T8" fmla="*/ 43 w 173"/>
                <a:gd name="T9" fmla="*/ 184 h 277"/>
                <a:gd name="T10" fmla="*/ 91 w 173"/>
                <a:gd name="T11" fmla="*/ 117 h 277"/>
                <a:gd name="T12" fmla="*/ 126 w 173"/>
                <a:gd name="T13" fmla="*/ 135 h 277"/>
                <a:gd name="T14" fmla="*/ 133 w 173"/>
                <a:gd name="T15" fmla="*/ 160 h 277"/>
                <a:gd name="T16" fmla="*/ 133 w 173"/>
                <a:gd name="T17" fmla="*/ 201 h 277"/>
                <a:gd name="T18" fmla="*/ 133 w 173"/>
                <a:gd name="T19" fmla="*/ 201 h 277"/>
                <a:gd name="T20" fmla="*/ 126 w 173"/>
                <a:gd name="T21" fmla="*/ 3 h 277"/>
                <a:gd name="T22" fmla="*/ 126 w 173"/>
                <a:gd name="T23" fmla="*/ 3 h 277"/>
                <a:gd name="T24" fmla="*/ 122 w 173"/>
                <a:gd name="T25" fmla="*/ 4 h 277"/>
                <a:gd name="T26" fmla="*/ 114 w 173"/>
                <a:gd name="T27" fmla="*/ 9 h 277"/>
                <a:gd name="T28" fmla="*/ 122 w 173"/>
                <a:gd name="T29" fmla="*/ 15 h 277"/>
                <a:gd name="T30" fmla="*/ 133 w 173"/>
                <a:gd name="T31" fmla="*/ 42 h 277"/>
                <a:gd name="T32" fmla="*/ 133 w 173"/>
                <a:gd name="T33" fmla="*/ 116 h 277"/>
                <a:gd name="T34" fmla="*/ 88 w 173"/>
                <a:gd name="T35" fmla="*/ 98 h 277"/>
                <a:gd name="T36" fmla="*/ 0 w 173"/>
                <a:gd name="T37" fmla="*/ 192 h 277"/>
                <a:gd name="T38" fmla="*/ 81 w 173"/>
                <a:gd name="T39" fmla="*/ 277 h 277"/>
                <a:gd name="T40" fmla="*/ 111 w 173"/>
                <a:gd name="T41" fmla="*/ 269 h 277"/>
                <a:gd name="T42" fmla="*/ 133 w 173"/>
                <a:gd name="T43" fmla="*/ 246 h 277"/>
                <a:gd name="T44" fmla="*/ 133 w 173"/>
                <a:gd name="T45" fmla="*/ 274 h 277"/>
                <a:gd name="T46" fmla="*/ 173 w 173"/>
                <a:gd name="T47" fmla="*/ 270 h 277"/>
                <a:gd name="T48" fmla="*/ 173 w 173"/>
                <a:gd name="T49" fmla="*/ 0 h 277"/>
                <a:gd name="T50" fmla="*/ 126 w 173"/>
                <a:gd name="T51" fmla="*/ 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3" h="277">
                  <a:moveTo>
                    <a:pt x="133" y="201"/>
                  </a:moveTo>
                  <a:lnTo>
                    <a:pt x="133" y="201"/>
                  </a:lnTo>
                  <a:cubicBezTo>
                    <a:pt x="133" y="209"/>
                    <a:pt x="130" y="219"/>
                    <a:pt x="126" y="226"/>
                  </a:cubicBezTo>
                  <a:cubicBezTo>
                    <a:pt x="119" y="238"/>
                    <a:pt x="106" y="248"/>
                    <a:pt x="87" y="248"/>
                  </a:cubicBezTo>
                  <a:cubicBezTo>
                    <a:pt x="59" y="248"/>
                    <a:pt x="43" y="226"/>
                    <a:pt x="43" y="184"/>
                  </a:cubicBezTo>
                  <a:cubicBezTo>
                    <a:pt x="43" y="145"/>
                    <a:pt x="62" y="117"/>
                    <a:pt x="91" y="117"/>
                  </a:cubicBezTo>
                  <a:cubicBezTo>
                    <a:pt x="108" y="117"/>
                    <a:pt x="118" y="125"/>
                    <a:pt x="126" y="135"/>
                  </a:cubicBezTo>
                  <a:cubicBezTo>
                    <a:pt x="130" y="141"/>
                    <a:pt x="133" y="152"/>
                    <a:pt x="133" y="160"/>
                  </a:cubicBezTo>
                  <a:lnTo>
                    <a:pt x="133" y="201"/>
                  </a:lnTo>
                  <a:lnTo>
                    <a:pt x="133" y="201"/>
                  </a:lnTo>
                  <a:close/>
                  <a:moveTo>
                    <a:pt x="126" y="3"/>
                  </a:moveTo>
                  <a:lnTo>
                    <a:pt x="126" y="3"/>
                  </a:lnTo>
                  <a:lnTo>
                    <a:pt x="122" y="4"/>
                  </a:lnTo>
                  <a:cubicBezTo>
                    <a:pt x="116" y="4"/>
                    <a:pt x="114" y="6"/>
                    <a:pt x="114" y="9"/>
                  </a:cubicBezTo>
                  <a:cubicBezTo>
                    <a:pt x="114" y="13"/>
                    <a:pt x="116" y="15"/>
                    <a:pt x="122" y="15"/>
                  </a:cubicBezTo>
                  <a:cubicBezTo>
                    <a:pt x="134" y="17"/>
                    <a:pt x="133" y="21"/>
                    <a:pt x="133" y="42"/>
                  </a:cubicBezTo>
                  <a:lnTo>
                    <a:pt x="133" y="116"/>
                  </a:lnTo>
                  <a:cubicBezTo>
                    <a:pt x="122" y="105"/>
                    <a:pt x="107" y="98"/>
                    <a:pt x="88" y="98"/>
                  </a:cubicBezTo>
                  <a:cubicBezTo>
                    <a:pt x="36" y="98"/>
                    <a:pt x="0" y="136"/>
                    <a:pt x="0" y="192"/>
                  </a:cubicBezTo>
                  <a:cubicBezTo>
                    <a:pt x="0" y="240"/>
                    <a:pt x="34" y="277"/>
                    <a:pt x="81" y="277"/>
                  </a:cubicBezTo>
                  <a:cubicBezTo>
                    <a:pt x="92" y="277"/>
                    <a:pt x="102" y="274"/>
                    <a:pt x="111" y="269"/>
                  </a:cubicBezTo>
                  <a:cubicBezTo>
                    <a:pt x="119" y="264"/>
                    <a:pt x="127" y="256"/>
                    <a:pt x="133" y="246"/>
                  </a:cubicBezTo>
                  <a:lnTo>
                    <a:pt x="133" y="274"/>
                  </a:lnTo>
                  <a:lnTo>
                    <a:pt x="173" y="270"/>
                  </a:lnTo>
                  <a:lnTo>
                    <a:pt x="173" y="0"/>
                  </a:lnTo>
                  <a:lnTo>
                    <a:pt x="12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90CB968E-B21A-48CC-BF68-2B41BC0A5E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2" y="2974"/>
              <a:ext cx="110" cy="111"/>
            </a:xfrm>
            <a:custGeom>
              <a:avLst/>
              <a:gdLst>
                <a:gd name="T0" fmla="*/ 130 w 182"/>
                <a:gd name="T1" fmla="*/ 1 h 178"/>
                <a:gd name="T2" fmla="*/ 130 w 182"/>
                <a:gd name="T3" fmla="*/ 1 h 178"/>
                <a:gd name="T4" fmla="*/ 59 w 182"/>
                <a:gd name="T5" fmla="*/ 40 h 178"/>
                <a:gd name="T6" fmla="*/ 59 w 182"/>
                <a:gd name="T7" fmla="*/ 0 h 178"/>
                <a:gd name="T8" fmla="*/ 12 w 182"/>
                <a:gd name="T9" fmla="*/ 4 h 178"/>
                <a:gd name="T10" fmla="*/ 8 w 182"/>
                <a:gd name="T11" fmla="*/ 5 h 178"/>
                <a:gd name="T12" fmla="*/ 0 w 182"/>
                <a:gd name="T13" fmla="*/ 10 h 178"/>
                <a:gd name="T14" fmla="*/ 8 w 182"/>
                <a:gd name="T15" fmla="*/ 16 h 178"/>
                <a:gd name="T16" fmla="*/ 19 w 182"/>
                <a:gd name="T17" fmla="*/ 43 h 178"/>
                <a:gd name="T18" fmla="*/ 19 w 182"/>
                <a:gd name="T19" fmla="*/ 177 h 178"/>
                <a:gd name="T20" fmla="*/ 39 w 182"/>
                <a:gd name="T21" fmla="*/ 176 h 178"/>
                <a:gd name="T22" fmla="*/ 59 w 182"/>
                <a:gd name="T23" fmla="*/ 177 h 178"/>
                <a:gd name="T24" fmla="*/ 59 w 182"/>
                <a:gd name="T25" fmla="*/ 80 h 178"/>
                <a:gd name="T26" fmla="*/ 65 w 182"/>
                <a:gd name="T27" fmla="*/ 62 h 178"/>
                <a:gd name="T28" fmla="*/ 114 w 182"/>
                <a:gd name="T29" fmla="*/ 29 h 178"/>
                <a:gd name="T30" fmla="*/ 142 w 182"/>
                <a:gd name="T31" fmla="*/ 75 h 178"/>
                <a:gd name="T32" fmla="*/ 142 w 182"/>
                <a:gd name="T33" fmla="*/ 178 h 178"/>
                <a:gd name="T34" fmla="*/ 163 w 182"/>
                <a:gd name="T35" fmla="*/ 176 h 178"/>
                <a:gd name="T36" fmla="*/ 182 w 182"/>
                <a:gd name="T37" fmla="*/ 178 h 178"/>
                <a:gd name="T38" fmla="*/ 182 w 182"/>
                <a:gd name="T39" fmla="*/ 58 h 178"/>
                <a:gd name="T40" fmla="*/ 130 w 182"/>
                <a:gd name="T41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2" h="178">
                  <a:moveTo>
                    <a:pt x="130" y="1"/>
                  </a:moveTo>
                  <a:lnTo>
                    <a:pt x="130" y="1"/>
                  </a:lnTo>
                  <a:cubicBezTo>
                    <a:pt x="101" y="1"/>
                    <a:pt x="72" y="23"/>
                    <a:pt x="59" y="40"/>
                  </a:cubicBezTo>
                  <a:lnTo>
                    <a:pt x="59" y="0"/>
                  </a:lnTo>
                  <a:lnTo>
                    <a:pt x="12" y="4"/>
                  </a:lnTo>
                  <a:lnTo>
                    <a:pt x="8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8" y="16"/>
                  </a:cubicBezTo>
                  <a:cubicBezTo>
                    <a:pt x="18" y="17"/>
                    <a:pt x="19" y="21"/>
                    <a:pt x="19" y="43"/>
                  </a:cubicBezTo>
                  <a:lnTo>
                    <a:pt x="19" y="177"/>
                  </a:lnTo>
                  <a:cubicBezTo>
                    <a:pt x="25" y="177"/>
                    <a:pt x="32" y="176"/>
                    <a:pt x="39" y="176"/>
                  </a:cubicBezTo>
                  <a:cubicBezTo>
                    <a:pt x="47" y="176"/>
                    <a:pt x="53" y="177"/>
                    <a:pt x="59" y="177"/>
                  </a:cubicBezTo>
                  <a:lnTo>
                    <a:pt x="59" y="80"/>
                  </a:lnTo>
                  <a:cubicBezTo>
                    <a:pt x="59" y="73"/>
                    <a:pt x="62" y="66"/>
                    <a:pt x="65" y="62"/>
                  </a:cubicBezTo>
                  <a:cubicBezTo>
                    <a:pt x="73" y="50"/>
                    <a:pt x="91" y="29"/>
                    <a:pt x="114" y="29"/>
                  </a:cubicBezTo>
                  <a:cubicBezTo>
                    <a:pt x="135" y="29"/>
                    <a:pt x="142" y="39"/>
                    <a:pt x="142" y="75"/>
                  </a:cubicBezTo>
                  <a:lnTo>
                    <a:pt x="142" y="178"/>
                  </a:lnTo>
                  <a:cubicBezTo>
                    <a:pt x="149" y="177"/>
                    <a:pt x="154" y="176"/>
                    <a:pt x="163" y="176"/>
                  </a:cubicBezTo>
                  <a:cubicBezTo>
                    <a:pt x="172" y="176"/>
                    <a:pt x="177" y="177"/>
                    <a:pt x="182" y="178"/>
                  </a:cubicBezTo>
                  <a:lnTo>
                    <a:pt x="182" y="58"/>
                  </a:lnTo>
                  <a:cubicBezTo>
                    <a:pt x="182" y="24"/>
                    <a:pt x="164" y="1"/>
                    <a:pt x="13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68DCE117-7ADD-4751-95CC-47A8A45A7E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" y="2917"/>
              <a:ext cx="164" cy="170"/>
            </a:xfrm>
            <a:custGeom>
              <a:avLst/>
              <a:gdLst>
                <a:gd name="T0" fmla="*/ 270 w 272"/>
                <a:gd name="T1" fmla="*/ 142 h 274"/>
                <a:gd name="T2" fmla="*/ 270 w 272"/>
                <a:gd name="T3" fmla="*/ 142 h 274"/>
                <a:gd name="T4" fmla="*/ 221 w 272"/>
                <a:gd name="T5" fmla="*/ 144 h 274"/>
                <a:gd name="T6" fmla="*/ 191 w 272"/>
                <a:gd name="T7" fmla="*/ 144 h 274"/>
                <a:gd name="T8" fmla="*/ 184 w 272"/>
                <a:gd name="T9" fmla="*/ 149 h 274"/>
                <a:gd name="T10" fmla="*/ 192 w 272"/>
                <a:gd name="T11" fmla="*/ 155 h 274"/>
                <a:gd name="T12" fmla="*/ 221 w 272"/>
                <a:gd name="T13" fmla="*/ 172 h 274"/>
                <a:gd name="T14" fmla="*/ 224 w 272"/>
                <a:gd name="T15" fmla="*/ 208 h 274"/>
                <a:gd name="T16" fmla="*/ 152 w 272"/>
                <a:gd name="T17" fmla="*/ 252 h 274"/>
                <a:gd name="T18" fmla="*/ 55 w 272"/>
                <a:gd name="T19" fmla="*/ 136 h 274"/>
                <a:gd name="T20" fmla="*/ 153 w 272"/>
                <a:gd name="T21" fmla="*/ 23 h 274"/>
                <a:gd name="T22" fmla="*/ 258 w 272"/>
                <a:gd name="T23" fmla="*/ 88 h 274"/>
                <a:gd name="T24" fmla="*/ 266 w 272"/>
                <a:gd name="T25" fmla="*/ 95 h 274"/>
                <a:gd name="T26" fmla="*/ 272 w 272"/>
                <a:gd name="T27" fmla="*/ 89 h 274"/>
                <a:gd name="T28" fmla="*/ 271 w 272"/>
                <a:gd name="T29" fmla="*/ 82 h 274"/>
                <a:gd name="T30" fmla="*/ 268 w 272"/>
                <a:gd name="T31" fmla="*/ 53 h 274"/>
                <a:gd name="T32" fmla="*/ 265 w 272"/>
                <a:gd name="T33" fmla="*/ 24 h 274"/>
                <a:gd name="T34" fmla="*/ 152 w 272"/>
                <a:gd name="T35" fmla="*/ 0 h 274"/>
                <a:gd name="T36" fmla="*/ 39 w 272"/>
                <a:gd name="T37" fmla="*/ 42 h 274"/>
                <a:gd name="T38" fmla="*/ 0 w 272"/>
                <a:gd name="T39" fmla="*/ 142 h 274"/>
                <a:gd name="T40" fmla="*/ 19 w 272"/>
                <a:gd name="T41" fmla="*/ 212 h 274"/>
                <a:gd name="T42" fmla="*/ 71 w 272"/>
                <a:gd name="T43" fmla="*/ 258 h 274"/>
                <a:gd name="T44" fmla="*/ 145 w 272"/>
                <a:gd name="T45" fmla="*/ 274 h 274"/>
                <a:gd name="T46" fmla="*/ 194 w 272"/>
                <a:gd name="T47" fmla="*/ 268 h 274"/>
                <a:gd name="T48" fmla="*/ 242 w 272"/>
                <a:gd name="T49" fmla="*/ 250 h 274"/>
                <a:gd name="T50" fmla="*/ 266 w 272"/>
                <a:gd name="T51" fmla="*/ 236 h 274"/>
                <a:gd name="T52" fmla="*/ 267 w 272"/>
                <a:gd name="T53" fmla="*/ 222 h 274"/>
                <a:gd name="T54" fmla="*/ 270 w 272"/>
                <a:gd name="T55" fmla="*/ 14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2" h="274">
                  <a:moveTo>
                    <a:pt x="270" y="142"/>
                  </a:moveTo>
                  <a:lnTo>
                    <a:pt x="270" y="142"/>
                  </a:lnTo>
                  <a:lnTo>
                    <a:pt x="221" y="144"/>
                  </a:lnTo>
                  <a:lnTo>
                    <a:pt x="191" y="144"/>
                  </a:lnTo>
                  <a:cubicBezTo>
                    <a:pt x="186" y="144"/>
                    <a:pt x="184" y="146"/>
                    <a:pt x="184" y="149"/>
                  </a:cubicBezTo>
                  <a:cubicBezTo>
                    <a:pt x="184" y="153"/>
                    <a:pt x="187" y="155"/>
                    <a:pt x="192" y="155"/>
                  </a:cubicBezTo>
                  <a:cubicBezTo>
                    <a:pt x="211" y="157"/>
                    <a:pt x="216" y="161"/>
                    <a:pt x="221" y="172"/>
                  </a:cubicBezTo>
                  <a:cubicBezTo>
                    <a:pt x="223" y="178"/>
                    <a:pt x="224" y="187"/>
                    <a:pt x="224" y="208"/>
                  </a:cubicBezTo>
                  <a:cubicBezTo>
                    <a:pt x="224" y="228"/>
                    <a:pt x="197" y="252"/>
                    <a:pt x="152" y="252"/>
                  </a:cubicBezTo>
                  <a:cubicBezTo>
                    <a:pt x="101" y="252"/>
                    <a:pt x="55" y="206"/>
                    <a:pt x="55" y="136"/>
                  </a:cubicBezTo>
                  <a:cubicBezTo>
                    <a:pt x="55" y="60"/>
                    <a:pt x="104" y="23"/>
                    <a:pt x="153" y="23"/>
                  </a:cubicBezTo>
                  <a:cubicBezTo>
                    <a:pt x="208" y="23"/>
                    <a:pt x="240" y="50"/>
                    <a:pt x="258" y="88"/>
                  </a:cubicBezTo>
                  <a:cubicBezTo>
                    <a:pt x="260" y="93"/>
                    <a:pt x="263" y="95"/>
                    <a:pt x="266" y="95"/>
                  </a:cubicBezTo>
                  <a:cubicBezTo>
                    <a:pt x="270" y="95"/>
                    <a:pt x="272" y="93"/>
                    <a:pt x="272" y="89"/>
                  </a:cubicBezTo>
                  <a:cubicBezTo>
                    <a:pt x="272" y="87"/>
                    <a:pt x="271" y="85"/>
                    <a:pt x="271" y="82"/>
                  </a:cubicBezTo>
                  <a:cubicBezTo>
                    <a:pt x="271" y="82"/>
                    <a:pt x="269" y="56"/>
                    <a:pt x="268" y="53"/>
                  </a:cubicBezTo>
                  <a:cubicBezTo>
                    <a:pt x="267" y="44"/>
                    <a:pt x="265" y="24"/>
                    <a:pt x="265" y="24"/>
                  </a:cubicBezTo>
                  <a:cubicBezTo>
                    <a:pt x="265" y="24"/>
                    <a:pt x="218" y="0"/>
                    <a:pt x="152" y="0"/>
                  </a:cubicBezTo>
                  <a:cubicBezTo>
                    <a:pt x="106" y="0"/>
                    <a:pt x="66" y="14"/>
                    <a:pt x="39" y="42"/>
                  </a:cubicBezTo>
                  <a:cubicBezTo>
                    <a:pt x="13" y="70"/>
                    <a:pt x="0" y="103"/>
                    <a:pt x="0" y="142"/>
                  </a:cubicBezTo>
                  <a:cubicBezTo>
                    <a:pt x="0" y="169"/>
                    <a:pt x="6" y="192"/>
                    <a:pt x="19" y="212"/>
                  </a:cubicBezTo>
                  <a:cubicBezTo>
                    <a:pt x="32" y="232"/>
                    <a:pt x="50" y="247"/>
                    <a:pt x="71" y="258"/>
                  </a:cubicBezTo>
                  <a:cubicBezTo>
                    <a:pt x="93" y="268"/>
                    <a:pt x="118" y="274"/>
                    <a:pt x="145" y="274"/>
                  </a:cubicBezTo>
                  <a:cubicBezTo>
                    <a:pt x="161" y="274"/>
                    <a:pt x="178" y="272"/>
                    <a:pt x="194" y="268"/>
                  </a:cubicBezTo>
                  <a:cubicBezTo>
                    <a:pt x="211" y="264"/>
                    <a:pt x="227" y="258"/>
                    <a:pt x="242" y="250"/>
                  </a:cubicBezTo>
                  <a:cubicBezTo>
                    <a:pt x="258" y="242"/>
                    <a:pt x="266" y="237"/>
                    <a:pt x="266" y="236"/>
                  </a:cubicBezTo>
                  <a:cubicBezTo>
                    <a:pt x="266" y="235"/>
                    <a:pt x="266" y="231"/>
                    <a:pt x="267" y="222"/>
                  </a:cubicBezTo>
                  <a:cubicBezTo>
                    <a:pt x="268" y="185"/>
                    <a:pt x="270" y="142"/>
                    <a:pt x="270" y="1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026165B1-574D-413D-88E4-AA74FE6CF2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4" y="2973"/>
              <a:ext cx="124" cy="178"/>
            </a:xfrm>
            <a:custGeom>
              <a:avLst/>
              <a:gdLst>
                <a:gd name="T0" fmla="*/ 92 w 207"/>
                <a:gd name="T1" fmla="*/ 110 h 287"/>
                <a:gd name="T2" fmla="*/ 92 w 207"/>
                <a:gd name="T3" fmla="*/ 110 h 287"/>
                <a:gd name="T4" fmla="*/ 54 w 207"/>
                <a:gd name="T5" fmla="*/ 63 h 287"/>
                <a:gd name="T6" fmla="*/ 86 w 207"/>
                <a:gd name="T7" fmla="*/ 21 h 287"/>
                <a:gd name="T8" fmla="*/ 121 w 207"/>
                <a:gd name="T9" fmla="*/ 68 h 287"/>
                <a:gd name="T10" fmla="*/ 92 w 207"/>
                <a:gd name="T11" fmla="*/ 110 h 287"/>
                <a:gd name="T12" fmla="*/ 104 w 207"/>
                <a:gd name="T13" fmla="*/ 195 h 287"/>
                <a:gd name="T14" fmla="*/ 104 w 207"/>
                <a:gd name="T15" fmla="*/ 195 h 287"/>
                <a:gd name="T16" fmla="*/ 164 w 207"/>
                <a:gd name="T17" fmla="*/ 224 h 287"/>
                <a:gd name="T18" fmla="*/ 90 w 207"/>
                <a:gd name="T19" fmla="*/ 263 h 287"/>
                <a:gd name="T20" fmla="*/ 34 w 207"/>
                <a:gd name="T21" fmla="*/ 233 h 287"/>
                <a:gd name="T22" fmla="*/ 104 w 207"/>
                <a:gd name="T23" fmla="*/ 195 h 287"/>
                <a:gd name="T24" fmla="*/ 186 w 207"/>
                <a:gd name="T25" fmla="*/ 0 h 287"/>
                <a:gd name="T26" fmla="*/ 186 w 207"/>
                <a:gd name="T27" fmla="*/ 0 h 287"/>
                <a:gd name="T28" fmla="*/ 145 w 207"/>
                <a:gd name="T29" fmla="*/ 21 h 287"/>
                <a:gd name="T30" fmla="*/ 93 w 207"/>
                <a:gd name="T31" fmla="*/ 2 h 287"/>
                <a:gd name="T32" fmla="*/ 13 w 207"/>
                <a:gd name="T33" fmla="*/ 68 h 287"/>
                <a:gd name="T34" fmla="*/ 47 w 207"/>
                <a:gd name="T35" fmla="*/ 120 h 287"/>
                <a:gd name="T36" fmla="*/ 18 w 207"/>
                <a:gd name="T37" fmla="*/ 153 h 287"/>
                <a:gd name="T38" fmla="*/ 49 w 207"/>
                <a:gd name="T39" fmla="*/ 187 h 287"/>
                <a:gd name="T40" fmla="*/ 0 w 207"/>
                <a:gd name="T41" fmla="*/ 238 h 287"/>
                <a:gd name="T42" fmla="*/ 81 w 207"/>
                <a:gd name="T43" fmla="*/ 287 h 287"/>
                <a:gd name="T44" fmla="*/ 194 w 207"/>
                <a:gd name="T45" fmla="*/ 212 h 287"/>
                <a:gd name="T46" fmla="*/ 119 w 207"/>
                <a:gd name="T47" fmla="*/ 167 h 287"/>
                <a:gd name="T48" fmla="*/ 49 w 207"/>
                <a:gd name="T49" fmla="*/ 150 h 287"/>
                <a:gd name="T50" fmla="*/ 83 w 207"/>
                <a:gd name="T51" fmla="*/ 129 h 287"/>
                <a:gd name="T52" fmla="*/ 126 w 207"/>
                <a:gd name="T53" fmla="*/ 120 h 287"/>
                <a:gd name="T54" fmla="*/ 163 w 207"/>
                <a:gd name="T55" fmla="*/ 63 h 287"/>
                <a:gd name="T56" fmla="*/ 154 w 207"/>
                <a:gd name="T57" fmla="*/ 32 h 287"/>
                <a:gd name="T58" fmla="*/ 166 w 207"/>
                <a:gd name="T59" fmla="*/ 27 h 287"/>
                <a:gd name="T60" fmla="*/ 197 w 207"/>
                <a:gd name="T61" fmla="*/ 21 h 287"/>
                <a:gd name="T62" fmla="*/ 206 w 207"/>
                <a:gd name="T63" fmla="*/ 11 h 287"/>
                <a:gd name="T64" fmla="*/ 186 w 207"/>
                <a:gd name="T65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287">
                  <a:moveTo>
                    <a:pt x="92" y="110"/>
                  </a:moveTo>
                  <a:lnTo>
                    <a:pt x="92" y="110"/>
                  </a:lnTo>
                  <a:cubicBezTo>
                    <a:pt x="73" y="110"/>
                    <a:pt x="54" y="94"/>
                    <a:pt x="54" y="63"/>
                  </a:cubicBezTo>
                  <a:cubicBezTo>
                    <a:pt x="54" y="37"/>
                    <a:pt x="66" y="21"/>
                    <a:pt x="86" y="21"/>
                  </a:cubicBezTo>
                  <a:cubicBezTo>
                    <a:pt x="105" y="21"/>
                    <a:pt x="121" y="38"/>
                    <a:pt x="121" y="68"/>
                  </a:cubicBezTo>
                  <a:cubicBezTo>
                    <a:pt x="121" y="94"/>
                    <a:pt x="111" y="110"/>
                    <a:pt x="92" y="110"/>
                  </a:cubicBezTo>
                  <a:close/>
                  <a:moveTo>
                    <a:pt x="104" y="195"/>
                  </a:moveTo>
                  <a:lnTo>
                    <a:pt x="104" y="195"/>
                  </a:lnTo>
                  <a:cubicBezTo>
                    <a:pt x="142" y="195"/>
                    <a:pt x="164" y="206"/>
                    <a:pt x="164" y="224"/>
                  </a:cubicBezTo>
                  <a:cubicBezTo>
                    <a:pt x="164" y="243"/>
                    <a:pt x="135" y="263"/>
                    <a:pt x="90" y="263"/>
                  </a:cubicBezTo>
                  <a:cubicBezTo>
                    <a:pt x="58" y="263"/>
                    <a:pt x="34" y="252"/>
                    <a:pt x="34" y="233"/>
                  </a:cubicBezTo>
                  <a:cubicBezTo>
                    <a:pt x="34" y="212"/>
                    <a:pt x="61" y="195"/>
                    <a:pt x="104" y="195"/>
                  </a:cubicBezTo>
                  <a:close/>
                  <a:moveTo>
                    <a:pt x="186" y="0"/>
                  </a:moveTo>
                  <a:lnTo>
                    <a:pt x="186" y="0"/>
                  </a:lnTo>
                  <a:cubicBezTo>
                    <a:pt x="175" y="0"/>
                    <a:pt x="161" y="7"/>
                    <a:pt x="145" y="21"/>
                  </a:cubicBezTo>
                  <a:cubicBezTo>
                    <a:pt x="133" y="9"/>
                    <a:pt x="115" y="2"/>
                    <a:pt x="93" y="2"/>
                  </a:cubicBezTo>
                  <a:cubicBezTo>
                    <a:pt x="51" y="2"/>
                    <a:pt x="13" y="25"/>
                    <a:pt x="13" y="68"/>
                  </a:cubicBezTo>
                  <a:cubicBezTo>
                    <a:pt x="13" y="94"/>
                    <a:pt x="27" y="111"/>
                    <a:pt x="47" y="120"/>
                  </a:cubicBezTo>
                  <a:cubicBezTo>
                    <a:pt x="32" y="126"/>
                    <a:pt x="18" y="137"/>
                    <a:pt x="18" y="153"/>
                  </a:cubicBezTo>
                  <a:cubicBezTo>
                    <a:pt x="18" y="169"/>
                    <a:pt x="30" y="181"/>
                    <a:pt x="49" y="187"/>
                  </a:cubicBezTo>
                  <a:cubicBezTo>
                    <a:pt x="17" y="199"/>
                    <a:pt x="0" y="216"/>
                    <a:pt x="0" y="238"/>
                  </a:cubicBezTo>
                  <a:cubicBezTo>
                    <a:pt x="0" y="260"/>
                    <a:pt x="18" y="287"/>
                    <a:pt x="81" y="287"/>
                  </a:cubicBezTo>
                  <a:cubicBezTo>
                    <a:pt x="145" y="287"/>
                    <a:pt x="194" y="259"/>
                    <a:pt x="194" y="212"/>
                  </a:cubicBezTo>
                  <a:cubicBezTo>
                    <a:pt x="194" y="187"/>
                    <a:pt x="168" y="167"/>
                    <a:pt x="119" y="167"/>
                  </a:cubicBezTo>
                  <a:cubicBezTo>
                    <a:pt x="63" y="166"/>
                    <a:pt x="49" y="161"/>
                    <a:pt x="49" y="150"/>
                  </a:cubicBezTo>
                  <a:cubicBezTo>
                    <a:pt x="49" y="139"/>
                    <a:pt x="57" y="132"/>
                    <a:pt x="83" y="129"/>
                  </a:cubicBezTo>
                  <a:cubicBezTo>
                    <a:pt x="101" y="128"/>
                    <a:pt x="116" y="125"/>
                    <a:pt x="126" y="120"/>
                  </a:cubicBezTo>
                  <a:cubicBezTo>
                    <a:pt x="149" y="110"/>
                    <a:pt x="163" y="91"/>
                    <a:pt x="163" y="63"/>
                  </a:cubicBezTo>
                  <a:cubicBezTo>
                    <a:pt x="163" y="52"/>
                    <a:pt x="160" y="42"/>
                    <a:pt x="154" y="32"/>
                  </a:cubicBezTo>
                  <a:cubicBezTo>
                    <a:pt x="158" y="30"/>
                    <a:pt x="163" y="28"/>
                    <a:pt x="166" y="27"/>
                  </a:cubicBezTo>
                  <a:cubicBezTo>
                    <a:pt x="174" y="24"/>
                    <a:pt x="185" y="21"/>
                    <a:pt x="197" y="21"/>
                  </a:cubicBezTo>
                  <a:cubicBezTo>
                    <a:pt x="207" y="21"/>
                    <a:pt x="206" y="21"/>
                    <a:pt x="206" y="11"/>
                  </a:cubicBezTo>
                  <a:cubicBezTo>
                    <a:pt x="206" y="0"/>
                    <a:pt x="206" y="0"/>
                    <a:pt x="1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F5E21C43-18FB-43FD-9D7A-87E0D0BDBE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3" y="2942"/>
              <a:ext cx="87" cy="144"/>
            </a:xfrm>
            <a:custGeom>
              <a:avLst/>
              <a:gdLst>
                <a:gd name="T0" fmla="*/ 77 w 146"/>
                <a:gd name="T1" fmla="*/ 56 h 232"/>
                <a:gd name="T2" fmla="*/ 77 w 146"/>
                <a:gd name="T3" fmla="*/ 56 h 232"/>
                <a:gd name="T4" fmla="*/ 129 w 146"/>
                <a:gd name="T5" fmla="*/ 56 h 232"/>
                <a:gd name="T6" fmla="*/ 140 w 146"/>
                <a:gd name="T7" fmla="*/ 64 h 232"/>
                <a:gd name="T8" fmla="*/ 129 w 146"/>
                <a:gd name="T9" fmla="*/ 73 h 232"/>
                <a:gd name="T10" fmla="*/ 77 w 146"/>
                <a:gd name="T11" fmla="*/ 73 h 232"/>
                <a:gd name="T12" fmla="*/ 77 w 146"/>
                <a:gd name="T13" fmla="*/ 165 h 232"/>
                <a:gd name="T14" fmla="*/ 79 w 146"/>
                <a:gd name="T15" fmla="*/ 190 h 232"/>
                <a:gd name="T16" fmla="*/ 89 w 146"/>
                <a:gd name="T17" fmla="*/ 203 h 232"/>
                <a:gd name="T18" fmla="*/ 111 w 146"/>
                <a:gd name="T19" fmla="*/ 209 h 232"/>
                <a:gd name="T20" fmla="*/ 138 w 146"/>
                <a:gd name="T21" fmla="*/ 204 h 232"/>
                <a:gd name="T22" fmla="*/ 142 w 146"/>
                <a:gd name="T23" fmla="*/ 202 h 232"/>
                <a:gd name="T24" fmla="*/ 146 w 146"/>
                <a:gd name="T25" fmla="*/ 206 h 232"/>
                <a:gd name="T26" fmla="*/ 130 w 146"/>
                <a:gd name="T27" fmla="*/ 222 h 232"/>
                <a:gd name="T28" fmla="*/ 92 w 146"/>
                <a:gd name="T29" fmla="*/ 232 h 232"/>
                <a:gd name="T30" fmla="*/ 37 w 146"/>
                <a:gd name="T31" fmla="*/ 175 h 232"/>
                <a:gd name="T32" fmla="*/ 37 w 146"/>
                <a:gd name="T33" fmla="*/ 73 h 232"/>
                <a:gd name="T34" fmla="*/ 8 w 146"/>
                <a:gd name="T35" fmla="*/ 73 h 232"/>
                <a:gd name="T36" fmla="*/ 0 w 146"/>
                <a:gd name="T37" fmla="*/ 67 h 232"/>
                <a:gd name="T38" fmla="*/ 6 w 146"/>
                <a:gd name="T39" fmla="*/ 61 h 232"/>
                <a:gd name="T40" fmla="*/ 67 w 146"/>
                <a:gd name="T41" fmla="*/ 6 h 232"/>
                <a:gd name="T42" fmla="*/ 73 w 146"/>
                <a:gd name="T43" fmla="*/ 0 h 232"/>
                <a:gd name="T44" fmla="*/ 77 w 146"/>
                <a:gd name="T45" fmla="*/ 9 h 232"/>
                <a:gd name="T46" fmla="*/ 77 w 146"/>
                <a:gd name="T47" fmla="*/ 5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6" h="232">
                  <a:moveTo>
                    <a:pt x="77" y="56"/>
                  </a:moveTo>
                  <a:lnTo>
                    <a:pt x="77" y="56"/>
                  </a:lnTo>
                  <a:lnTo>
                    <a:pt x="129" y="56"/>
                  </a:lnTo>
                  <a:cubicBezTo>
                    <a:pt x="134" y="56"/>
                    <a:pt x="140" y="58"/>
                    <a:pt x="140" y="64"/>
                  </a:cubicBezTo>
                  <a:cubicBezTo>
                    <a:pt x="140" y="70"/>
                    <a:pt x="135" y="73"/>
                    <a:pt x="129" y="73"/>
                  </a:cubicBezTo>
                  <a:lnTo>
                    <a:pt x="77" y="73"/>
                  </a:lnTo>
                  <a:lnTo>
                    <a:pt x="77" y="165"/>
                  </a:lnTo>
                  <a:cubicBezTo>
                    <a:pt x="77" y="178"/>
                    <a:pt x="78" y="185"/>
                    <a:pt x="79" y="190"/>
                  </a:cubicBezTo>
                  <a:cubicBezTo>
                    <a:pt x="81" y="195"/>
                    <a:pt x="84" y="200"/>
                    <a:pt x="89" y="203"/>
                  </a:cubicBezTo>
                  <a:cubicBezTo>
                    <a:pt x="94" y="207"/>
                    <a:pt x="103" y="209"/>
                    <a:pt x="111" y="209"/>
                  </a:cubicBezTo>
                  <a:cubicBezTo>
                    <a:pt x="124" y="209"/>
                    <a:pt x="133" y="207"/>
                    <a:pt x="138" y="204"/>
                  </a:cubicBezTo>
                  <a:cubicBezTo>
                    <a:pt x="140" y="203"/>
                    <a:pt x="141" y="202"/>
                    <a:pt x="142" y="202"/>
                  </a:cubicBezTo>
                  <a:cubicBezTo>
                    <a:pt x="145" y="202"/>
                    <a:pt x="146" y="204"/>
                    <a:pt x="146" y="206"/>
                  </a:cubicBezTo>
                  <a:cubicBezTo>
                    <a:pt x="146" y="210"/>
                    <a:pt x="141" y="216"/>
                    <a:pt x="130" y="222"/>
                  </a:cubicBezTo>
                  <a:cubicBezTo>
                    <a:pt x="119" y="229"/>
                    <a:pt x="106" y="232"/>
                    <a:pt x="92" y="232"/>
                  </a:cubicBezTo>
                  <a:cubicBezTo>
                    <a:pt x="55" y="232"/>
                    <a:pt x="37" y="213"/>
                    <a:pt x="37" y="175"/>
                  </a:cubicBezTo>
                  <a:lnTo>
                    <a:pt x="37" y="73"/>
                  </a:lnTo>
                  <a:lnTo>
                    <a:pt x="8" y="73"/>
                  </a:lnTo>
                  <a:cubicBezTo>
                    <a:pt x="3" y="73"/>
                    <a:pt x="0" y="70"/>
                    <a:pt x="0" y="67"/>
                  </a:cubicBezTo>
                  <a:cubicBezTo>
                    <a:pt x="0" y="65"/>
                    <a:pt x="2" y="63"/>
                    <a:pt x="6" y="61"/>
                  </a:cubicBezTo>
                  <a:cubicBezTo>
                    <a:pt x="34" y="52"/>
                    <a:pt x="57" y="32"/>
                    <a:pt x="67" y="6"/>
                  </a:cubicBezTo>
                  <a:cubicBezTo>
                    <a:pt x="68" y="2"/>
                    <a:pt x="70" y="0"/>
                    <a:pt x="73" y="0"/>
                  </a:cubicBezTo>
                  <a:cubicBezTo>
                    <a:pt x="76" y="0"/>
                    <a:pt x="77" y="3"/>
                    <a:pt x="77" y="9"/>
                  </a:cubicBezTo>
                  <a:lnTo>
                    <a:pt x="77" y="5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36" name="Freeform 5">
            <a:extLst>
              <a:ext uri="{FF2B5EF4-FFF2-40B4-BE49-F238E27FC236}">
                <a16:creationId xmlns:a16="http://schemas.microsoft.com/office/drawing/2014/main" id="{BBB84EAA-63DC-4192-99BA-B168E7A29C16}"/>
              </a:ext>
            </a:extLst>
          </p:cNvPr>
          <p:cNvSpPr>
            <a:spLocks/>
          </p:cNvSpPr>
          <p:nvPr userDrawn="1"/>
        </p:nvSpPr>
        <p:spPr bwMode="auto">
          <a:xfrm>
            <a:off x="8158975" y="1032256"/>
            <a:ext cx="2794812" cy="5144400"/>
          </a:xfrm>
          <a:custGeom>
            <a:avLst/>
            <a:gdLst>
              <a:gd name="T0" fmla="*/ 2578 w 2667"/>
              <a:gd name="T1" fmla="*/ 0 h 4914"/>
              <a:gd name="T2" fmla="*/ 2578 w 2667"/>
              <a:gd name="T3" fmla="*/ 0 h 4914"/>
              <a:gd name="T4" fmla="*/ 0 w 2667"/>
              <a:gd name="T5" fmla="*/ 1398 h 4914"/>
              <a:gd name="T6" fmla="*/ 23 w 2667"/>
              <a:gd name="T7" fmla="*/ 3346 h 4914"/>
              <a:gd name="T8" fmla="*/ 2667 w 2667"/>
              <a:gd name="T9" fmla="*/ 4914 h 4914"/>
              <a:gd name="T10" fmla="*/ 2578 w 2667"/>
              <a:gd name="T11" fmla="*/ 0 h 4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7" h="4914">
                <a:moveTo>
                  <a:pt x="2578" y="0"/>
                </a:moveTo>
                <a:lnTo>
                  <a:pt x="2578" y="0"/>
                </a:lnTo>
                <a:lnTo>
                  <a:pt x="0" y="1398"/>
                </a:lnTo>
                <a:lnTo>
                  <a:pt x="23" y="3346"/>
                </a:lnTo>
                <a:lnTo>
                  <a:pt x="2667" y="4914"/>
                </a:lnTo>
                <a:lnTo>
                  <a:pt x="257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37" name="Picture Placeholder 38">
            <a:extLst>
              <a:ext uri="{FF2B5EF4-FFF2-40B4-BE49-F238E27FC236}">
                <a16:creationId xmlns:a16="http://schemas.microsoft.com/office/drawing/2014/main" id="{831D1970-0EA3-44C0-9E0E-F8D27A5A035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328" y="1197478"/>
            <a:ext cx="2620897" cy="4721787"/>
          </a:xfrm>
          <a:custGeom>
            <a:avLst/>
            <a:gdLst>
              <a:gd name="connsiteX0" fmla="*/ 2577931 w 2620897"/>
              <a:gd name="connsiteY0" fmla="*/ 0 h 4721787"/>
              <a:gd name="connsiteX1" fmla="*/ 2620897 w 2620897"/>
              <a:gd name="connsiteY1" fmla="*/ 4721787 h 4721787"/>
              <a:gd name="connsiteX2" fmla="*/ 37726 w 2620897"/>
              <a:gd name="connsiteY2" fmla="*/ 3315721 h 4721787"/>
              <a:gd name="connsiteX3" fmla="*/ 0 w 2620897"/>
              <a:gd name="connsiteY3" fmla="*/ 1313934 h 472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897" h="4721787">
                <a:moveTo>
                  <a:pt x="2577931" y="0"/>
                </a:moveTo>
                <a:lnTo>
                  <a:pt x="2620897" y="4721787"/>
                </a:lnTo>
                <a:lnTo>
                  <a:pt x="37726" y="3315721"/>
                </a:lnTo>
                <a:lnTo>
                  <a:pt x="0" y="1313934"/>
                </a:lnTo>
                <a:close/>
              </a:path>
            </a:pathLst>
          </a:custGeom>
          <a:solidFill>
            <a:schemeClr val="bg2"/>
          </a:solidFill>
          <a:scene3d>
            <a:camera prst="orthographicFront">
              <a:rot lat="6000" lon="0" rev="0"/>
            </a:camera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26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9" userDrawn="1">
          <p15:clr>
            <a:srgbClr val="FBAE40"/>
          </p15:clr>
        </p15:guide>
        <p15:guide id="2" pos="4703" userDrawn="1">
          <p15:clr>
            <a:srgbClr val="FBAE40"/>
          </p15:clr>
        </p15:guide>
        <p15:guide id="3" orient="horz" pos="1888" userDrawn="1">
          <p15:clr>
            <a:srgbClr val="FBAE40"/>
          </p15:clr>
        </p15:guide>
        <p15:guide id="4" orient="horz" pos="202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Section Divid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AEA383E-0825-44D7-BA27-846CD0541B96}"/>
              </a:ext>
            </a:extLst>
          </p:cNvPr>
          <p:cNvSpPr/>
          <p:nvPr userDrawn="1"/>
        </p:nvSpPr>
        <p:spPr>
          <a:xfrm>
            <a:off x="4" y="0"/>
            <a:ext cx="4990889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34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CDB60-C0C4-46DB-B55F-524A70E41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8" y="3213103"/>
            <a:ext cx="3960813" cy="262380"/>
          </a:xfrm>
        </p:spPr>
        <p:txBody>
          <a:bodyPr wrap="square">
            <a:spAutoFit/>
          </a:bodyPr>
          <a:lstStyle>
            <a:lvl1pPr marL="0" indent="0" algn="l">
              <a:buNone/>
              <a:defRPr sz="155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3C2D3F-14E1-4EF5-A433-1A51AD10A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8" y="2605746"/>
            <a:ext cx="3960813" cy="391454"/>
          </a:xfrm>
        </p:spPr>
        <p:txBody>
          <a:bodyPr anchor="b" anchorCtr="0"/>
          <a:lstStyle>
            <a:lvl1pPr>
              <a:defRPr sz="2750" cap="all" baseline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C93341-39E1-4BB1-A0CF-D8457F95AC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894" y="146409"/>
            <a:ext cx="93197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933" userDrawn="1">
          <p15:clr>
            <a:srgbClr val="FBAE40"/>
          </p15:clr>
        </p15:guide>
        <p15:guide id="2" pos="439" userDrawn="1">
          <p15:clr>
            <a:srgbClr val="FBAE40"/>
          </p15:clr>
        </p15:guide>
        <p15:guide id="3" orient="horz" pos="1888" userDrawn="1">
          <p15:clr>
            <a:srgbClr val="FBAE40"/>
          </p15:clr>
        </p15:guide>
        <p15:guide id="4" orient="horz" pos="202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1 Column_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 userDrawn="1"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836B61-A839-43D6-9710-A875C88018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894" y="146409"/>
            <a:ext cx="931975" cy="54000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445997-C494-41D8-BCE2-89E58DC6F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1819-8153-4B9D-86E9-9D839A60D01C}" type="datetime1">
              <a:rPr lang="en-GB" smtClean="0"/>
              <a:t>29/05/2025</a:t>
            </a:fld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B58655C-AB43-40BD-83AE-DD3241D75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E17EB6-AB81-4073-92C1-2EFFB859851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5329" y="1916113"/>
            <a:ext cx="10697349" cy="4392612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00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9" userDrawn="1">
          <p15:clr>
            <a:srgbClr val="FBAE40"/>
          </p15:clr>
        </p15:guide>
        <p15:guide id="2" pos="7243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  <p15:guide id="4" orient="horz" pos="1207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7EB6-AB81-4073-92C1-2EFFB859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9" y="1916113"/>
            <a:ext cx="7129463" cy="4392612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 userDrawn="1"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EB8436-E54E-4EC6-BC47-4B87FD6BA4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894" y="146409"/>
            <a:ext cx="931975" cy="5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792483-8EE9-4C44-A324-D7348706BA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88995-19E9-42E1-AD7A-16F4CA85A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1819-8153-4B9D-86E9-9D839A60D01C}" type="datetime1">
              <a:rPr lang="en-GB" smtClean="0"/>
              <a:t>29/05/2025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20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29" userDrawn="1">
          <p15:clr>
            <a:srgbClr val="FBAE40"/>
          </p15:clr>
        </p15:guide>
        <p15:guide id="2" pos="439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orient="horz" pos="1207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pos="7243" userDrawn="1">
          <p15:clr>
            <a:srgbClr val="FBAE40"/>
          </p15:clr>
        </p15:guide>
        <p15:guide id="7" pos="511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3B65-BD42-4EC1-827C-F998123C4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7EB6-AB81-4073-92C1-2EFFB859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916113"/>
            <a:ext cx="5256675" cy="4392612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30173-511A-40F6-A949-6C22F7480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8D3C-9081-4A99-B8C6-E8F11DC0AC57}" type="datetime1">
              <a:rPr lang="en-GB" smtClean="0"/>
              <a:t>29/05/2025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 userDrawn="1"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711B01F-8ED4-4C35-95D4-0B8D6F1C52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40001" y="1916113"/>
            <a:ext cx="5256675" cy="4392612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E03E84-9EF8-4C97-B940-9213479C79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894" y="146409"/>
            <a:ext cx="93197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4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9" userDrawn="1">
          <p15:clr>
            <a:srgbClr val="FBAE40"/>
          </p15:clr>
        </p15:guide>
        <p15:guide id="2" pos="7243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  <p15:guide id="4" orient="horz" pos="1207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  <p15:guide id="6" pos="3749" userDrawn="1">
          <p15:clr>
            <a:srgbClr val="FBAE40"/>
          </p15:clr>
        </p15:guide>
        <p15:guide id="7" pos="393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3B65-BD42-4EC1-827C-F998123C4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7EB6-AB81-4073-92C1-2EFFB859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9" y="1916113"/>
            <a:ext cx="3384551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30173-511A-40F6-A949-6C22F7480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EE7C-1B1C-40B6-8519-46930FD8F9A3}" type="datetime1">
              <a:rPr lang="en-GB" smtClean="0"/>
              <a:t>29/05/2025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 userDrawn="1"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711B01F-8ED4-4C35-95D4-0B8D6F1C52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12129" y="1916113"/>
            <a:ext cx="3384551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43E4A85C-2B86-4305-B30B-ACD454ECA6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3729" y="1916113"/>
            <a:ext cx="3384551" cy="43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6E37BF-44F4-41E1-A3EB-7DBF5636B3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894" y="146409"/>
            <a:ext cx="93197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5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9" userDrawn="1">
          <p15:clr>
            <a:srgbClr val="FBAE40"/>
          </p15:clr>
        </p15:guide>
        <p15:guide id="2" pos="7243" userDrawn="1">
          <p15:clr>
            <a:srgbClr val="FBAE40"/>
          </p15:clr>
        </p15:guide>
        <p15:guide id="3" pos="2571" userDrawn="1">
          <p15:clr>
            <a:srgbClr val="FBAE40"/>
          </p15:clr>
        </p15:guide>
        <p15:guide id="4" orient="horz" pos="210" userDrawn="1">
          <p15:clr>
            <a:srgbClr val="FBAE40"/>
          </p15:clr>
        </p15:guide>
        <p15:guide id="5" orient="horz" pos="1207" userDrawn="1">
          <p15:clr>
            <a:srgbClr val="FBAE40"/>
          </p15:clr>
        </p15:guide>
        <p15:guide id="6" orient="horz" pos="3974" userDrawn="1">
          <p15:clr>
            <a:srgbClr val="FBAE40"/>
          </p15:clr>
        </p15:guide>
        <p15:guide id="7" pos="2775" userDrawn="1">
          <p15:clr>
            <a:srgbClr val="FBAE40"/>
          </p15:clr>
        </p15:guide>
        <p15:guide id="8" pos="5111" userDrawn="1">
          <p15:clr>
            <a:srgbClr val="FBAE40"/>
          </p15:clr>
        </p15:guide>
        <p15:guide id="9" pos="490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3B65-BD42-4EC1-827C-F998123C4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7EB6-AB81-4073-92C1-2EFFB859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916113"/>
            <a:ext cx="25200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30173-511A-40F6-A949-6C22F7480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5CBBE-15AC-474B-B94D-6A36929273E8}" type="datetime1">
              <a:rPr lang="en-GB" smtClean="0"/>
              <a:t>29/05/2025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 userDrawn="1"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711B01F-8ED4-4C35-95D4-0B8D6F1C52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04464" y="1916113"/>
            <a:ext cx="2592213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43E4A85C-2B86-4305-B30B-ACD454ECA6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31704" y="1916113"/>
            <a:ext cx="25200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C1AB19C1-CD19-4767-8562-8CD5A6DC1CF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68083" y="1916113"/>
            <a:ext cx="25200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E1C28A-C2C9-4C66-91DF-4706EC7E24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894" y="146409"/>
            <a:ext cx="93197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7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9" userDrawn="1">
          <p15:clr>
            <a:srgbClr val="FBAE40"/>
          </p15:clr>
        </p15:guide>
        <p15:guide id="2" pos="7243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  <p15:guide id="4" orient="horz" pos="1207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  <p15:guide id="6" pos="2027" userDrawn="1">
          <p15:clr>
            <a:srgbClr val="FBAE40"/>
          </p15:clr>
        </p15:guide>
        <p15:guide id="7" pos="2163" userDrawn="1">
          <p15:clr>
            <a:srgbClr val="FBAE40"/>
          </p15:clr>
        </p15:guide>
        <p15:guide id="8" pos="3749" userDrawn="1">
          <p15:clr>
            <a:srgbClr val="FBAE40"/>
          </p15:clr>
        </p15:guide>
        <p15:guide id="9" pos="3885" userDrawn="1">
          <p15:clr>
            <a:srgbClr val="FBAE40"/>
          </p15:clr>
        </p15:guide>
        <p15:guide id="10" pos="5473" userDrawn="1">
          <p15:clr>
            <a:srgbClr val="FBAE40"/>
          </p15:clr>
        </p15:guide>
        <p15:guide id="11" pos="560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itle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5">
            <a:extLst>
              <a:ext uri="{FF2B5EF4-FFF2-40B4-BE49-F238E27FC236}">
                <a16:creationId xmlns:a16="http://schemas.microsoft.com/office/drawing/2014/main" id="{470CFDD0-FC0F-4678-8490-79A065DFD1CE}"/>
              </a:ext>
            </a:extLst>
          </p:cNvPr>
          <p:cNvSpPr>
            <a:spLocks/>
          </p:cNvSpPr>
          <p:nvPr/>
        </p:nvSpPr>
        <p:spPr bwMode="auto">
          <a:xfrm>
            <a:off x="8158975" y="1032256"/>
            <a:ext cx="2794812" cy="5144400"/>
          </a:xfrm>
          <a:custGeom>
            <a:avLst/>
            <a:gdLst>
              <a:gd name="T0" fmla="*/ 2578 w 2667"/>
              <a:gd name="T1" fmla="*/ 0 h 4914"/>
              <a:gd name="T2" fmla="*/ 2578 w 2667"/>
              <a:gd name="T3" fmla="*/ 0 h 4914"/>
              <a:gd name="T4" fmla="*/ 0 w 2667"/>
              <a:gd name="T5" fmla="*/ 1398 h 4914"/>
              <a:gd name="T6" fmla="*/ 23 w 2667"/>
              <a:gd name="T7" fmla="*/ 3346 h 4914"/>
              <a:gd name="T8" fmla="*/ 2667 w 2667"/>
              <a:gd name="T9" fmla="*/ 4914 h 4914"/>
              <a:gd name="T10" fmla="*/ 2578 w 2667"/>
              <a:gd name="T11" fmla="*/ 0 h 4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7" h="4914">
                <a:moveTo>
                  <a:pt x="2578" y="0"/>
                </a:moveTo>
                <a:lnTo>
                  <a:pt x="2578" y="0"/>
                </a:lnTo>
                <a:lnTo>
                  <a:pt x="0" y="1398"/>
                </a:lnTo>
                <a:lnTo>
                  <a:pt x="23" y="3346"/>
                </a:lnTo>
                <a:lnTo>
                  <a:pt x="2667" y="4914"/>
                </a:lnTo>
                <a:lnTo>
                  <a:pt x="257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F2C9C1D-69C9-4D66-B322-4099D24C27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328" y="1197478"/>
            <a:ext cx="2620897" cy="4721787"/>
          </a:xfrm>
          <a:custGeom>
            <a:avLst/>
            <a:gdLst>
              <a:gd name="connsiteX0" fmla="*/ 2577931 w 2620897"/>
              <a:gd name="connsiteY0" fmla="*/ 0 h 4721787"/>
              <a:gd name="connsiteX1" fmla="*/ 2620897 w 2620897"/>
              <a:gd name="connsiteY1" fmla="*/ 4721787 h 4721787"/>
              <a:gd name="connsiteX2" fmla="*/ 37726 w 2620897"/>
              <a:gd name="connsiteY2" fmla="*/ 3315721 h 4721787"/>
              <a:gd name="connsiteX3" fmla="*/ 0 w 2620897"/>
              <a:gd name="connsiteY3" fmla="*/ 1313934 h 472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897" h="4721787">
                <a:moveTo>
                  <a:pt x="2577931" y="0"/>
                </a:moveTo>
                <a:lnTo>
                  <a:pt x="2620897" y="4721787"/>
                </a:lnTo>
                <a:lnTo>
                  <a:pt x="37726" y="3315721"/>
                </a:lnTo>
                <a:lnTo>
                  <a:pt x="0" y="1313934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scene3d>
            <a:camera prst="orthographicFront">
              <a:rot lat="6000" lon="0" rev="0"/>
            </a:camera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CDB60-C0C4-46DB-B55F-524A70E41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213100"/>
            <a:ext cx="6745275" cy="262380"/>
          </a:xfrm>
        </p:spPr>
        <p:txBody>
          <a:bodyPr wrap="square">
            <a:spAutoFit/>
          </a:bodyPr>
          <a:lstStyle>
            <a:lvl1pPr marL="0" indent="0" algn="l">
              <a:buNone/>
              <a:defRPr sz="155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3C2D3F-14E1-4EF5-A433-1A51AD10A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605746"/>
            <a:ext cx="6745275" cy="391454"/>
          </a:xfrm>
        </p:spPr>
        <p:txBody>
          <a:bodyPr anchor="b" anchorCtr="0"/>
          <a:lstStyle>
            <a:lvl1pPr>
              <a:defRPr sz="275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C93341-39E1-4BB1-A0CF-D8457F95AC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894" y="146409"/>
            <a:ext cx="931975" cy="540000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FC2E0462-1311-4AC3-9BE2-6AC9402250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19400" y="6571472"/>
            <a:ext cx="1728000" cy="147262"/>
            <a:chOff x="855" y="2914"/>
            <a:chExt cx="2781" cy="237"/>
          </a:xfrm>
          <a:solidFill>
            <a:schemeClr val="tx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D1A6118-9C25-446C-A86A-B12B5035C2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93" y="2974"/>
              <a:ext cx="121" cy="175"/>
            </a:xfrm>
            <a:custGeom>
              <a:avLst/>
              <a:gdLst>
                <a:gd name="T0" fmla="*/ 111 w 201"/>
                <a:gd name="T1" fmla="*/ 157 h 282"/>
                <a:gd name="T2" fmla="*/ 111 w 201"/>
                <a:gd name="T3" fmla="*/ 157 h 282"/>
                <a:gd name="T4" fmla="*/ 71 w 201"/>
                <a:gd name="T5" fmla="*/ 140 h 282"/>
                <a:gd name="T6" fmla="*/ 65 w 201"/>
                <a:gd name="T7" fmla="*/ 116 h 282"/>
                <a:gd name="T8" fmla="*/ 65 w 201"/>
                <a:gd name="T9" fmla="*/ 67 h 282"/>
                <a:gd name="T10" fmla="*/ 70 w 201"/>
                <a:gd name="T11" fmla="*/ 49 h 282"/>
                <a:gd name="T12" fmla="*/ 113 w 201"/>
                <a:gd name="T13" fmla="*/ 26 h 282"/>
                <a:gd name="T14" fmla="*/ 159 w 201"/>
                <a:gd name="T15" fmla="*/ 95 h 282"/>
                <a:gd name="T16" fmla="*/ 111 w 201"/>
                <a:gd name="T17" fmla="*/ 157 h 282"/>
                <a:gd name="T18" fmla="*/ 122 w 201"/>
                <a:gd name="T19" fmla="*/ 2 h 282"/>
                <a:gd name="T20" fmla="*/ 122 w 201"/>
                <a:gd name="T21" fmla="*/ 2 h 282"/>
                <a:gd name="T22" fmla="*/ 65 w 201"/>
                <a:gd name="T23" fmla="*/ 27 h 282"/>
                <a:gd name="T24" fmla="*/ 65 w 201"/>
                <a:gd name="T25" fmla="*/ 0 h 282"/>
                <a:gd name="T26" fmla="*/ 13 w 201"/>
                <a:gd name="T27" fmla="*/ 4 h 282"/>
                <a:gd name="T28" fmla="*/ 9 w 201"/>
                <a:gd name="T29" fmla="*/ 5 h 282"/>
                <a:gd name="T30" fmla="*/ 0 w 201"/>
                <a:gd name="T31" fmla="*/ 10 h 282"/>
                <a:gd name="T32" fmla="*/ 9 w 201"/>
                <a:gd name="T33" fmla="*/ 16 h 282"/>
                <a:gd name="T34" fmla="*/ 24 w 201"/>
                <a:gd name="T35" fmla="*/ 43 h 282"/>
                <a:gd name="T36" fmla="*/ 24 w 201"/>
                <a:gd name="T37" fmla="*/ 282 h 282"/>
                <a:gd name="T38" fmla="*/ 44 w 201"/>
                <a:gd name="T39" fmla="*/ 281 h 282"/>
                <a:gd name="T40" fmla="*/ 65 w 201"/>
                <a:gd name="T41" fmla="*/ 282 h 282"/>
                <a:gd name="T42" fmla="*/ 65 w 201"/>
                <a:gd name="T43" fmla="*/ 165 h 282"/>
                <a:gd name="T44" fmla="*/ 88 w 201"/>
                <a:gd name="T45" fmla="*/ 176 h 282"/>
                <a:gd name="T46" fmla="*/ 113 w 201"/>
                <a:gd name="T47" fmla="*/ 179 h 282"/>
                <a:gd name="T48" fmla="*/ 201 w 201"/>
                <a:gd name="T49" fmla="*/ 90 h 282"/>
                <a:gd name="T50" fmla="*/ 122 w 201"/>
                <a:gd name="T51" fmla="*/ 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1" h="282">
                  <a:moveTo>
                    <a:pt x="111" y="157"/>
                  </a:moveTo>
                  <a:lnTo>
                    <a:pt x="111" y="157"/>
                  </a:lnTo>
                  <a:cubicBezTo>
                    <a:pt x="89" y="157"/>
                    <a:pt x="77" y="148"/>
                    <a:pt x="71" y="140"/>
                  </a:cubicBezTo>
                  <a:cubicBezTo>
                    <a:pt x="66" y="133"/>
                    <a:pt x="65" y="123"/>
                    <a:pt x="65" y="116"/>
                  </a:cubicBezTo>
                  <a:lnTo>
                    <a:pt x="65" y="67"/>
                  </a:lnTo>
                  <a:cubicBezTo>
                    <a:pt x="65" y="60"/>
                    <a:pt x="67" y="53"/>
                    <a:pt x="70" y="49"/>
                  </a:cubicBezTo>
                  <a:cubicBezTo>
                    <a:pt x="78" y="40"/>
                    <a:pt x="95" y="26"/>
                    <a:pt x="113" y="26"/>
                  </a:cubicBezTo>
                  <a:cubicBezTo>
                    <a:pt x="139" y="26"/>
                    <a:pt x="159" y="49"/>
                    <a:pt x="159" y="95"/>
                  </a:cubicBezTo>
                  <a:cubicBezTo>
                    <a:pt x="159" y="134"/>
                    <a:pt x="138" y="157"/>
                    <a:pt x="111" y="157"/>
                  </a:cubicBezTo>
                  <a:close/>
                  <a:moveTo>
                    <a:pt x="122" y="2"/>
                  </a:moveTo>
                  <a:lnTo>
                    <a:pt x="122" y="2"/>
                  </a:lnTo>
                  <a:cubicBezTo>
                    <a:pt x="99" y="2"/>
                    <a:pt x="79" y="12"/>
                    <a:pt x="65" y="27"/>
                  </a:cubicBezTo>
                  <a:lnTo>
                    <a:pt x="65" y="0"/>
                  </a:lnTo>
                  <a:lnTo>
                    <a:pt x="13" y="4"/>
                  </a:lnTo>
                  <a:lnTo>
                    <a:pt x="9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9" y="16"/>
                  </a:cubicBezTo>
                  <a:cubicBezTo>
                    <a:pt x="23" y="18"/>
                    <a:pt x="24" y="22"/>
                    <a:pt x="24" y="43"/>
                  </a:cubicBezTo>
                  <a:lnTo>
                    <a:pt x="24" y="282"/>
                  </a:lnTo>
                  <a:cubicBezTo>
                    <a:pt x="32" y="281"/>
                    <a:pt x="40" y="281"/>
                    <a:pt x="44" y="281"/>
                  </a:cubicBezTo>
                  <a:cubicBezTo>
                    <a:pt x="49" y="281"/>
                    <a:pt x="57" y="281"/>
                    <a:pt x="65" y="282"/>
                  </a:cubicBezTo>
                  <a:lnTo>
                    <a:pt x="65" y="165"/>
                  </a:lnTo>
                  <a:cubicBezTo>
                    <a:pt x="72" y="170"/>
                    <a:pt x="80" y="173"/>
                    <a:pt x="88" y="176"/>
                  </a:cubicBezTo>
                  <a:cubicBezTo>
                    <a:pt x="96" y="178"/>
                    <a:pt x="104" y="179"/>
                    <a:pt x="113" y="179"/>
                  </a:cubicBezTo>
                  <a:cubicBezTo>
                    <a:pt x="165" y="179"/>
                    <a:pt x="201" y="139"/>
                    <a:pt x="201" y="90"/>
                  </a:cubicBezTo>
                  <a:cubicBezTo>
                    <a:pt x="201" y="41"/>
                    <a:pt x="170" y="2"/>
                    <a:pt x="122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602317-3F10-4BF3-BDCF-7148AAC139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50" y="2975"/>
              <a:ext cx="101" cy="111"/>
            </a:xfrm>
            <a:custGeom>
              <a:avLst/>
              <a:gdLst>
                <a:gd name="T0" fmla="*/ 43 w 168"/>
                <a:gd name="T1" fmla="*/ 61 h 179"/>
                <a:gd name="T2" fmla="*/ 43 w 168"/>
                <a:gd name="T3" fmla="*/ 61 h 179"/>
                <a:gd name="T4" fmla="*/ 89 w 168"/>
                <a:gd name="T5" fmla="*/ 61 h 179"/>
                <a:gd name="T6" fmla="*/ 126 w 168"/>
                <a:gd name="T7" fmla="*/ 59 h 179"/>
                <a:gd name="T8" fmla="*/ 133 w 168"/>
                <a:gd name="T9" fmla="*/ 50 h 179"/>
                <a:gd name="T10" fmla="*/ 90 w 168"/>
                <a:gd name="T11" fmla="*/ 20 h 179"/>
                <a:gd name="T12" fmla="*/ 43 w 168"/>
                <a:gd name="T13" fmla="*/ 61 h 179"/>
                <a:gd name="T14" fmla="*/ 41 w 168"/>
                <a:gd name="T15" fmla="*/ 84 h 179"/>
                <a:gd name="T16" fmla="*/ 41 w 168"/>
                <a:gd name="T17" fmla="*/ 84 h 179"/>
                <a:gd name="T18" fmla="*/ 41 w 168"/>
                <a:gd name="T19" fmla="*/ 92 h 179"/>
                <a:gd name="T20" fmla="*/ 103 w 168"/>
                <a:gd name="T21" fmla="*/ 150 h 179"/>
                <a:gd name="T22" fmla="*/ 151 w 168"/>
                <a:gd name="T23" fmla="*/ 138 h 179"/>
                <a:gd name="T24" fmla="*/ 159 w 168"/>
                <a:gd name="T25" fmla="*/ 135 h 179"/>
                <a:gd name="T26" fmla="*/ 164 w 168"/>
                <a:gd name="T27" fmla="*/ 141 h 179"/>
                <a:gd name="T28" fmla="*/ 152 w 168"/>
                <a:gd name="T29" fmla="*/ 156 h 179"/>
                <a:gd name="T30" fmla="*/ 87 w 168"/>
                <a:gd name="T31" fmla="*/ 179 h 179"/>
                <a:gd name="T32" fmla="*/ 0 w 168"/>
                <a:gd name="T33" fmla="*/ 96 h 179"/>
                <a:gd name="T34" fmla="*/ 92 w 168"/>
                <a:gd name="T35" fmla="*/ 0 h 179"/>
                <a:gd name="T36" fmla="*/ 168 w 168"/>
                <a:gd name="T37" fmla="*/ 73 h 179"/>
                <a:gd name="T38" fmla="*/ 154 w 168"/>
                <a:gd name="T39" fmla="*/ 84 h 179"/>
                <a:gd name="T40" fmla="*/ 41 w 168"/>
                <a:gd name="T41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179">
                  <a:moveTo>
                    <a:pt x="43" y="61"/>
                  </a:moveTo>
                  <a:lnTo>
                    <a:pt x="43" y="61"/>
                  </a:lnTo>
                  <a:lnTo>
                    <a:pt x="89" y="61"/>
                  </a:lnTo>
                  <a:cubicBezTo>
                    <a:pt x="113" y="61"/>
                    <a:pt x="119" y="62"/>
                    <a:pt x="126" y="59"/>
                  </a:cubicBezTo>
                  <a:cubicBezTo>
                    <a:pt x="131" y="58"/>
                    <a:pt x="133" y="54"/>
                    <a:pt x="133" y="50"/>
                  </a:cubicBezTo>
                  <a:cubicBezTo>
                    <a:pt x="133" y="34"/>
                    <a:pt x="114" y="20"/>
                    <a:pt x="90" y="20"/>
                  </a:cubicBezTo>
                  <a:cubicBezTo>
                    <a:pt x="67" y="20"/>
                    <a:pt x="46" y="38"/>
                    <a:pt x="43" y="61"/>
                  </a:cubicBezTo>
                  <a:close/>
                  <a:moveTo>
                    <a:pt x="41" y="84"/>
                  </a:moveTo>
                  <a:lnTo>
                    <a:pt x="41" y="84"/>
                  </a:lnTo>
                  <a:cubicBezTo>
                    <a:pt x="41" y="88"/>
                    <a:pt x="41" y="91"/>
                    <a:pt x="41" y="92"/>
                  </a:cubicBezTo>
                  <a:cubicBezTo>
                    <a:pt x="41" y="128"/>
                    <a:pt x="64" y="150"/>
                    <a:pt x="103" y="150"/>
                  </a:cubicBezTo>
                  <a:cubicBezTo>
                    <a:pt x="126" y="150"/>
                    <a:pt x="142" y="143"/>
                    <a:pt x="151" y="138"/>
                  </a:cubicBezTo>
                  <a:cubicBezTo>
                    <a:pt x="155" y="136"/>
                    <a:pt x="158" y="135"/>
                    <a:pt x="159" y="135"/>
                  </a:cubicBezTo>
                  <a:cubicBezTo>
                    <a:pt x="162" y="135"/>
                    <a:pt x="164" y="137"/>
                    <a:pt x="164" y="141"/>
                  </a:cubicBezTo>
                  <a:cubicBezTo>
                    <a:pt x="164" y="144"/>
                    <a:pt x="160" y="149"/>
                    <a:pt x="152" y="156"/>
                  </a:cubicBezTo>
                  <a:cubicBezTo>
                    <a:pt x="135" y="173"/>
                    <a:pt x="113" y="179"/>
                    <a:pt x="87" y="179"/>
                  </a:cubicBezTo>
                  <a:cubicBezTo>
                    <a:pt x="30" y="179"/>
                    <a:pt x="0" y="141"/>
                    <a:pt x="0" y="96"/>
                  </a:cubicBezTo>
                  <a:cubicBezTo>
                    <a:pt x="0" y="41"/>
                    <a:pt x="39" y="0"/>
                    <a:pt x="92" y="0"/>
                  </a:cubicBezTo>
                  <a:cubicBezTo>
                    <a:pt x="136" y="0"/>
                    <a:pt x="168" y="31"/>
                    <a:pt x="168" y="73"/>
                  </a:cubicBezTo>
                  <a:cubicBezTo>
                    <a:pt x="168" y="79"/>
                    <a:pt x="161" y="84"/>
                    <a:pt x="154" y="84"/>
                  </a:cubicBezTo>
                  <a:lnTo>
                    <a:pt x="41" y="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09EE6E4-741B-4623-B0E8-71644D7C85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75" y="2975"/>
              <a:ext cx="102" cy="111"/>
            </a:xfrm>
            <a:custGeom>
              <a:avLst/>
              <a:gdLst>
                <a:gd name="T0" fmla="*/ 43 w 169"/>
                <a:gd name="T1" fmla="*/ 61 h 179"/>
                <a:gd name="T2" fmla="*/ 43 w 169"/>
                <a:gd name="T3" fmla="*/ 61 h 179"/>
                <a:gd name="T4" fmla="*/ 89 w 169"/>
                <a:gd name="T5" fmla="*/ 61 h 179"/>
                <a:gd name="T6" fmla="*/ 126 w 169"/>
                <a:gd name="T7" fmla="*/ 59 h 179"/>
                <a:gd name="T8" fmla="*/ 133 w 169"/>
                <a:gd name="T9" fmla="*/ 50 h 179"/>
                <a:gd name="T10" fmla="*/ 91 w 169"/>
                <a:gd name="T11" fmla="*/ 20 h 179"/>
                <a:gd name="T12" fmla="*/ 43 w 169"/>
                <a:gd name="T13" fmla="*/ 61 h 179"/>
                <a:gd name="T14" fmla="*/ 42 w 169"/>
                <a:gd name="T15" fmla="*/ 84 h 179"/>
                <a:gd name="T16" fmla="*/ 42 w 169"/>
                <a:gd name="T17" fmla="*/ 84 h 179"/>
                <a:gd name="T18" fmla="*/ 42 w 169"/>
                <a:gd name="T19" fmla="*/ 92 h 179"/>
                <a:gd name="T20" fmla="*/ 103 w 169"/>
                <a:gd name="T21" fmla="*/ 150 h 179"/>
                <a:gd name="T22" fmla="*/ 152 w 169"/>
                <a:gd name="T23" fmla="*/ 138 h 179"/>
                <a:gd name="T24" fmla="*/ 159 w 169"/>
                <a:gd name="T25" fmla="*/ 135 h 179"/>
                <a:gd name="T26" fmla="*/ 164 w 169"/>
                <a:gd name="T27" fmla="*/ 141 h 179"/>
                <a:gd name="T28" fmla="*/ 152 w 169"/>
                <a:gd name="T29" fmla="*/ 156 h 179"/>
                <a:gd name="T30" fmla="*/ 87 w 169"/>
                <a:gd name="T31" fmla="*/ 179 h 179"/>
                <a:gd name="T32" fmla="*/ 0 w 169"/>
                <a:gd name="T33" fmla="*/ 96 h 179"/>
                <a:gd name="T34" fmla="*/ 93 w 169"/>
                <a:gd name="T35" fmla="*/ 0 h 179"/>
                <a:gd name="T36" fmla="*/ 169 w 169"/>
                <a:gd name="T37" fmla="*/ 73 h 179"/>
                <a:gd name="T38" fmla="*/ 154 w 169"/>
                <a:gd name="T39" fmla="*/ 84 h 179"/>
                <a:gd name="T40" fmla="*/ 42 w 169"/>
                <a:gd name="T41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9" h="179">
                  <a:moveTo>
                    <a:pt x="43" y="61"/>
                  </a:moveTo>
                  <a:lnTo>
                    <a:pt x="43" y="61"/>
                  </a:lnTo>
                  <a:lnTo>
                    <a:pt x="89" y="61"/>
                  </a:lnTo>
                  <a:cubicBezTo>
                    <a:pt x="113" y="61"/>
                    <a:pt x="119" y="62"/>
                    <a:pt x="126" y="59"/>
                  </a:cubicBezTo>
                  <a:cubicBezTo>
                    <a:pt x="131" y="58"/>
                    <a:pt x="133" y="54"/>
                    <a:pt x="133" y="50"/>
                  </a:cubicBezTo>
                  <a:cubicBezTo>
                    <a:pt x="133" y="34"/>
                    <a:pt x="114" y="20"/>
                    <a:pt x="91" y="20"/>
                  </a:cubicBezTo>
                  <a:cubicBezTo>
                    <a:pt x="68" y="20"/>
                    <a:pt x="47" y="38"/>
                    <a:pt x="43" y="61"/>
                  </a:cubicBezTo>
                  <a:close/>
                  <a:moveTo>
                    <a:pt x="42" y="84"/>
                  </a:moveTo>
                  <a:lnTo>
                    <a:pt x="42" y="84"/>
                  </a:lnTo>
                  <a:cubicBezTo>
                    <a:pt x="42" y="88"/>
                    <a:pt x="42" y="91"/>
                    <a:pt x="42" y="92"/>
                  </a:cubicBezTo>
                  <a:cubicBezTo>
                    <a:pt x="42" y="128"/>
                    <a:pt x="64" y="150"/>
                    <a:pt x="103" y="150"/>
                  </a:cubicBezTo>
                  <a:cubicBezTo>
                    <a:pt x="127" y="150"/>
                    <a:pt x="142" y="143"/>
                    <a:pt x="152" y="138"/>
                  </a:cubicBezTo>
                  <a:cubicBezTo>
                    <a:pt x="155" y="136"/>
                    <a:pt x="158" y="135"/>
                    <a:pt x="159" y="135"/>
                  </a:cubicBezTo>
                  <a:cubicBezTo>
                    <a:pt x="163" y="135"/>
                    <a:pt x="164" y="137"/>
                    <a:pt x="164" y="141"/>
                  </a:cubicBezTo>
                  <a:cubicBezTo>
                    <a:pt x="164" y="144"/>
                    <a:pt x="160" y="149"/>
                    <a:pt x="152" y="156"/>
                  </a:cubicBezTo>
                  <a:cubicBezTo>
                    <a:pt x="135" y="173"/>
                    <a:pt x="113" y="179"/>
                    <a:pt x="87" y="179"/>
                  </a:cubicBezTo>
                  <a:cubicBezTo>
                    <a:pt x="30" y="179"/>
                    <a:pt x="0" y="141"/>
                    <a:pt x="0" y="96"/>
                  </a:cubicBezTo>
                  <a:cubicBezTo>
                    <a:pt x="0" y="41"/>
                    <a:pt x="39" y="0"/>
                    <a:pt x="93" y="0"/>
                  </a:cubicBezTo>
                  <a:cubicBezTo>
                    <a:pt x="137" y="0"/>
                    <a:pt x="169" y="31"/>
                    <a:pt x="169" y="73"/>
                  </a:cubicBezTo>
                  <a:cubicBezTo>
                    <a:pt x="169" y="79"/>
                    <a:pt x="162" y="84"/>
                    <a:pt x="154" y="84"/>
                  </a:cubicBezTo>
                  <a:lnTo>
                    <a:pt x="42" y="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63E19C8-7B10-4FFE-B43C-55789A4E47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48" y="2920"/>
              <a:ext cx="27" cy="165"/>
            </a:xfrm>
            <a:custGeom>
              <a:avLst/>
              <a:gdLst>
                <a:gd name="T0" fmla="*/ 40 w 44"/>
                <a:gd name="T1" fmla="*/ 0 h 265"/>
                <a:gd name="T2" fmla="*/ 40 w 44"/>
                <a:gd name="T3" fmla="*/ 0 h 265"/>
                <a:gd name="T4" fmla="*/ 22 w 44"/>
                <a:gd name="T5" fmla="*/ 1 h 265"/>
                <a:gd name="T6" fmla="*/ 4 w 44"/>
                <a:gd name="T7" fmla="*/ 0 h 265"/>
                <a:gd name="T8" fmla="*/ 0 w 44"/>
                <a:gd name="T9" fmla="*/ 0 h 265"/>
                <a:gd name="T10" fmla="*/ 0 w 44"/>
                <a:gd name="T11" fmla="*/ 265 h 265"/>
                <a:gd name="T12" fmla="*/ 4 w 44"/>
                <a:gd name="T13" fmla="*/ 265 h 265"/>
                <a:gd name="T14" fmla="*/ 22 w 44"/>
                <a:gd name="T15" fmla="*/ 264 h 265"/>
                <a:gd name="T16" fmla="*/ 40 w 44"/>
                <a:gd name="T17" fmla="*/ 265 h 265"/>
                <a:gd name="T18" fmla="*/ 44 w 44"/>
                <a:gd name="T19" fmla="*/ 265 h 265"/>
                <a:gd name="T20" fmla="*/ 44 w 44"/>
                <a:gd name="T21" fmla="*/ 0 h 265"/>
                <a:gd name="T22" fmla="*/ 40 w 44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65">
                  <a:moveTo>
                    <a:pt x="40" y="0"/>
                  </a:moveTo>
                  <a:lnTo>
                    <a:pt x="40" y="0"/>
                  </a:lnTo>
                  <a:cubicBezTo>
                    <a:pt x="31" y="0"/>
                    <a:pt x="27" y="1"/>
                    <a:pt x="22" y="1"/>
                  </a:cubicBezTo>
                  <a:cubicBezTo>
                    <a:pt x="17" y="1"/>
                    <a:pt x="13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lnTo>
                    <a:pt x="0" y="265"/>
                  </a:lnTo>
                  <a:cubicBezTo>
                    <a:pt x="2" y="265"/>
                    <a:pt x="3" y="265"/>
                    <a:pt x="4" y="265"/>
                  </a:cubicBezTo>
                  <a:cubicBezTo>
                    <a:pt x="13" y="264"/>
                    <a:pt x="17" y="264"/>
                    <a:pt x="22" y="264"/>
                  </a:cubicBezTo>
                  <a:cubicBezTo>
                    <a:pt x="27" y="264"/>
                    <a:pt x="31" y="264"/>
                    <a:pt x="40" y="265"/>
                  </a:cubicBezTo>
                  <a:cubicBezTo>
                    <a:pt x="42" y="265"/>
                    <a:pt x="43" y="265"/>
                    <a:pt x="44" y="265"/>
                  </a:cubicBezTo>
                  <a:lnTo>
                    <a:pt x="44" y="0"/>
                  </a:lnTo>
                  <a:cubicBezTo>
                    <a:pt x="43" y="0"/>
                    <a:pt x="42" y="0"/>
                    <a:pt x="4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985B7622-4BDC-4640-9F0A-5BAEEADA18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97" y="2973"/>
              <a:ext cx="115" cy="114"/>
            </a:xfrm>
            <a:custGeom>
              <a:avLst/>
              <a:gdLst>
                <a:gd name="T0" fmla="*/ 90 w 192"/>
                <a:gd name="T1" fmla="*/ 22 h 183"/>
                <a:gd name="T2" fmla="*/ 90 w 192"/>
                <a:gd name="T3" fmla="*/ 22 h 183"/>
                <a:gd name="T4" fmla="*/ 44 w 192"/>
                <a:gd name="T5" fmla="*/ 91 h 183"/>
                <a:gd name="T6" fmla="*/ 103 w 192"/>
                <a:gd name="T7" fmla="*/ 160 h 183"/>
                <a:gd name="T8" fmla="*/ 148 w 192"/>
                <a:gd name="T9" fmla="*/ 91 h 183"/>
                <a:gd name="T10" fmla="*/ 90 w 192"/>
                <a:gd name="T11" fmla="*/ 22 h 183"/>
                <a:gd name="T12" fmla="*/ 191 w 192"/>
                <a:gd name="T13" fmla="*/ 87 h 183"/>
                <a:gd name="T14" fmla="*/ 191 w 192"/>
                <a:gd name="T15" fmla="*/ 87 h 183"/>
                <a:gd name="T16" fmla="*/ 96 w 192"/>
                <a:gd name="T17" fmla="*/ 181 h 183"/>
                <a:gd name="T18" fmla="*/ 2 w 192"/>
                <a:gd name="T19" fmla="*/ 96 h 183"/>
                <a:gd name="T20" fmla="*/ 96 w 192"/>
                <a:gd name="T21" fmla="*/ 2 h 183"/>
                <a:gd name="T22" fmla="*/ 191 w 192"/>
                <a:gd name="T23" fmla="*/ 8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183">
                  <a:moveTo>
                    <a:pt x="90" y="22"/>
                  </a:moveTo>
                  <a:lnTo>
                    <a:pt x="90" y="22"/>
                  </a:lnTo>
                  <a:cubicBezTo>
                    <a:pt x="60" y="24"/>
                    <a:pt x="41" y="50"/>
                    <a:pt x="44" y="91"/>
                  </a:cubicBezTo>
                  <a:cubicBezTo>
                    <a:pt x="49" y="136"/>
                    <a:pt x="69" y="162"/>
                    <a:pt x="103" y="160"/>
                  </a:cubicBezTo>
                  <a:cubicBezTo>
                    <a:pt x="132" y="159"/>
                    <a:pt x="152" y="133"/>
                    <a:pt x="148" y="91"/>
                  </a:cubicBezTo>
                  <a:cubicBezTo>
                    <a:pt x="144" y="47"/>
                    <a:pt x="124" y="21"/>
                    <a:pt x="90" y="22"/>
                  </a:cubicBezTo>
                  <a:close/>
                  <a:moveTo>
                    <a:pt x="191" y="87"/>
                  </a:moveTo>
                  <a:lnTo>
                    <a:pt x="191" y="87"/>
                  </a:lnTo>
                  <a:cubicBezTo>
                    <a:pt x="192" y="141"/>
                    <a:pt x="153" y="178"/>
                    <a:pt x="96" y="181"/>
                  </a:cubicBezTo>
                  <a:cubicBezTo>
                    <a:pt x="43" y="183"/>
                    <a:pt x="4" y="146"/>
                    <a:pt x="2" y="96"/>
                  </a:cubicBezTo>
                  <a:cubicBezTo>
                    <a:pt x="0" y="42"/>
                    <a:pt x="39" y="5"/>
                    <a:pt x="96" y="2"/>
                  </a:cubicBezTo>
                  <a:cubicBezTo>
                    <a:pt x="150" y="0"/>
                    <a:pt x="189" y="37"/>
                    <a:pt x="191" y="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7F3E100-5613-484A-B1E3-F84ADB5552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1" y="2976"/>
              <a:ext cx="103" cy="110"/>
            </a:xfrm>
            <a:custGeom>
              <a:avLst/>
              <a:gdLst>
                <a:gd name="T0" fmla="*/ 146 w 171"/>
                <a:gd name="T1" fmla="*/ 2 h 176"/>
                <a:gd name="T2" fmla="*/ 146 w 171"/>
                <a:gd name="T3" fmla="*/ 2 h 176"/>
                <a:gd name="T4" fmla="*/ 99 w 171"/>
                <a:gd name="T5" fmla="*/ 115 h 176"/>
                <a:gd name="T6" fmla="*/ 42 w 171"/>
                <a:gd name="T7" fmla="*/ 2 h 176"/>
                <a:gd name="T8" fmla="*/ 41 w 171"/>
                <a:gd name="T9" fmla="*/ 2 h 176"/>
                <a:gd name="T10" fmla="*/ 32 w 171"/>
                <a:gd name="T11" fmla="*/ 2 h 176"/>
                <a:gd name="T12" fmla="*/ 9 w 171"/>
                <a:gd name="T13" fmla="*/ 1 h 176"/>
                <a:gd name="T14" fmla="*/ 1 w 171"/>
                <a:gd name="T15" fmla="*/ 0 h 176"/>
                <a:gd name="T16" fmla="*/ 0 w 171"/>
                <a:gd name="T17" fmla="*/ 0 h 176"/>
                <a:gd name="T18" fmla="*/ 66 w 171"/>
                <a:gd name="T19" fmla="*/ 132 h 176"/>
                <a:gd name="T20" fmla="*/ 87 w 171"/>
                <a:gd name="T21" fmla="*/ 172 h 176"/>
                <a:gd name="T22" fmla="*/ 94 w 171"/>
                <a:gd name="T23" fmla="*/ 176 h 176"/>
                <a:gd name="T24" fmla="*/ 104 w 171"/>
                <a:gd name="T25" fmla="*/ 160 h 176"/>
                <a:gd name="T26" fmla="*/ 171 w 171"/>
                <a:gd name="T27" fmla="*/ 1 h 176"/>
                <a:gd name="T28" fmla="*/ 151 w 171"/>
                <a:gd name="T29" fmla="*/ 2 h 176"/>
                <a:gd name="T30" fmla="*/ 146 w 171"/>
                <a:gd name="T31" fmla="*/ 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6">
                  <a:moveTo>
                    <a:pt x="146" y="2"/>
                  </a:moveTo>
                  <a:lnTo>
                    <a:pt x="146" y="2"/>
                  </a:lnTo>
                  <a:cubicBezTo>
                    <a:pt x="130" y="44"/>
                    <a:pt x="108" y="95"/>
                    <a:pt x="99" y="115"/>
                  </a:cubicBezTo>
                  <a:cubicBezTo>
                    <a:pt x="89" y="97"/>
                    <a:pt x="64" y="48"/>
                    <a:pt x="42" y="2"/>
                  </a:cubicBezTo>
                  <a:cubicBezTo>
                    <a:pt x="42" y="2"/>
                    <a:pt x="41" y="2"/>
                    <a:pt x="41" y="2"/>
                  </a:cubicBezTo>
                  <a:cubicBezTo>
                    <a:pt x="37" y="2"/>
                    <a:pt x="36" y="2"/>
                    <a:pt x="32" y="2"/>
                  </a:cubicBezTo>
                  <a:cubicBezTo>
                    <a:pt x="24" y="2"/>
                    <a:pt x="18" y="2"/>
                    <a:pt x="9" y="1"/>
                  </a:cubicBezTo>
                  <a:cubicBezTo>
                    <a:pt x="5" y="0"/>
                    <a:pt x="2" y="0"/>
                    <a:pt x="1" y="0"/>
                  </a:cubicBezTo>
                  <a:lnTo>
                    <a:pt x="0" y="0"/>
                  </a:lnTo>
                  <a:lnTo>
                    <a:pt x="66" y="132"/>
                  </a:lnTo>
                  <a:cubicBezTo>
                    <a:pt x="78" y="156"/>
                    <a:pt x="85" y="169"/>
                    <a:pt x="87" y="172"/>
                  </a:cubicBezTo>
                  <a:cubicBezTo>
                    <a:pt x="89" y="175"/>
                    <a:pt x="91" y="176"/>
                    <a:pt x="94" y="176"/>
                  </a:cubicBezTo>
                  <a:cubicBezTo>
                    <a:pt x="97" y="176"/>
                    <a:pt x="98" y="173"/>
                    <a:pt x="104" y="160"/>
                  </a:cubicBezTo>
                  <a:cubicBezTo>
                    <a:pt x="109" y="149"/>
                    <a:pt x="153" y="45"/>
                    <a:pt x="171" y="1"/>
                  </a:cubicBezTo>
                  <a:cubicBezTo>
                    <a:pt x="165" y="2"/>
                    <a:pt x="155" y="2"/>
                    <a:pt x="151" y="2"/>
                  </a:cubicBezTo>
                  <a:cubicBezTo>
                    <a:pt x="150" y="2"/>
                    <a:pt x="148" y="2"/>
                    <a:pt x="14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D0B3914-A89B-4B6D-9485-6EBFA3AE2D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1" y="2917"/>
              <a:ext cx="118" cy="169"/>
            </a:xfrm>
            <a:custGeom>
              <a:avLst/>
              <a:gdLst>
                <a:gd name="T0" fmla="*/ 104 w 195"/>
                <a:gd name="T1" fmla="*/ 104 h 273"/>
                <a:gd name="T2" fmla="*/ 104 w 195"/>
                <a:gd name="T3" fmla="*/ 104 h 273"/>
                <a:gd name="T4" fmla="*/ 52 w 195"/>
                <a:gd name="T5" fmla="*/ 84 h 273"/>
                <a:gd name="T6" fmla="*/ 40 w 195"/>
                <a:gd name="T7" fmla="*/ 61 h 273"/>
                <a:gd name="T8" fmla="*/ 54 w 195"/>
                <a:gd name="T9" fmla="*/ 34 h 273"/>
                <a:gd name="T10" fmla="*/ 88 w 195"/>
                <a:gd name="T11" fmla="*/ 23 h 273"/>
                <a:gd name="T12" fmla="*/ 131 w 195"/>
                <a:gd name="T13" fmla="*/ 36 h 273"/>
                <a:gd name="T14" fmla="*/ 166 w 195"/>
                <a:gd name="T15" fmla="*/ 73 h 273"/>
                <a:gd name="T16" fmla="*/ 172 w 195"/>
                <a:gd name="T17" fmla="*/ 75 h 273"/>
                <a:gd name="T18" fmla="*/ 177 w 195"/>
                <a:gd name="T19" fmla="*/ 69 h 273"/>
                <a:gd name="T20" fmla="*/ 176 w 195"/>
                <a:gd name="T21" fmla="*/ 63 h 273"/>
                <a:gd name="T22" fmla="*/ 171 w 195"/>
                <a:gd name="T23" fmla="*/ 22 h 273"/>
                <a:gd name="T24" fmla="*/ 91 w 195"/>
                <a:gd name="T25" fmla="*/ 0 h 273"/>
                <a:gd name="T26" fmla="*/ 24 w 195"/>
                <a:gd name="T27" fmla="*/ 22 h 273"/>
                <a:gd name="T28" fmla="*/ 0 w 195"/>
                <a:gd name="T29" fmla="*/ 72 h 273"/>
                <a:gd name="T30" fmla="*/ 36 w 195"/>
                <a:gd name="T31" fmla="*/ 129 h 273"/>
                <a:gd name="T32" fmla="*/ 87 w 195"/>
                <a:gd name="T33" fmla="*/ 152 h 273"/>
                <a:gd name="T34" fmla="*/ 139 w 195"/>
                <a:gd name="T35" fmla="*/ 177 h 273"/>
                <a:gd name="T36" fmla="*/ 153 w 195"/>
                <a:gd name="T37" fmla="*/ 204 h 273"/>
                <a:gd name="T38" fmla="*/ 138 w 195"/>
                <a:gd name="T39" fmla="*/ 236 h 273"/>
                <a:gd name="T40" fmla="*/ 98 w 195"/>
                <a:gd name="T41" fmla="*/ 250 h 273"/>
                <a:gd name="T42" fmla="*/ 47 w 195"/>
                <a:gd name="T43" fmla="*/ 231 h 273"/>
                <a:gd name="T44" fmla="*/ 14 w 195"/>
                <a:gd name="T45" fmla="*/ 188 h 273"/>
                <a:gd name="T46" fmla="*/ 6 w 195"/>
                <a:gd name="T47" fmla="*/ 178 h 273"/>
                <a:gd name="T48" fmla="*/ 0 w 195"/>
                <a:gd name="T49" fmla="*/ 184 h 273"/>
                <a:gd name="T50" fmla="*/ 0 w 195"/>
                <a:gd name="T51" fmla="*/ 190 h 273"/>
                <a:gd name="T52" fmla="*/ 4 w 195"/>
                <a:gd name="T53" fmla="*/ 245 h 273"/>
                <a:gd name="T54" fmla="*/ 99 w 195"/>
                <a:gd name="T55" fmla="*/ 273 h 273"/>
                <a:gd name="T56" fmla="*/ 195 w 195"/>
                <a:gd name="T57" fmla="*/ 187 h 273"/>
                <a:gd name="T58" fmla="*/ 104 w 195"/>
                <a:gd name="T59" fmla="*/ 10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5" h="273">
                  <a:moveTo>
                    <a:pt x="104" y="104"/>
                  </a:moveTo>
                  <a:lnTo>
                    <a:pt x="104" y="104"/>
                  </a:lnTo>
                  <a:cubicBezTo>
                    <a:pt x="81" y="97"/>
                    <a:pt x="60" y="91"/>
                    <a:pt x="52" y="84"/>
                  </a:cubicBezTo>
                  <a:cubicBezTo>
                    <a:pt x="43" y="77"/>
                    <a:pt x="40" y="70"/>
                    <a:pt x="40" y="61"/>
                  </a:cubicBezTo>
                  <a:cubicBezTo>
                    <a:pt x="40" y="50"/>
                    <a:pt x="45" y="41"/>
                    <a:pt x="54" y="34"/>
                  </a:cubicBezTo>
                  <a:cubicBezTo>
                    <a:pt x="63" y="27"/>
                    <a:pt x="75" y="23"/>
                    <a:pt x="88" y="23"/>
                  </a:cubicBezTo>
                  <a:cubicBezTo>
                    <a:pt x="103" y="23"/>
                    <a:pt x="117" y="27"/>
                    <a:pt x="131" y="36"/>
                  </a:cubicBezTo>
                  <a:cubicBezTo>
                    <a:pt x="155" y="52"/>
                    <a:pt x="161" y="67"/>
                    <a:pt x="166" y="73"/>
                  </a:cubicBezTo>
                  <a:cubicBezTo>
                    <a:pt x="167" y="74"/>
                    <a:pt x="169" y="75"/>
                    <a:pt x="172" y="75"/>
                  </a:cubicBezTo>
                  <a:cubicBezTo>
                    <a:pt x="175" y="75"/>
                    <a:pt x="177" y="73"/>
                    <a:pt x="177" y="69"/>
                  </a:cubicBezTo>
                  <a:lnTo>
                    <a:pt x="176" y="63"/>
                  </a:lnTo>
                  <a:lnTo>
                    <a:pt x="171" y="22"/>
                  </a:lnTo>
                  <a:cubicBezTo>
                    <a:pt x="147" y="13"/>
                    <a:pt x="120" y="0"/>
                    <a:pt x="91" y="0"/>
                  </a:cubicBezTo>
                  <a:cubicBezTo>
                    <a:pt x="63" y="0"/>
                    <a:pt x="41" y="7"/>
                    <a:pt x="24" y="22"/>
                  </a:cubicBezTo>
                  <a:cubicBezTo>
                    <a:pt x="8" y="37"/>
                    <a:pt x="0" y="50"/>
                    <a:pt x="0" y="72"/>
                  </a:cubicBezTo>
                  <a:cubicBezTo>
                    <a:pt x="0" y="95"/>
                    <a:pt x="15" y="115"/>
                    <a:pt x="36" y="129"/>
                  </a:cubicBezTo>
                  <a:cubicBezTo>
                    <a:pt x="47" y="136"/>
                    <a:pt x="64" y="144"/>
                    <a:pt x="87" y="152"/>
                  </a:cubicBezTo>
                  <a:cubicBezTo>
                    <a:pt x="110" y="160"/>
                    <a:pt x="130" y="168"/>
                    <a:pt x="139" y="177"/>
                  </a:cubicBezTo>
                  <a:cubicBezTo>
                    <a:pt x="149" y="186"/>
                    <a:pt x="153" y="193"/>
                    <a:pt x="153" y="204"/>
                  </a:cubicBezTo>
                  <a:cubicBezTo>
                    <a:pt x="153" y="216"/>
                    <a:pt x="148" y="227"/>
                    <a:pt x="138" y="236"/>
                  </a:cubicBezTo>
                  <a:cubicBezTo>
                    <a:pt x="128" y="245"/>
                    <a:pt x="115" y="250"/>
                    <a:pt x="98" y="250"/>
                  </a:cubicBezTo>
                  <a:cubicBezTo>
                    <a:pt x="79" y="250"/>
                    <a:pt x="61" y="244"/>
                    <a:pt x="47" y="231"/>
                  </a:cubicBezTo>
                  <a:cubicBezTo>
                    <a:pt x="33" y="219"/>
                    <a:pt x="22" y="208"/>
                    <a:pt x="14" y="188"/>
                  </a:cubicBezTo>
                  <a:cubicBezTo>
                    <a:pt x="11" y="182"/>
                    <a:pt x="8" y="178"/>
                    <a:pt x="6" y="178"/>
                  </a:cubicBezTo>
                  <a:cubicBezTo>
                    <a:pt x="2" y="178"/>
                    <a:pt x="0" y="180"/>
                    <a:pt x="0" y="184"/>
                  </a:cubicBezTo>
                  <a:cubicBezTo>
                    <a:pt x="0" y="185"/>
                    <a:pt x="0" y="187"/>
                    <a:pt x="0" y="190"/>
                  </a:cubicBezTo>
                  <a:lnTo>
                    <a:pt x="4" y="245"/>
                  </a:lnTo>
                  <a:cubicBezTo>
                    <a:pt x="26" y="257"/>
                    <a:pt x="61" y="273"/>
                    <a:pt x="99" y="273"/>
                  </a:cubicBezTo>
                  <a:cubicBezTo>
                    <a:pt x="160" y="273"/>
                    <a:pt x="195" y="229"/>
                    <a:pt x="195" y="187"/>
                  </a:cubicBezTo>
                  <a:cubicBezTo>
                    <a:pt x="195" y="156"/>
                    <a:pt x="177" y="129"/>
                    <a:pt x="104" y="10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42253408-3225-40A0-980C-9BA926544B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64" y="2974"/>
              <a:ext cx="88" cy="112"/>
            </a:xfrm>
            <a:custGeom>
              <a:avLst/>
              <a:gdLst>
                <a:gd name="T0" fmla="*/ 106 w 146"/>
                <a:gd name="T1" fmla="*/ 112 h 181"/>
                <a:gd name="T2" fmla="*/ 106 w 146"/>
                <a:gd name="T3" fmla="*/ 112 h 181"/>
                <a:gd name="T4" fmla="*/ 68 w 146"/>
                <a:gd name="T5" fmla="*/ 155 h 181"/>
                <a:gd name="T6" fmla="*/ 42 w 146"/>
                <a:gd name="T7" fmla="*/ 134 h 181"/>
                <a:gd name="T8" fmla="*/ 77 w 146"/>
                <a:gd name="T9" fmla="*/ 100 h 181"/>
                <a:gd name="T10" fmla="*/ 106 w 146"/>
                <a:gd name="T11" fmla="*/ 85 h 181"/>
                <a:gd name="T12" fmla="*/ 106 w 146"/>
                <a:gd name="T13" fmla="*/ 112 h 181"/>
                <a:gd name="T14" fmla="*/ 106 w 146"/>
                <a:gd name="T15" fmla="*/ 112 h 181"/>
                <a:gd name="T16" fmla="*/ 81 w 146"/>
                <a:gd name="T17" fmla="*/ 0 h 181"/>
                <a:gd name="T18" fmla="*/ 81 w 146"/>
                <a:gd name="T19" fmla="*/ 0 h 181"/>
                <a:gd name="T20" fmla="*/ 35 w 146"/>
                <a:gd name="T21" fmla="*/ 8 h 181"/>
                <a:gd name="T22" fmla="*/ 11 w 146"/>
                <a:gd name="T23" fmla="*/ 40 h 181"/>
                <a:gd name="T24" fmla="*/ 30 w 146"/>
                <a:gd name="T25" fmla="*/ 59 h 181"/>
                <a:gd name="T26" fmla="*/ 55 w 146"/>
                <a:gd name="T27" fmla="*/ 40 h 181"/>
                <a:gd name="T28" fmla="*/ 83 w 146"/>
                <a:gd name="T29" fmla="*/ 21 h 181"/>
                <a:gd name="T30" fmla="*/ 100 w 146"/>
                <a:gd name="T31" fmla="*/ 28 h 181"/>
                <a:gd name="T32" fmla="*/ 102 w 146"/>
                <a:gd name="T33" fmla="*/ 61 h 181"/>
                <a:gd name="T34" fmla="*/ 91 w 146"/>
                <a:gd name="T35" fmla="*/ 73 h 181"/>
                <a:gd name="T36" fmla="*/ 66 w 146"/>
                <a:gd name="T37" fmla="*/ 83 h 181"/>
                <a:gd name="T38" fmla="*/ 27 w 146"/>
                <a:gd name="T39" fmla="*/ 98 h 181"/>
                <a:gd name="T40" fmla="*/ 0 w 146"/>
                <a:gd name="T41" fmla="*/ 139 h 181"/>
                <a:gd name="T42" fmla="*/ 52 w 146"/>
                <a:gd name="T43" fmla="*/ 181 h 181"/>
                <a:gd name="T44" fmla="*/ 106 w 146"/>
                <a:gd name="T45" fmla="*/ 150 h 181"/>
                <a:gd name="T46" fmla="*/ 130 w 146"/>
                <a:gd name="T47" fmla="*/ 181 h 181"/>
                <a:gd name="T48" fmla="*/ 146 w 146"/>
                <a:gd name="T49" fmla="*/ 178 h 181"/>
                <a:gd name="T50" fmla="*/ 146 w 146"/>
                <a:gd name="T51" fmla="*/ 57 h 181"/>
                <a:gd name="T52" fmla="*/ 81 w 146"/>
                <a:gd name="T5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81">
                  <a:moveTo>
                    <a:pt x="106" y="112"/>
                  </a:moveTo>
                  <a:lnTo>
                    <a:pt x="106" y="112"/>
                  </a:lnTo>
                  <a:cubicBezTo>
                    <a:pt x="106" y="138"/>
                    <a:pt x="89" y="154"/>
                    <a:pt x="68" y="155"/>
                  </a:cubicBezTo>
                  <a:cubicBezTo>
                    <a:pt x="52" y="156"/>
                    <a:pt x="42" y="148"/>
                    <a:pt x="42" y="134"/>
                  </a:cubicBezTo>
                  <a:cubicBezTo>
                    <a:pt x="42" y="118"/>
                    <a:pt x="51" y="111"/>
                    <a:pt x="77" y="100"/>
                  </a:cubicBezTo>
                  <a:cubicBezTo>
                    <a:pt x="92" y="94"/>
                    <a:pt x="102" y="89"/>
                    <a:pt x="106" y="85"/>
                  </a:cubicBezTo>
                  <a:lnTo>
                    <a:pt x="106" y="112"/>
                  </a:lnTo>
                  <a:lnTo>
                    <a:pt x="106" y="112"/>
                  </a:lnTo>
                  <a:close/>
                  <a:moveTo>
                    <a:pt x="81" y="0"/>
                  </a:moveTo>
                  <a:lnTo>
                    <a:pt x="81" y="0"/>
                  </a:lnTo>
                  <a:cubicBezTo>
                    <a:pt x="62" y="0"/>
                    <a:pt x="49" y="2"/>
                    <a:pt x="35" y="8"/>
                  </a:cubicBezTo>
                  <a:cubicBezTo>
                    <a:pt x="20" y="15"/>
                    <a:pt x="11" y="26"/>
                    <a:pt x="11" y="40"/>
                  </a:cubicBezTo>
                  <a:cubicBezTo>
                    <a:pt x="11" y="52"/>
                    <a:pt x="19" y="59"/>
                    <a:pt x="30" y="59"/>
                  </a:cubicBezTo>
                  <a:cubicBezTo>
                    <a:pt x="44" y="59"/>
                    <a:pt x="52" y="53"/>
                    <a:pt x="55" y="40"/>
                  </a:cubicBezTo>
                  <a:cubicBezTo>
                    <a:pt x="58" y="28"/>
                    <a:pt x="72" y="21"/>
                    <a:pt x="83" y="21"/>
                  </a:cubicBezTo>
                  <a:cubicBezTo>
                    <a:pt x="90" y="21"/>
                    <a:pt x="96" y="23"/>
                    <a:pt x="100" y="28"/>
                  </a:cubicBezTo>
                  <a:cubicBezTo>
                    <a:pt x="109" y="37"/>
                    <a:pt x="107" y="53"/>
                    <a:pt x="102" y="61"/>
                  </a:cubicBezTo>
                  <a:cubicBezTo>
                    <a:pt x="99" y="66"/>
                    <a:pt x="95" y="70"/>
                    <a:pt x="91" y="73"/>
                  </a:cubicBezTo>
                  <a:cubicBezTo>
                    <a:pt x="86" y="75"/>
                    <a:pt x="81" y="79"/>
                    <a:pt x="66" y="83"/>
                  </a:cubicBezTo>
                  <a:cubicBezTo>
                    <a:pt x="48" y="89"/>
                    <a:pt x="35" y="94"/>
                    <a:pt x="27" y="98"/>
                  </a:cubicBezTo>
                  <a:cubicBezTo>
                    <a:pt x="11" y="106"/>
                    <a:pt x="0" y="118"/>
                    <a:pt x="0" y="139"/>
                  </a:cubicBezTo>
                  <a:cubicBezTo>
                    <a:pt x="0" y="161"/>
                    <a:pt x="21" y="181"/>
                    <a:pt x="52" y="181"/>
                  </a:cubicBezTo>
                  <a:cubicBezTo>
                    <a:pt x="97" y="181"/>
                    <a:pt x="106" y="150"/>
                    <a:pt x="106" y="150"/>
                  </a:cubicBezTo>
                  <a:cubicBezTo>
                    <a:pt x="106" y="174"/>
                    <a:pt x="116" y="181"/>
                    <a:pt x="130" y="181"/>
                  </a:cubicBezTo>
                  <a:cubicBezTo>
                    <a:pt x="135" y="181"/>
                    <a:pt x="141" y="180"/>
                    <a:pt x="146" y="178"/>
                  </a:cubicBezTo>
                  <a:lnTo>
                    <a:pt x="146" y="57"/>
                  </a:lnTo>
                  <a:cubicBezTo>
                    <a:pt x="146" y="19"/>
                    <a:pt x="122" y="0"/>
                    <a:pt x="8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1D96613E-9245-4A01-A95B-FBD659B9C1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6" y="2974"/>
              <a:ext cx="87" cy="112"/>
            </a:xfrm>
            <a:custGeom>
              <a:avLst/>
              <a:gdLst>
                <a:gd name="T0" fmla="*/ 107 w 146"/>
                <a:gd name="T1" fmla="*/ 112 h 181"/>
                <a:gd name="T2" fmla="*/ 107 w 146"/>
                <a:gd name="T3" fmla="*/ 112 h 181"/>
                <a:gd name="T4" fmla="*/ 68 w 146"/>
                <a:gd name="T5" fmla="*/ 155 h 181"/>
                <a:gd name="T6" fmla="*/ 43 w 146"/>
                <a:gd name="T7" fmla="*/ 134 h 181"/>
                <a:gd name="T8" fmla="*/ 78 w 146"/>
                <a:gd name="T9" fmla="*/ 100 h 181"/>
                <a:gd name="T10" fmla="*/ 107 w 146"/>
                <a:gd name="T11" fmla="*/ 85 h 181"/>
                <a:gd name="T12" fmla="*/ 107 w 146"/>
                <a:gd name="T13" fmla="*/ 112 h 181"/>
                <a:gd name="T14" fmla="*/ 107 w 146"/>
                <a:gd name="T15" fmla="*/ 112 h 181"/>
                <a:gd name="T16" fmla="*/ 82 w 146"/>
                <a:gd name="T17" fmla="*/ 0 h 181"/>
                <a:gd name="T18" fmla="*/ 82 w 146"/>
                <a:gd name="T19" fmla="*/ 0 h 181"/>
                <a:gd name="T20" fmla="*/ 35 w 146"/>
                <a:gd name="T21" fmla="*/ 8 h 181"/>
                <a:gd name="T22" fmla="*/ 11 w 146"/>
                <a:gd name="T23" fmla="*/ 40 h 181"/>
                <a:gd name="T24" fmla="*/ 31 w 146"/>
                <a:gd name="T25" fmla="*/ 59 h 181"/>
                <a:gd name="T26" fmla="*/ 55 w 146"/>
                <a:gd name="T27" fmla="*/ 40 h 181"/>
                <a:gd name="T28" fmla="*/ 83 w 146"/>
                <a:gd name="T29" fmla="*/ 21 h 181"/>
                <a:gd name="T30" fmla="*/ 100 w 146"/>
                <a:gd name="T31" fmla="*/ 28 h 181"/>
                <a:gd name="T32" fmla="*/ 102 w 146"/>
                <a:gd name="T33" fmla="*/ 61 h 181"/>
                <a:gd name="T34" fmla="*/ 91 w 146"/>
                <a:gd name="T35" fmla="*/ 73 h 181"/>
                <a:gd name="T36" fmla="*/ 66 w 146"/>
                <a:gd name="T37" fmla="*/ 83 h 181"/>
                <a:gd name="T38" fmla="*/ 28 w 146"/>
                <a:gd name="T39" fmla="*/ 98 h 181"/>
                <a:gd name="T40" fmla="*/ 0 w 146"/>
                <a:gd name="T41" fmla="*/ 139 h 181"/>
                <a:gd name="T42" fmla="*/ 52 w 146"/>
                <a:gd name="T43" fmla="*/ 181 h 181"/>
                <a:gd name="T44" fmla="*/ 107 w 146"/>
                <a:gd name="T45" fmla="*/ 150 h 181"/>
                <a:gd name="T46" fmla="*/ 131 w 146"/>
                <a:gd name="T47" fmla="*/ 181 h 181"/>
                <a:gd name="T48" fmla="*/ 146 w 146"/>
                <a:gd name="T49" fmla="*/ 178 h 181"/>
                <a:gd name="T50" fmla="*/ 146 w 146"/>
                <a:gd name="T51" fmla="*/ 57 h 181"/>
                <a:gd name="T52" fmla="*/ 82 w 146"/>
                <a:gd name="T5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81">
                  <a:moveTo>
                    <a:pt x="107" y="112"/>
                  </a:moveTo>
                  <a:lnTo>
                    <a:pt x="107" y="112"/>
                  </a:lnTo>
                  <a:cubicBezTo>
                    <a:pt x="107" y="138"/>
                    <a:pt x="89" y="154"/>
                    <a:pt x="68" y="155"/>
                  </a:cubicBezTo>
                  <a:cubicBezTo>
                    <a:pt x="53" y="156"/>
                    <a:pt x="43" y="148"/>
                    <a:pt x="43" y="134"/>
                  </a:cubicBezTo>
                  <a:cubicBezTo>
                    <a:pt x="43" y="118"/>
                    <a:pt x="51" y="111"/>
                    <a:pt x="78" y="100"/>
                  </a:cubicBezTo>
                  <a:cubicBezTo>
                    <a:pt x="93" y="94"/>
                    <a:pt x="103" y="89"/>
                    <a:pt x="107" y="85"/>
                  </a:cubicBezTo>
                  <a:lnTo>
                    <a:pt x="107" y="112"/>
                  </a:lnTo>
                  <a:lnTo>
                    <a:pt x="107" y="112"/>
                  </a:lnTo>
                  <a:close/>
                  <a:moveTo>
                    <a:pt x="82" y="0"/>
                  </a:moveTo>
                  <a:lnTo>
                    <a:pt x="82" y="0"/>
                  </a:lnTo>
                  <a:cubicBezTo>
                    <a:pt x="62" y="0"/>
                    <a:pt x="49" y="2"/>
                    <a:pt x="35" y="8"/>
                  </a:cubicBezTo>
                  <a:cubicBezTo>
                    <a:pt x="21" y="15"/>
                    <a:pt x="11" y="26"/>
                    <a:pt x="11" y="40"/>
                  </a:cubicBezTo>
                  <a:cubicBezTo>
                    <a:pt x="11" y="52"/>
                    <a:pt x="19" y="59"/>
                    <a:pt x="31" y="59"/>
                  </a:cubicBezTo>
                  <a:cubicBezTo>
                    <a:pt x="44" y="59"/>
                    <a:pt x="52" y="53"/>
                    <a:pt x="55" y="40"/>
                  </a:cubicBezTo>
                  <a:cubicBezTo>
                    <a:pt x="58" y="28"/>
                    <a:pt x="73" y="21"/>
                    <a:pt x="83" y="21"/>
                  </a:cubicBezTo>
                  <a:cubicBezTo>
                    <a:pt x="91" y="21"/>
                    <a:pt x="96" y="23"/>
                    <a:pt x="100" y="28"/>
                  </a:cubicBezTo>
                  <a:cubicBezTo>
                    <a:pt x="109" y="37"/>
                    <a:pt x="107" y="53"/>
                    <a:pt x="102" y="61"/>
                  </a:cubicBezTo>
                  <a:cubicBezTo>
                    <a:pt x="99" y="66"/>
                    <a:pt x="96" y="70"/>
                    <a:pt x="91" y="73"/>
                  </a:cubicBezTo>
                  <a:cubicBezTo>
                    <a:pt x="87" y="75"/>
                    <a:pt x="81" y="79"/>
                    <a:pt x="66" y="83"/>
                  </a:cubicBezTo>
                  <a:cubicBezTo>
                    <a:pt x="48" y="89"/>
                    <a:pt x="35" y="94"/>
                    <a:pt x="28" y="98"/>
                  </a:cubicBezTo>
                  <a:cubicBezTo>
                    <a:pt x="11" y="106"/>
                    <a:pt x="0" y="118"/>
                    <a:pt x="0" y="139"/>
                  </a:cubicBezTo>
                  <a:cubicBezTo>
                    <a:pt x="0" y="161"/>
                    <a:pt x="22" y="181"/>
                    <a:pt x="52" y="181"/>
                  </a:cubicBezTo>
                  <a:cubicBezTo>
                    <a:pt x="98" y="181"/>
                    <a:pt x="107" y="150"/>
                    <a:pt x="107" y="150"/>
                  </a:cubicBezTo>
                  <a:cubicBezTo>
                    <a:pt x="107" y="174"/>
                    <a:pt x="117" y="181"/>
                    <a:pt x="131" y="181"/>
                  </a:cubicBezTo>
                  <a:cubicBezTo>
                    <a:pt x="135" y="181"/>
                    <a:pt x="141" y="180"/>
                    <a:pt x="146" y="178"/>
                  </a:cubicBezTo>
                  <a:lnTo>
                    <a:pt x="146" y="57"/>
                  </a:lnTo>
                  <a:cubicBezTo>
                    <a:pt x="146" y="19"/>
                    <a:pt x="122" y="0"/>
                    <a:pt x="8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6B798CC3-F443-4750-98A7-F0521B86F1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6" y="2975"/>
              <a:ext cx="80" cy="111"/>
            </a:xfrm>
            <a:custGeom>
              <a:avLst/>
              <a:gdLst>
                <a:gd name="T0" fmla="*/ 4 w 133"/>
                <a:gd name="T1" fmla="*/ 45 h 179"/>
                <a:gd name="T2" fmla="*/ 4 w 133"/>
                <a:gd name="T3" fmla="*/ 45 h 179"/>
                <a:gd name="T4" fmla="*/ 61 w 133"/>
                <a:gd name="T5" fmla="*/ 103 h 179"/>
                <a:gd name="T6" fmla="*/ 99 w 133"/>
                <a:gd name="T7" fmla="*/ 136 h 179"/>
                <a:gd name="T8" fmla="*/ 70 w 133"/>
                <a:gd name="T9" fmla="*/ 159 h 179"/>
                <a:gd name="T10" fmla="*/ 15 w 133"/>
                <a:gd name="T11" fmla="*/ 122 h 179"/>
                <a:gd name="T12" fmla="*/ 5 w 133"/>
                <a:gd name="T13" fmla="*/ 109 h 179"/>
                <a:gd name="T14" fmla="*/ 0 w 133"/>
                <a:gd name="T15" fmla="*/ 118 h 179"/>
                <a:gd name="T16" fmla="*/ 0 w 133"/>
                <a:gd name="T17" fmla="*/ 155 h 179"/>
                <a:gd name="T18" fmla="*/ 1 w 133"/>
                <a:gd name="T19" fmla="*/ 157 h 179"/>
                <a:gd name="T20" fmla="*/ 70 w 133"/>
                <a:gd name="T21" fmla="*/ 179 h 179"/>
                <a:gd name="T22" fmla="*/ 133 w 133"/>
                <a:gd name="T23" fmla="*/ 127 h 179"/>
                <a:gd name="T24" fmla="*/ 80 w 133"/>
                <a:gd name="T25" fmla="*/ 72 h 179"/>
                <a:gd name="T26" fmla="*/ 35 w 133"/>
                <a:gd name="T27" fmla="*/ 38 h 179"/>
                <a:gd name="T28" fmla="*/ 60 w 133"/>
                <a:gd name="T29" fmla="*/ 19 h 179"/>
                <a:gd name="T30" fmla="*/ 112 w 133"/>
                <a:gd name="T31" fmla="*/ 49 h 179"/>
                <a:gd name="T32" fmla="*/ 122 w 133"/>
                <a:gd name="T33" fmla="*/ 60 h 179"/>
                <a:gd name="T34" fmla="*/ 127 w 133"/>
                <a:gd name="T35" fmla="*/ 52 h 179"/>
                <a:gd name="T36" fmla="*/ 125 w 133"/>
                <a:gd name="T37" fmla="*/ 24 h 179"/>
                <a:gd name="T38" fmla="*/ 124 w 133"/>
                <a:gd name="T39" fmla="*/ 18 h 179"/>
                <a:gd name="T40" fmla="*/ 63 w 133"/>
                <a:gd name="T41" fmla="*/ 0 h 179"/>
                <a:gd name="T42" fmla="*/ 4 w 133"/>
                <a:gd name="T43" fmla="*/ 4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" h="179">
                  <a:moveTo>
                    <a:pt x="4" y="45"/>
                  </a:moveTo>
                  <a:lnTo>
                    <a:pt x="4" y="45"/>
                  </a:lnTo>
                  <a:cubicBezTo>
                    <a:pt x="4" y="70"/>
                    <a:pt x="16" y="81"/>
                    <a:pt x="61" y="103"/>
                  </a:cubicBezTo>
                  <a:cubicBezTo>
                    <a:pt x="81" y="112"/>
                    <a:pt x="99" y="117"/>
                    <a:pt x="99" y="136"/>
                  </a:cubicBezTo>
                  <a:cubicBezTo>
                    <a:pt x="99" y="153"/>
                    <a:pt x="84" y="159"/>
                    <a:pt x="70" y="159"/>
                  </a:cubicBezTo>
                  <a:cubicBezTo>
                    <a:pt x="47" y="159"/>
                    <a:pt x="27" y="152"/>
                    <a:pt x="15" y="122"/>
                  </a:cubicBezTo>
                  <a:cubicBezTo>
                    <a:pt x="11" y="114"/>
                    <a:pt x="8" y="109"/>
                    <a:pt x="5" y="109"/>
                  </a:cubicBezTo>
                  <a:cubicBezTo>
                    <a:pt x="1" y="109"/>
                    <a:pt x="0" y="112"/>
                    <a:pt x="0" y="118"/>
                  </a:cubicBezTo>
                  <a:cubicBezTo>
                    <a:pt x="0" y="132"/>
                    <a:pt x="0" y="145"/>
                    <a:pt x="0" y="155"/>
                  </a:cubicBezTo>
                  <a:cubicBezTo>
                    <a:pt x="0" y="156"/>
                    <a:pt x="0" y="157"/>
                    <a:pt x="1" y="157"/>
                  </a:cubicBezTo>
                  <a:cubicBezTo>
                    <a:pt x="14" y="166"/>
                    <a:pt x="39" y="179"/>
                    <a:pt x="70" y="179"/>
                  </a:cubicBezTo>
                  <a:cubicBezTo>
                    <a:pt x="109" y="179"/>
                    <a:pt x="133" y="152"/>
                    <a:pt x="133" y="127"/>
                  </a:cubicBezTo>
                  <a:cubicBezTo>
                    <a:pt x="133" y="104"/>
                    <a:pt x="119" y="88"/>
                    <a:pt x="80" y="72"/>
                  </a:cubicBezTo>
                  <a:cubicBezTo>
                    <a:pt x="44" y="56"/>
                    <a:pt x="35" y="52"/>
                    <a:pt x="35" y="38"/>
                  </a:cubicBezTo>
                  <a:cubicBezTo>
                    <a:pt x="35" y="28"/>
                    <a:pt x="46" y="19"/>
                    <a:pt x="60" y="19"/>
                  </a:cubicBezTo>
                  <a:cubicBezTo>
                    <a:pt x="83" y="19"/>
                    <a:pt x="101" y="24"/>
                    <a:pt x="112" y="49"/>
                  </a:cubicBezTo>
                  <a:cubicBezTo>
                    <a:pt x="116" y="56"/>
                    <a:pt x="119" y="60"/>
                    <a:pt x="122" y="60"/>
                  </a:cubicBezTo>
                  <a:cubicBezTo>
                    <a:pt x="125" y="60"/>
                    <a:pt x="127" y="57"/>
                    <a:pt x="127" y="52"/>
                  </a:cubicBezTo>
                  <a:cubicBezTo>
                    <a:pt x="127" y="45"/>
                    <a:pt x="126" y="35"/>
                    <a:pt x="125" y="24"/>
                  </a:cubicBezTo>
                  <a:cubicBezTo>
                    <a:pt x="125" y="22"/>
                    <a:pt x="124" y="20"/>
                    <a:pt x="124" y="18"/>
                  </a:cubicBezTo>
                  <a:cubicBezTo>
                    <a:pt x="110" y="10"/>
                    <a:pt x="89" y="0"/>
                    <a:pt x="63" y="0"/>
                  </a:cubicBezTo>
                  <a:cubicBezTo>
                    <a:pt x="29" y="0"/>
                    <a:pt x="4" y="22"/>
                    <a:pt x="4" y="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441E609D-50AC-43AF-8942-F8173427CF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1" y="2919"/>
              <a:ext cx="31" cy="32"/>
            </a:xfrm>
            <a:custGeom>
              <a:avLst/>
              <a:gdLst>
                <a:gd name="T0" fmla="*/ 25 w 51"/>
                <a:gd name="T1" fmla="*/ 51 h 51"/>
                <a:gd name="T2" fmla="*/ 25 w 51"/>
                <a:gd name="T3" fmla="*/ 51 h 51"/>
                <a:gd name="T4" fmla="*/ 43 w 51"/>
                <a:gd name="T5" fmla="*/ 43 h 51"/>
                <a:gd name="T6" fmla="*/ 51 w 51"/>
                <a:gd name="T7" fmla="*/ 25 h 51"/>
                <a:gd name="T8" fmla="*/ 43 w 51"/>
                <a:gd name="T9" fmla="*/ 7 h 51"/>
                <a:gd name="T10" fmla="*/ 25 w 51"/>
                <a:gd name="T11" fmla="*/ 0 h 51"/>
                <a:gd name="T12" fmla="*/ 7 w 51"/>
                <a:gd name="T13" fmla="*/ 7 h 51"/>
                <a:gd name="T14" fmla="*/ 0 w 51"/>
                <a:gd name="T15" fmla="*/ 25 h 51"/>
                <a:gd name="T16" fmla="*/ 7 w 51"/>
                <a:gd name="T17" fmla="*/ 43 h 51"/>
                <a:gd name="T18" fmla="*/ 25 w 51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25" y="51"/>
                  </a:moveTo>
                  <a:lnTo>
                    <a:pt x="25" y="51"/>
                  </a:lnTo>
                  <a:cubicBezTo>
                    <a:pt x="32" y="51"/>
                    <a:pt x="38" y="48"/>
                    <a:pt x="43" y="43"/>
                  </a:cubicBezTo>
                  <a:cubicBezTo>
                    <a:pt x="48" y="38"/>
                    <a:pt x="51" y="32"/>
                    <a:pt x="51" y="25"/>
                  </a:cubicBezTo>
                  <a:cubicBezTo>
                    <a:pt x="51" y="18"/>
                    <a:pt x="48" y="12"/>
                    <a:pt x="43" y="7"/>
                  </a:cubicBezTo>
                  <a:cubicBezTo>
                    <a:pt x="38" y="2"/>
                    <a:pt x="32" y="0"/>
                    <a:pt x="25" y="0"/>
                  </a:cubicBezTo>
                  <a:cubicBezTo>
                    <a:pt x="18" y="0"/>
                    <a:pt x="12" y="2"/>
                    <a:pt x="7" y="7"/>
                  </a:cubicBezTo>
                  <a:cubicBezTo>
                    <a:pt x="2" y="12"/>
                    <a:pt x="0" y="18"/>
                    <a:pt x="0" y="25"/>
                  </a:cubicBezTo>
                  <a:cubicBezTo>
                    <a:pt x="0" y="32"/>
                    <a:pt x="2" y="38"/>
                    <a:pt x="7" y="43"/>
                  </a:cubicBezTo>
                  <a:cubicBezTo>
                    <a:pt x="12" y="48"/>
                    <a:pt x="18" y="51"/>
                    <a:pt x="25" y="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AE0597C4-1386-42BD-A555-112D80487E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" y="2974"/>
              <a:ext cx="35" cy="110"/>
            </a:xfrm>
            <a:custGeom>
              <a:avLst/>
              <a:gdLst>
                <a:gd name="T0" fmla="*/ 12 w 59"/>
                <a:gd name="T1" fmla="*/ 4 h 177"/>
                <a:gd name="T2" fmla="*/ 12 w 59"/>
                <a:gd name="T3" fmla="*/ 4 h 177"/>
                <a:gd name="T4" fmla="*/ 8 w 59"/>
                <a:gd name="T5" fmla="*/ 5 h 177"/>
                <a:gd name="T6" fmla="*/ 0 w 59"/>
                <a:gd name="T7" fmla="*/ 10 h 177"/>
                <a:gd name="T8" fmla="*/ 8 w 59"/>
                <a:gd name="T9" fmla="*/ 16 h 177"/>
                <a:gd name="T10" fmla="*/ 19 w 59"/>
                <a:gd name="T11" fmla="*/ 43 h 177"/>
                <a:gd name="T12" fmla="*/ 19 w 59"/>
                <a:gd name="T13" fmla="*/ 177 h 177"/>
                <a:gd name="T14" fmla="*/ 39 w 59"/>
                <a:gd name="T15" fmla="*/ 176 h 177"/>
                <a:gd name="T16" fmla="*/ 59 w 59"/>
                <a:gd name="T17" fmla="*/ 177 h 177"/>
                <a:gd name="T18" fmla="*/ 59 w 59"/>
                <a:gd name="T19" fmla="*/ 0 h 177"/>
                <a:gd name="T20" fmla="*/ 12 w 59"/>
                <a:gd name="T21" fmla="*/ 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77">
                  <a:moveTo>
                    <a:pt x="12" y="4"/>
                  </a:moveTo>
                  <a:lnTo>
                    <a:pt x="12" y="4"/>
                  </a:lnTo>
                  <a:lnTo>
                    <a:pt x="8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2" y="16"/>
                    <a:pt x="8" y="16"/>
                  </a:cubicBezTo>
                  <a:cubicBezTo>
                    <a:pt x="18" y="18"/>
                    <a:pt x="19" y="21"/>
                    <a:pt x="19" y="43"/>
                  </a:cubicBezTo>
                  <a:lnTo>
                    <a:pt x="19" y="177"/>
                  </a:lnTo>
                  <a:cubicBezTo>
                    <a:pt x="25" y="177"/>
                    <a:pt x="31" y="176"/>
                    <a:pt x="39" y="176"/>
                  </a:cubicBezTo>
                  <a:cubicBezTo>
                    <a:pt x="47" y="176"/>
                    <a:pt x="53" y="177"/>
                    <a:pt x="59" y="177"/>
                  </a:cubicBezTo>
                  <a:lnTo>
                    <a:pt x="59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CCD6B96E-8AD6-4385-BBAF-1D650BBA4F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35" y="2919"/>
              <a:ext cx="31" cy="32"/>
            </a:xfrm>
            <a:custGeom>
              <a:avLst/>
              <a:gdLst>
                <a:gd name="T0" fmla="*/ 26 w 52"/>
                <a:gd name="T1" fmla="*/ 51 h 51"/>
                <a:gd name="T2" fmla="*/ 26 w 52"/>
                <a:gd name="T3" fmla="*/ 51 h 51"/>
                <a:gd name="T4" fmla="*/ 44 w 52"/>
                <a:gd name="T5" fmla="*/ 43 h 51"/>
                <a:gd name="T6" fmla="*/ 52 w 52"/>
                <a:gd name="T7" fmla="*/ 25 h 51"/>
                <a:gd name="T8" fmla="*/ 44 w 52"/>
                <a:gd name="T9" fmla="*/ 7 h 51"/>
                <a:gd name="T10" fmla="*/ 26 w 52"/>
                <a:gd name="T11" fmla="*/ 0 h 51"/>
                <a:gd name="T12" fmla="*/ 8 w 52"/>
                <a:gd name="T13" fmla="*/ 7 h 51"/>
                <a:gd name="T14" fmla="*/ 0 w 52"/>
                <a:gd name="T15" fmla="*/ 25 h 51"/>
                <a:gd name="T16" fmla="*/ 8 w 52"/>
                <a:gd name="T17" fmla="*/ 43 h 51"/>
                <a:gd name="T18" fmla="*/ 26 w 52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lnTo>
                    <a:pt x="26" y="51"/>
                  </a:lnTo>
                  <a:cubicBezTo>
                    <a:pt x="33" y="51"/>
                    <a:pt x="39" y="48"/>
                    <a:pt x="44" y="43"/>
                  </a:cubicBezTo>
                  <a:cubicBezTo>
                    <a:pt x="49" y="38"/>
                    <a:pt x="52" y="32"/>
                    <a:pt x="52" y="25"/>
                  </a:cubicBezTo>
                  <a:cubicBezTo>
                    <a:pt x="52" y="18"/>
                    <a:pt x="49" y="12"/>
                    <a:pt x="44" y="7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19" y="0"/>
                    <a:pt x="13" y="2"/>
                    <a:pt x="8" y="7"/>
                  </a:cubicBezTo>
                  <a:cubicBezTo>
                    <a:pt x="3" y="12"/>
                    <a:pt x="0" y="18"/>
                    <a:pt x="0" y="25"/>
                  </a:cubicBezTo>
                  <a:cubicBezTo>
                    <a:pt x="0" y="32"/>
                    <a:pt x="3" y="38"/>
                    <a:pt x="8" y="43"/>
                  </a:cubicBezTo>
                  <a:cubicBezTo>
                    <a:pt x="13" y="48"/>
                    <a:pt x="19" y="51"/>
                    <a:pt x="26" y="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743B3DF8-800B-468C-9FEE-5767705301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26" y="2974"/>
              <a:ext cx="37" cy="110"/>
            </a:xfrm>
            <a:custGeom>
              <a:avLst/>
              <a:gdLst>
                <a:gd name="T0" fmla="*/ 12 w 60"/>
                <a:gd name="T1" fmla="*/ 4 h 177"/>
                <a:gd name="T2" fmla="*/ 12 w 60"/>
                <a:gd name="T3" fmla="*/ 4 h 177"/>
                <a:gd name="T4" fmla="*/ 9 w 60"/>
                <a:gd name="T5" fmla="*/ 5 h 177"/>
                <a:gd name="T6" fmla="*/ 0 w 60"/>
                <a:gd name="T7" fmla="*/ 10 h 177"/>
                <a:gd name="T8" fmla="*/ 9 w 60"/>
                <a:gd name="T9" fmla="*/ 16 h 177"/>
                <a:gd name="T10" fmla="*/ 20 w 60"/>
                <a:gd name="T11" fmla="*/ 43 h 177"/>
                <a:gd name="T12" fmla="*/ 20 w 60"/>
                <a:gd name="T13" fmla="*/ 177 h 177"/>
                <a:gd name="T14" fmla="*/ 40 w 60"/>
                <a:gd name="T15" fmla="*/ 176 h 177"/>
                <a:gd name="T16" fmla="*/ 60 w 60"/>
                <a:gd name="T17" fmla="*/ 177 h 177"/>
                <a:gd name="T18" fmla="*/ 60 w 60"/>
                <a:gd name="T19" fmla="*/ 0 h 177"/>
                <a:gd name="T20" fmla="*/ 12 w 60"/>
                <a:gd name="T21" fmla="*/ 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177">
                  <a:moveTo>
                    <a:pt x="12" y="4"/>
                  </a:moveTo>
                  <a:lnTo>
                    <a:pt x="12" y="4"/>
                  </a:lnTo>
                  <a:lnTo>
                    <a:pt x="9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9" y="16"/>
                  </a:cubicBezTo>
                  <a:cubicBezTo>
                    <a:pt x="18" y="18"/>
                    <a:pt x="20" y="21"/>
                    <a:pt x="20" y="43"/>
                  </a:cubicBezTo>
                  <a:lnTo>
                    <a:pt x="20" y="177"/>
                  </a:lnTo>
                  <a:cubicBezTo>
                    <a:pt x="26" y="177"/>
                    <a:pt x="32" y="176"/>
                    <a:pt x="40" y="176"/>
                  </a:cubicBezTo>
                  <a:cubicBezTo>
                    <a:pt x="48" y="176"/>
                    <a:pt x="54" y="177"/>
                    <a:pt x="60" y="177"/>
                  </a:cubicBezTo>
                  <a:lnTo>
                    <a:pt x="60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2D596E1C-03C6-4E97-A65E-138FA2B18D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08" y="2914"/>
              <a:ext cx="109" cy="171"/>
            </a:xfrm>
            <a:custGeom>
              <a:avLst/>
              <a:gdLst>
                <a:gd name="T0" fmla="*/ 174 w 180"/>
                <a:gd name="T1" fmla="*/ 125 h 274"/>
                <a:gd name="T2" fmla="*/ 174 w 180"/>
                <a:gd name="T3" fmla="*/ 125 h 274"/>
                <a:gd name="T4" fmla="*/ 153 w 180"/>
                <a:gd name="T5" fmla="*/ 104 h 274"/>
                <a:gd name="T6" fmla="*/ 125 w 180"/>
                <a:gd name="T7" fmla="*/ 97 h 274"/>
                <a:gd name="T8" fmla="*/ 89 w 180"/>
                <a:gd name="T9" fmla="*/ 107 h 274"/>
                <a:gd name="T10" fmla="*/ 58 w 180"/>
                <a:gd name="T11" fmla="*/ 136 h 274"/>
                <a:gd name="T12" fmla="*/ 58 w 180"/>
                <a:gd name="T13" fmla="*/ 0 h 274"/>
                <a:gd name="T14" fmla="*/ 12 w 180"/>
                <a:gd name="T15" fmla="*/ 3 h 274"/>
                <a:gd name="T16" fmla="*/ 8 w 180"/>
                <a:gd name="T17" fmla="*/ 4 h 274"/>
                <a:gd name="T18" fmla="*/ 0 w 180"/>
                <a:gd name="T19" fmla="*/ 9 h 274"/>
                <a:gd name="T20" fmla="*/ 8 w 180"/>
                <a:gd name="T21" fmla="*/ 15 h 274"/>
                <a:gd name="T22" fmla="*/ 18 w 180"/>
                <a:gd name="T23" fmla="*/ 42 h 274"/>
                <a:gd name="T24" fmla="*/ 18 w 180"/>
                <a:gd name="T25" fmla="*/ 273 h 274"/>
                <a:gd name="T26" fmla="*/ 36 w 180"/>
                <a:gd name="T27" fmla="*/ 272 h 274"/>
                <a:gd name="T28" fmla="*/ 58 w 180"/>
                <a:gd name="T29" fmla="*/ 274 h 274"/>
                <a:gd name="T30" fmla="*/ 58 w 180"/>
                <a:gd name="T31" fmla="*/ 179 h 274"/>
                <a:gd name="T32" fmla="*/ 66 w 180"/>
                <a:gd name="T33" fmla="*/ 152 h 274"/>
                <a:gd name="T34" fmla="*/ 81 w 180"/>
                <a:gd name="T35" fmla="*/ 135 h 274"/>
                <a:gd name="T36" fmla="*/ 113 w 180"/>
                <a:gd name="T37" fmla="*/ 125 h 274"/>
                <a:gd name="T38" fmla="*/ 136 w 180"/>
                <a:gd name="T39" fmla="*/ 137 h 274"/>
                <a:gd name="T40" fmla="*/ 141 w 180"/>
                <a:gd name="T41" fmla="*/ 183 h 274"/>
                <a:gd name="T42" fmla="*/ 141 w 180"/>
                <a:gd name="T43" fmla="*/ 274 h 274"/>
                <a:gd name="T44" fmla="*/ 145 w 180"/>
                <a:gd name="T45" fmla="*/ 273 h 274"/>
                <a:gd name="T46" fmla="*/ 163 w 180"/>
                <a:gd name="T47" fmla="*/ 272 h 274"/>
                <a:gd name="T48" fmla="*/ 180 w 180"/>
                <a:gd name="T49" fmla="*/ 273 h 274"/>
                <a:gd name="T50" fmla="*/ 180 w 180"/>
                <a:gd name="T51" fmla="*/ 178 h 274"/>
                <a:gd name="T52" fmla="*/ 174 w 180"/>
                <a:gd name="T53" fmla="*/ 12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" h="274">
                  <a:moveTo>
                    <a:pt x="174" y="125"/>
                  </a:moveTo>
                  <a:lnTo>
                    <a:pt x="174" y="125"/>
                  </a:lnTo>
                  <a:cubicBezTo>
                    <a:pt x="169" y="115"/>
                    <a:pt x="162" y="108"/>
                    <a:pt x="153" y="104"/>
                  </a:cubicBezTo>
                  <a:cubicBezTo>
                    <a:pt x="144" y="99"/>
                    <a:pt x="135" y="97"/>
                    <a:pt x="125" y="97"/>
                  </a:cubicBezTo>
                  <a:cubicBezTo>
                    <a:pt x="113" y="97"/>
                    <a:pt x="99" y="100"/>
                    <a:pt x="89" y="107"/>
                  </a:cubicBezTo>
                  <a:cubicBezTo>
                    <a:pt x="79" y="113"/>
                    <a:pt x="67" y="123"/>
                    <a:pt x="58" y="136"/>
                  </a:cubicBezTo>
                  <a:lnTo>
                    <a:pt x="58" y="0"/>
                  </a:lnTo>
                  <a:lnTo>
                    <a:pt x="12" y="3"/>
                  </a:lnTo>
                  <a:lnTo>
                    <a:pt x="8" y="4"/>
                  </a:lnTo>
                  <a:cubicBezTo>
                    <a:pt x="2" y="4"/>
                    <a:pt x="0" y="6"/>
                    <a:pt x="0" y="9"/>
                  </a:cubicBezTo>
                  <a:cubicBezTo>
                    <a:pt x="0" y="13"/>
                    <a:pt x="2" y="15"/>
                    <a:pt x="8" y="15"/>
                  </a:cubicBezTo>
                  <a:cubicBezTo>
                    <a:pt x="20" y="17"/>
                    <a:pt x="18" y="21"/>
                    <a:pt x="18" y="42"/>
                  </a:cubicBezTo>
                  <a:lnTo>
                    <a:pt x="18" y="273"/>
                  </a:lnTo>
                  <a:cubicBezTo>
                    <a:pt x="23" y="273"/>
                    <a:pt x="28" y="272"/>
                    <a:pt x="36" y="272"/>
                  </a:cubicBezTo>
                  <a:cubicBezTo>
                    <a:pt x="43" y="272"/>
                    <a:pt x="52" y="273"/>
                    <a:pt x="58" y="274"/>
                  </a:cubicBezTo>
                  <a:lnTo>
                    <a:pt x="58" y="179"/>
                  </a:lnTo>
                  <a:cubicBezTo>
                    <a:pt x="58" y="168"/>
                    <a:pt x="61" y="160"/>
                    <a:pt x="66" y="152"/>
                  </a:cubicBezTo>
                  <a:cubicBezTo>
                    <a:pt x="71" y="146"/>
                    <a:pt x="76" y="139"/>
                    <a:pt x="81" y="135"/>
                  </a:cubicBezTo>
                  <a:cubicBezTo>
                    <a:pt x="90" y="128"/>
                    <a:pt x="103" y="125"/>
                    <a:pt x="113" y="125"/>
                  </a:cubicBezTo>
                  <a:cubicBezTo>
                    <a:pt x="124" y="125"/>
                    <a:pt x="132" y="129"/>
                    <a:pt x="136" y="137"/>
                  </a:cubicBezTo>
                  <a:cubicBezTo>
                    <a:pt x="139" y="146"/>
                    <a:pt x="141" y="154"/>
                    <a:pt x="141" y="183"/>
                  </a:cubicBezTo>
                  <a:lnTo>
                    <a:pt x="141" y="274"/>
                  </a:lnTo>
                  <a:cubicBezTo>
                    <a:pt x="142" y="274"/>
                    <a:pt x="143" y="274"/>
                    <a:pt x="145" y="273"/>
                  </a:cubicBezTo>
                  <a:cubicBezTo>
                    <a:pt x="151" y="273"/>
                    <a:pt x="160" y="272"/>
                    <a:pt x="163" y="272"/>
                  </a:cubicBezTo>
                  <a:cubicBezTo>
                    <a:pt x="174" y="272"/>
                    <a:pt x="176" y="272"/>
                    <a:pt x="180" y="273"/>
                  </a:cubicBezTo>
                  <a:lnTo>
                    <a:pt x="180" y="178"/>
                  </a:lnTo>
                  <a:cubicBezTo>
                    <a:pt x="180" y="151"/>
                    <a:pt x="179" y="135"/>
                    <a:pt x="174" y="1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5AFCA421-C44B-49AA-8043-BEABC452EC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26" y="2914"/>
              <a:ext cx="104" cy="172"/>
            </a:xfrm>
            <a:custGeom>
              <a:avLst/>
              <a:gdLst>
                <a:gd name="T0" fmla="*/ 133 w 173"/>
                <a:gd name="T1" fmla="*/ 201 h 277"/>
                <a:gd name="T2" fmla="*/ 133 w 173"/>
                <a:gd name="T3" fmla="*/ 201 h 277"/>
                <a:gd name="T4" fmla="*/ 126 w 173"/>
                <a:gd name="T5" fmla="*/ 226 h 277"/>
                <a:gd name="T6" fmla="*/ 87 w 173"/>
                <a:gd name="T7" fmla="*/ 248 h 277"/>
                <a:gd name="T8" fmla="*/ 43 w 173"/>
                <a:gd name="T9" fmla="*/ 184 h 277"/>
                <a:gd name="T10" fmla="*/ 91 w 173"/>
                <a:gd name="T11" fmla="*/ 117 h 277"/>
                <a:gd name="T12" fmla="*/ 126 w 173"/>
                <a:gd name="T13" fmla="*/ 135 h 277"/>
                <a:gd name="T14" fmla="*/ 133 w 173"/>
                <a:gd name="T15" fmla="*/ 160 h 277"/>
                <a:gd name="T16" fmla="*/ 133 w 173"/>
                <a:gd name="T17" fmla="*/ 201 h 277"/>
                <a:gd name="T18" fmla="*/ 133 w 173"/>
                <a:gd name="T19" fmla="*/ 201 h 277"/>
                <a:gd name="T20" fmla="*/ 126 w 173"/>
                <a:gd name="T21" fmla="*/ 3 h 277"/>
                <a:gd name="T22" fmla="*/ 126 w 173"/>
                <a:gd name="T23" fmla="*/ 3 h 277"/>
                <a:gd name="T24" fmla="*/ 122 w 173"/>
                <a:gd name="T25" fmla="*/ 4 h 277"/>
                <a:gd name="T26" fmla="*/ 114 w 173"/>
                <a:gd name="T27" fmla="*/ 9 h 277"/>
                <a:gd name="T28" fmla="*/ 122 w 173"/>
                <a:gd name="T29" fmla="*/ 15 h 277"/>
                <a:gd name="T30" fmla="*/ 133 w 173"/>
                <a:gd name="T31" fmla="*/ 42 h 277"/>
                <a:gd name="T32" fmla="*/ 133 w 173"/>
                <a:gd name="T33" fmla="*/ 116 h 277"/>
                <a:gd name="T34" fmla="*/ 88 w 173"/>
                <a:gd name="T35" fmla="*/ 98 h 277"/>
                <a:gd name="T36" fmla="*/ 0 w 173"/>
                <a:gd name="T37" fmla="*/ 192 h 277"/>
                <a:gd name="T38" fmla="*/ 81 w 173"/>
                <a:gd name="T39" fmla="*/ 277 h 277"/>
                <a:gd name="T40" fmla="*/ 111 w 173"/>
                <a:gd name="T41" fmla="*/ 269 h 277"/>
                <a:gd name="T42" fmla="*/ 133 w 173"/>
                <a:gd name="T43" fmla="*/ 246 h 277"/>
                <a:gd name="T44" fmla="*/ 133 w 173"/>
                <a:gd name="T45" fmla="*/ 274 h 277"/>
                <a:gd name="T46" fmla="*/ 173 w 173"/>
                <a:gd name="T47" fmla="*/ 270 h 277"/>
                <a:gd name="T48" fmla="*/ 173 w 173"/>
                <a:gd name="T49" fmla="*/ 0 h 277"/>
                <a:gd name="T50" fmla="*/ 126 w 173"/>
                <a:gd name="T51" fmla="*/ 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3" h="277">
                  <a:moveTo>
                    <a:pt x="133" y="201"/>
                  </a:moveTo>
                  <a:lnTo>
                    <a:pt x="133" y="201"/>
                  </a:lnTo>
                  <a:cubicBezTo>
                    <a:pt x="133" y="209"/>
                    <a:pt x="130" y="219"/>
                    <a:pt x="126" y="226"/>
                  </a:cubicBezTo>
                  <a:cubicBezTo>
                    <a:pt x="119" y="238"/>
                    <a:pt x="106" y="248"/>
                    <a:pt x="87" y="248"/>
                  </a:cubicBezTo>
                  <a:cubicBezTo>
                    <a:pt x="59" y="248"/>
                    <a:pt x="43" y="226"/>
                    <a:pt x="43" y="184"/>
                  </a:cubicBezTo>
                  <a:cubicBezTo>
                    <a:pt x="43" y="145"/>
                    <a:pt x="62" y="117"/>
                    <a:pt x="91" y="117"/>
                  </a:cubicBezTo>
                  <a:cubicBezTo>
                    <a:pt x="108" y="117"/>
                    <a:pt x="118" y="125"/>
                    <a:pt x="126" y="135"/>
                  </a:cubicBezTo>
                  <a:cubicBezTo>
                    <a:pt x="130" y="141"/>
                    <a:pt x="133" y="152"/>
                    <a:pt x="133" y="160"/>
                  </a:cubicBezTo>
                  <a:lnTo>
                    <a:pt x="133" y="201"/>
                  </a:lnTo>
                  <a:lnTo>
                    <a:pt x="133" y="201"/>
                  </a:lnTo>
                  <a:close/>
                  <a:moveTo>
                    <a:pt x="126" y="3"/>
                  </a:moveTo>
                  <a:lnTo>
                    <a:pt x="126" y="3"/>
                  </a:lnTo>
                  <a:lnTo>
                    <a:pt x="122" y="4"/>
                  </a:lnTo>
                  <a:cubicBezTo>
                    <a:pt x="116" y="4"/>
                    <a:pt x="114" y="6"/>
                    <a:pt x="114" y="9"/>
                  </a:cubicBezTo>
                  <a:cubicBezTo>
                    <a:pt x="114" y="13"/>
                    <a:pt x="116" y="15"/>
                    <a:pt x="122" y="15"/>
                  </a:cubicBezTo>
                  <a:cubicBezTo>
                    <a:pt x="134" y="17"/>
                    <a:pt x="133" y="21"/>
                    <a:pt x="133" y="42"/>
                  </a:cubicBezTo>
                  <a:lnTo>
                    <a:pt x="133" y="116"/>
                  </a:lnTo>
                  <a:cubicBezTo>
                    <a:pt x="122" y="105"/>
                    <a:pt x="107" y="98"/>
                    <a:pt x="88" y="98"/>
                  </a:cubicBezTo>
                  <a:cubicBezTo>
                    <a:pt x="36" y="98"/>
                    <a:pt x="0" y="136"/>
                    <a:pt x="0" y="192"/>
                  </a:cubicBezTo>
                  <a:cubicBezTo>
                    <a:pt x="0" y="240"/>
                    <a:pt x="34" y="277"/>
                    <a:pt x="81" y="277"/>
                  </a:cubicBezTo>
                  <a:cubicBezTo>
                    <a:pt x="92" y="277"/>
                    <a:pt x="102" y="274"/>
                    <a:pt x="111" y="269"/>
                  </a:cubicBezTo>
                  <a:cubicBezTo>
                    <a:pt x="119" y="264"/>
                    <a:pt x="127" y="256"/>
                    <a:pt x="133" y="246"/>
                  </a:cubicBezTo>
                  <a:lnTo>
                    <a:pt x="133" y="274"/>
                  </a:lnTo>
                  <a:lnTo>
                    <a:pt x="173" y="270"/>
                  </a:lnTo>
                  <a:lnTo>
                    <a:pt x="173" y="0"/>
                  </a:lnTo>
                  <a:lnTo>
                    <a:pt x="12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90CB968E-B21A-48CC-BF68-2B41BC0A5E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2" y="2974"/>
              <a:ext cx="110" cy="111"/>
            </a:xfrm>
            <a:custGeom>
              <a:avLst/>
              <a:gdLst>
                <a:gd name="T0" fmla="*/ 130 w 182"/>
                <a:gd name="T1" fmla="*/ 1 h 178"/>
                <a:gd name="T2" fmla="*/ 130 w 182"/>
                <a:gd name="T3" fmla="*/ 1 h 178"/>
                <a:gd name="T4" fmla="*/ 59 w 182"/>
                <a:gd name="T5" fmla="*/ 40 h 178"/>
                <a:gd name="T6" fmla="*/ 59 w 182"/>
                <a:gd name="T7" fmla="*/ 0 h 178"/>
                <a:gd name="T8" fmla="*/ 12 w 182"/>
                <a:gd name="T9" fmla="*/ 4 h 178"/>
                <a:gd name="T10" fmla="*/ 8 w 182"/>
                <a:gd name="T11" fmla="*/ 5 h 178"/>
                <a:gd name="T12" fmla="*/ 0 w 182"/>
                <a:gd name="T13" fmla="*/ 10 h 178"/>
                <a:gd name="T14" fmla="*/ 8 w 182"/>
                <a:gd name="T15" fmla="*/ 16 h 178"/>
                <a:gd name="T16" fmla="*/ 19 w 182"/>
                <a:gd name="T17" fmla="*/ 43 h 178"/>
                <a:gd name="T18" fmla="*/ 19 w 182"/>
                <a:gd name="T19" fmla="*/ 177 h 178"/>
                <a:gd name="T20" fmla="*/ 39 w 182"/>
                <a:gd name="T21" fmla="*/ 176 h 178"/>
                <a:gd name="T22" fmla="*/ 59 w 182"/>
                <a:gd name="T23" fmla="*/ 177 h 178"/>
                <a:gd name="T24" fmla="*/ 59 w 182"/>
                <a:gd name="T25" fmla="*/ 80 h 178"/>
                <a:gd name="T26" fmla="*/ 65 w 182"/>
                <a:gd name="T27" fmla="*/ 62 h 178"/>
                <a:gd name="T28" fmla="*/ 114 w 182"/>
                <a:gd name="T29" fmla="*/ 29 h 178"/>
                <a:gd name="T30" fmla="*/ 142 w 182"/>
                <a:gd name="T31" fmla="*/ 75 h 178"/>
                <a:gd name="T32" fmla="*/ 142 w 182"/>
                <a:gd name="T33" fmla="*/ 178 h 178"/>
                <a:gd name="T34" fmla="*/ 163 w 182"/>
                <a:gd name="T35" fmla="*/ 176 h 178"/>
                <a:gd name="T36" fmla="*/ 182 w 182"/>
                <a:gd name="T37" fmla="*/ 178 h 178"/>
                <a:gd name="T38" fmla="*/ 182 w 182"/>
                <a:gd name="T39" fmla="*/ 58 h 178"/>
                <a:gd name="T40" fmla="*/ 130 w 182"/>
                <a:gd name="T41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2" h="178">
                  <a:moveTo>
                    <a:pt x="130" y="1"/>
                  </a:moveTo>
                  <a:lnTo>
                    <a:pt x="130" y="1"/>
                  </a:lnTo>
                  <a:cubicBezTo>
                    <a:pt x="101" y="1"/>
                    <a:pt x="72" y="23"/>
                    <a:pt x="59" y="40"/>
                  </a:cubicBezTo>
                  <a:lnTo>
                    <a:pt x="59" y="0"/>
                  </a:lnTo>
                  <a:lnTo>
                    <a:pt x="12" y="4"/>
                  </a:lnTo>
                  <a:lnTo>
                    <a:pt x="8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8" y="16"/>
                  </a:cubicBezTo>
                  <a:cubicBezTo>
                    <a:pt x="18" y="17"/>
                    <a:pt x="19" y="21"/>
                    <a:pt x="19" y="43"/>
                  </a:cubicBezTo>
                  <a:lnTo>
                    <a:pt x="19" y="177"/>
                  </a:lnTo>
                  <a:cubicBezTo>
                    <a:pt x="25" y="177"/>
                    <a:pt x="32" y="176"/>
                    <a:pt x="39" y="176"/>
                  </a:cubicBezTo>
                  <a:cubicBezTo>
                    <a:pt x="47" y="176"/>
                    <a:pt x="53" y="177"/>
                    <a:pt x="59" y="177"/>
                  </a:cubicBezTo>
                  <a:lnTo>
                    <a:pt x="59" y="80"/>
                  </a:lnTo>
                  <a:cubicBezTo>
                    <a:pt x="59" y="73"/>
                    <a:pt x="62" y="66"/>
                    <a:pt x="65" y="62"/>
                  </a:cubicBezTo>
                  <a:cubicBezTo>
                    <a:pt x="73" y="50"/>
                    <a:pt x="91" y="29"/>
                    <a:pt x="114" y="29"/>
                  </a:cubicBezTo>
                  <a:cubicBezTo>
                    <a:pt x="135" y="29"/>
                    <a:pt x="142" y="39"/>
                    <a:pt x="142" y="75"/>
                  </a:cubicBezTo>
                  <a:lnTo>
                    <a:pt x="142" y="178"/>
                  </a:lnTo>
                  <a:cubicBezTo>
                    <a:pt x="149" y="177"/>
                    <a:pt x="154" y="176"/>
                    <a:pt x="163" y="176"/>
                  </a:cubicBezTo>
                  <a:cubicBezTo>
                    <a:pt x="172" y="176"/>
                    <a:pt x="177" y="177"/>
                    <a:pt x="182" y="178"/>
                  </a:cubicBezTo>
                  <a:lnTo>
                    <a:pt x="182" y="58"/>
                  </a:lnTo>
                  <a:cubicBezTo>
                    <a:pt x="182" y="24"/>
                    <a:pt x="164" y="1"/>
                    <a:pt x="13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68DCE117-7ADD-4751-95CC-47A8A45A7E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" y="2917"/>
              <a:ext cx="164" cy="170"/>
            </a:xfrm>
            <a:custGeom>
              <a:avLst/>
              <a:gdLst>
                <a:gd name="T0" fmla="*/ 270 w 272"/>
                <a:gd name="T1" fmla="*/ 142 h 274"/>
                <a:gd name="T2" fmla="*/ 270 w 272"/>
                <a:gd name="T3" fmla="*/ 142 h 274"/>
                <a:gd name="T4" fmla="*/ 221 w 272"/>
                <a:gd name="T5" fmla="*/ 144 h 274"/>
                <a:gd name="T6" fmla="*/ 191 w 272"/>
                <a:gd name="T7" fmla="*/ 144 h 274"/>
                <a:gd name="T8" fmla="*/ 184 w 272"/>
                <a:gd name="T9" fmla="*/ 149 h 274"/>
                <a:gd name="T10" fmla="*/ 192 w 272"/>
                <a:gd name="T11" fmla="*/ 155 h 274"/>
                <a:gd name="T12" fmla="*/ 221 w 272"/>
                <a:gd name="T13" fmla="*/ 172 h 274"/>
                <a:gd name="T14" fmla="*/ 224 w 272"/>
                <a:gd name="T15" fmla="*/ 208 h 274"/>
                <a:gd name="T16" fmla="*/ 152 w 272"/>
                <a:gd name="T17" fmla="*/ 252 h 274"/>
                <a:gd name="T18" fmla="*/ 55 w 272"/>
                <a:gd name="T19" fmla="*/ 136 h 274"/>
                <a:gd name="T20" fmla="*/ 153 w 272"/>
                <a:gd name="T21" fmla="*/ 23 h 274"/>
                <a:gd name="T22" fmla="*/ 258 w 272"/>
                <a:gd name="T23" fmla="*/ 88 h 274"/>
                <a:gd name="T24" fmla="*/ 266 w 272"/>
                <a:gd name="T25" fmla="*/ 95 h 274"/>
                <a:gd name="T26" fmla="*/ 272 w 272"/>
                <a:gd name="T27" fmla="*/ 89 h 274"/>
                <a:gd name="T28" fmla="*/ 271 w 272"/>
                <a:gd name="T29" fmla="*/ 82 h 274"/>
                <a:gd name="T30" fmla="*/ 268 w 272"/>
                <a:gd name="T31" fmla="*/ 53 h 274"/>
                <a:gd name="T32" fmla="*/ 265 w 272"/>
                <a:gd name="T33" fmla="*/ 24 h 274"/>
                <a:gd name="T34" fmla="*/ 152 w 272"/>
                <a:gd name="T35" fmla="*/ 0 h 274"/>
                <a:gd name="T36" fmla="*/ 39 w 272"/>
                <a:gd name="T37" fmla="*/ 42 h 274"/>
                <a:gd name="T38" fmla="*/ 0 w 272"/>
                <a:gd name="T39" fmla="*/ 142 h 274"/>
                <a:gd name="T40" fmla="*/ 19 w 272"/>
                <a:gd name="T41" fmla="*/ 212 h 274"/>
                <a:gd name="T42" fmla="*/ 71 w 272"/>
                <a:gd name="T43" fmla="*/ 258 h 274"/>
                <a:gd name="T44" fmla="*/ 145 w 272"/>
                <a:gd name="T45" fmla="*/ 274 h 274"/>
                <a:gd name="T46" fmla="*/ 194 w 272"/>
                <a:gd name="T47" fmla="*/ 268 h 274"/>
                <a:gd name="T48" fmla="*/ 242 w 272"/>
                <a:gd name="T49" fmla="*/ 250 h 274"/>
                <a:gd name="T50" fmla="*/ 266 w 272"/>
                <a:gd name="T51" fmla="*/ 236 h 274"/>
                <a:gd name="T52" fmla="*/ 267 w 272"/>
                <a:gd name="T53" fmla="*/ 222 h 274"/>
                <a:gd name="T54" fmla="*/ 270 w 272"/>
                <a:gd name="T55" fmla="*/ 14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2" h="274">
                  <a:moveTo>
                    <a:pt x="270" y="142"/>
                  </a:moveTo>
                  <a:lnTo>
                    <a:pt x="270" y="142"/>
                  </a:lnTo>
                  <a:lnTo>
                    <a:pt x="221" y="144"/>
                  </a:lnTo>
                  <a:lnTo>
                    <a:pt x="191" y="144"/>
                  </a:lnTo>
                  <a:cubicBezTo>
                    <a:pt x="186" y="144"/>
                    <a:pt x="184" y="146"/>
                    <a:pt x="184" y="149"/>
                  </a:cubicBezTo>
                  <a:cubicBezTo>
                    <a:pt x="184" y="153"/>
                    <a:pt x="187" y="155"/>
                    <a:pt x="192" y="155"/>
                  </a:cubicBezTo>
                  <a:cubicBezTo>
                    <a:pt x="211" y="157"/>
                    <a:pt x="216" y="161"/>
                    <a:pt x="221" y="172"/>
                  </a:cubicBezTo>
                  <a:cubicBezTo>
                    <a:pt x="223" y="178"/>
                    <a:pt x="224" y="187"/>
                    <a:pt x="224" y="208"/>
                  </a:cubicBezTo>
                  <a:cubicBezTo>
                    <a:pt x="224" y="228"/>
                    <a:pt x="197" y="252"/>
                    <a:pt x="152" y="252"/>
                  </a:cubicBezTo>
                  <a:cubicBezTo>
                    <a:pt x="101" y="252"/>
                    <a:pt x="55" y="206"/>
                    <a:pt x="55" y="136"/>
                  </a:cubicBezTo>
                  <a:cubicBezTo>
                    <a:pt x="55" y="60"/>
                    <a:pt x="104" y="23"/>
                    <a:pt x="153" y="23"/>
                  </a:cubicBezTo>
                  <a:cubicBezTo>
                    <a:pt x="208" y="23"/>
                    <a:pt x="240" y="50"/>
                    <a:pt x="258" y="88"/>
                  </a:cubicBezTo>
                  <a:cubicBezTo>
                    <a:pt x="260" y="93"/>
                    <a:pt x="263" y="95"/>
                    <a:pt x="266" y="95"/>
                  </a:cubicBezTo>
                  <a:cubicBezTo>
                    <a:pt x="270" y="95"/>
                    <a:pt x="272" y="93"/>
                    <a:pt x="272" y="89"/>
                  </a:cubicBezTo>
                  <a:cubicBezTo>
                    <a:pt x="272" y="87"/>
                    <a:pt x="271" y="85"/>
                    <a:pt x="271" y="82"/>
                  </a:cubicBezTo>
                  <a:cubicBezTo>
                    <a:pt x="271" y="82"/>
                    <a:pt x="269" y="56"/>
                    <a:pt x="268" y="53"/>
                  </a:cubicBezTo>
                  <a:cubicBezTo>
                    <a:pt x="267" y="44"/>
                    <a:pt x="265" y="24"/>
                    <a:pt x="265" y="24"/>
                  </a:cubicBezTo>
                  <a:cubicBezTo>
                    <a:pt x="265" y="24"/>
                    <a:pt x="218" y="0"/>
                    <a:pt x="152" y="0"/>
                  </a:cubicBezTo>
                  <a:cubicBezTo>
                    <a:pt x="106" y="0"/>
                    <a:pt x="66" y="14"/>
                    <a:pt x="39" y="42"/>
                  </a:cubicBezTo>
                  <a:cubicBezTo>
                    <a:pt x="13" y="70"/>
                    <a:pt x="0" y="103"/>
                    <a:pt x="0" y="142"/>
                  </a:cubicBezTo>
                  <a:cubicBezTo>
                    <a:pt x="0" y="169"/>
                    <a:pt x="6" y="192"/>
                    <a:pt x="19" y="212"/>
                  </a:cubicBezTo>
                  <a:cubicBezTo>
                    <a:pt x="32" y="232"/>
                    <a:pt x="50" y="247"/>
                    <a:pt x="71" y="258"/>
                  </a:cubicBezTo>
                  <a:cubicBezTo>
                    <a:pt x="93" y="268"/>
                    <a:pt x="118" y="274"/>
                    <a:pt x="145" y="274"/>
                  </a:cubicBezTo>
                  <a:cubicBezTo>
                    <a:pt x="161" y="274"/>
                    <a:pt x="178" y="272"/>
                    <a:pt x="194" y="268"/>
                  </a:cubicBezTo>
                  <a:cubicBezTo>
                    <a:pt x="211" y="264"/>
                    <a:pt x="227" y="258"/>
                    <a:pt x="242" y="250"/>
                  </a:cubicBezTo>
                  <a:cubicBezTo>
                    <a:pt x="258" y="242"/>
                    <a:pt x="266" y="237"/>
                    <a:pt x="266" y="236"/>
                  </a:cubicBezTo>
                  <a:cubicBezTo>
                    <a:pt x="266" y="235"/>
                    <a:pt x="266" y="231"/>
                    <a:pt x="267" y="222"/>
                  </a:cubicBezTo>
                  <a:cubicBezTo>
                    <a:pt x="268" y="185"/>
                    <a:pt x="270" y="142"/>
                    <a:pt x="270" y="1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026165B1-574D-413D-88E4-AA74FE6CF2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4" y="2973"/>
              <a:ext cx="124" cy="178"/>
            </a:xfrm>
            <a:custGeom>
              <a:avLst/>
              <a:gdLst>
                <a:gd name="T0" fmla="*/ 92 w 207"/>
                <a:gd name="T1" fmla="*/ 110 h 287"/>
                <a:gd name="T2" fmla="*/ 92 w 207"/>
                <a:gd name="T3" fmla="*/ 110 h 287"/>
                <a:gd name="T4" fmla="*/ 54 w 207"/>
                <a:gd name="T5" fmla="*/ 63 h 287"/>
                <a:gd name="T6" fmla="*/ 86 w 207"/>
                <a:gd name="T7" fmla="*/ 21 h 287"/>
                <a:gd name="T8" fmla="*/ 121 w 207"/>
                <a:gd name="T9" fmla="*/ 68 h 287"/>
                <a:gd name="T10" fmla="*/ 92 w 207"/>
                <a:gd name="T11" fmla="*/ 110 h 287"/>
                <a:gd name="T12" fmla="*/ 104 w 207"/>
                <a:gd name="T13" fmla="*/ 195 h 287"/>
                <a:gd name="T14" fmla="*/ 104 w 207"/>
                <a:gd name="T15" fmla="*/ 195 h 287"/>
                <a:gd name="T16" fmla="*/ 164 w 207"/>
                <a:gd name="T17" fmla="*/ 224 h 287"/>
                <a:gd name="T18" fmla="*/ 90 w 207"/>
                <a:gd name="T19" fmla="*/ 263 h 287"/>
                <a:gd name="T20" fmla="*/ 34 w 207"/>
                <a:gd name="T21" fmla="*/ 233 h 287"/>
                <a:gd name="T22" fmla="*/ 104 w 207"/>
                <a:gd name="T23" fmla="*/ 195 h 287"/>
                <a:gd name="T24" fmla="*/ 186 w 207"/>
                <a:gd name="T25" fmla="*/ 0 h 287"/>
                <a:gd name="T26" fmla="*/ 186 w 207"/>
                <a:gd name="T27" fmla="*/ 0 h 287"/>
                <a:gd name="T28" fmla="*/ 145 w 207"/>
                <a:gd name="T29" fmla="*/ 21 h 287"/>
                <a:gd name="T30" fmla="*/ 93 w 207"/>
                <a:gd name="T31" fmla="*/ 2 h 287"/>
                <a:gd name="T32" fmla="*/ 13 w 207"/>
                <a:gd name="T33" fmla="*/ 68 h 287"/>
                <a:gd name="T34" fmla="*/ 47 w 207"/>
                <a:gd name="T35" fmla="*/ 120 h 287"/>
                <a:gd name="T36" fmla="*/ 18 w 207"/>
                <a:gd name="T37" fmla="*/ 153 h 287"/>
                <a:gd name="T38" fmla="*/ 49 w 207"/>
                <a:gd name="T39" fmla="*/ 187 h 287"/>
                <a:gd name="T40" fmla="*/ 0 w 207"/>
                <a:gd name="T41" fmla="*/ 238 h 287"/>
                <a:gd name="T42" fmla="*/ 81 w 207"/>
                <a:gd name="T43" fmla="*/ 287 h 287"/>
                <a:gd name="T44" fmla="*/ 194 w 207"/>
                <a:gd name="T45" fmla="*/ 212 h 287"/>
                <a:gd name="T46" fmla="*/ 119 w 207"/>
                <a:gd name="T47" fmla="*/ 167 h 287"/>
                <a:gd name="T48" fmla="*/ 49 w 207"/>
                <a:gd name="T49" fmla="*/ 150 h 287"/>
                <a:gd name="T50" fmla="*/ 83 w 207"/>
                <a:gd name="T51" fmla="*/ 129 h 287"/>
                <a:gd name="T52" fmla="*/ 126 w 207"/>
                <a:gd name="T53" fmla="*/ 120 h 287"/>
                <a:gd name="T54" fmla="*/ 163 w 207"/>
                <a:gd name="T55" fmla="*/ 63 h 287"/>
                <a:gd name="T56" fmla="*/ 154 w 207"/>
                <a:gd name="T57" fmla="*/ 32 h 287"/>
                <a:gd name="T58" fmla="*/ 166 w 207"/>
                <a:gd name="T59" fmla="*/ 27 h 287"/>
                <a:gd name="T60" fmla="*/ 197 w 207"/>
                <a:gd name="T61" fmla="*/ 21 h 287"/>
                <a:gd name="T62" fmla="*/ 206 w 207"/>
                <a:gd name="T63" fmla="*/ 11 h 287"/>
                <a:gd name="T64" fmla="*/ 186 w 207"/>
                <a:gd name="T65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287">
                  <a:moveTo>
                    <a:pt x="92" y="110"/>
                  </a:moveTo>
                  <a:lnTo>
                    <a:pt x="92" y="110"/>
                  </a:lnTo>
                  <a:cubicBezTo>
                    <a:pt x="73" y="110"/>
                    <a:pt x="54" y="94"/>
                    <a:pt x="54" y="63"/>
                  </a:cubicBezTo>
                  <a:cubicBezTo>
                    <a:pt x="54" y="37"/>
                    <a:pt x="66" y="21"/>
                    <a:pt x="86" y="21"/>
                  </a:cubicBezTo>
                  <a:cubicBezTo>
                    <a:pt x="105" y="21"/>
                    <a:pt x="121" y="38"/>
                    <a:pt x="121" y="68"/>
                  </a:cubicBezTo>
                  <a:cubicBezTo>
                    <a:pt x="121" y="94"/>
                    <a:pt x="111" y="110"/>
                    <a:pt x="92" y="110"/>
                  </a:cubicBezTo>
                  <a:close/>
                  <a:moveTo>
                    <a:pt x="104" y="195"/>
                  </a:moveTo>
                  <a:lnTo>
                    <a:pt x="104" y="195"/>
                  </a:lnTo>
                  <a:cubicBezTo>
                    <a:pt x="142" y="195"/>
                    <a:pt x="164" y="206"/>
                    <a:pt x="164" y="224"/>
                  </a:cubicBezTo>
                  <a:cubicBezTo>
                    <a:pt x="164" y="243"/>
                    <a:pt x="135" y="263"/>
                    <a:pt x="90" y="263"/>
                  </a:cubicBezTo>
                  <a:cubicBezTo>
                    <a:pt x="58" y="263"/>
                    <a:pt x="34" y="252"/>
                    <a:pt x="34" y="233"/>
                  </a:cubicBezTo>
                  <a:cubicBezTo>
                    <a:pt x="34" y="212"/>
                    <a:pt x="61" y="195"/>
                    <a:pt x="104" y="195"/>
                  </a:cubicBezTo>
                  <a:close/>
                  <a:moveTo>
                    <a:pt x="186" y="0"/>
                  </a:moveTo>
                  <a:lnTo>
                    <a:pt x="186" y="0"/>
                  </a:lnTo>
                  <a:cubicBezTo>
                    <a:pt x="175" y="0"/>
                    <a:pt x="161" y="7"/>
                    <a:pt x="145" y="21"/>
                  </a:cubicBezTo>
                  <a:cubicBezTo>
                    <a:pt x="133" y="9"/>
                    <a:pt x="115" y="2"/>
                    <a:pt x="93" y="2"/>
                  </a:cubicBezTo>
                  <a:cubicBezTo>
                    <a:pt x="51" y="2"/>
                    <a:pt x="13" y="25"/>
                    <a:pt x="13" y="68"/>
                  </a:cubicBezTo>
                  <a:cubicBezTo>
                    <a:pt x="13" y="94"/>
                    <a:pt x="27" y="111"/>
                    <a:pt x="47" y="120"/>
                  </a:cubicBezTo>
                  <a:cubicBezTo>
                    <a:pt x="32" y="126"/>
                    <a:pt x="18" y="137"/>
                    <a:pt x="18" y="153"/>
                  </a:cubicBezTo>
                  <a:cubicBezTo>
                    <a:pt x="18" y="169"/>
                    <a:pt x="30" y="181"/>
                    <a:pt x="49" y="187"/>
                  </a:cubicBezTo>
                  <a:cubicBezTo>
                    <a:pt x="17" y="199"/>
                    <a:pt x="0" y="216"/>
                    <a:pt x="0" y="238"/>
                  </a:cubicBezTo>
                  <a:cubicBezTo>
                    <a:pt x="0" y="260"/>
                    <a:pt x="18" y="287"/>
                    <a:pt x="81" y="287"/>
                  </a:cubicBezTo>
                  <a:cubicBezTo>
                    <a:pt x="145" y="287"/>
                    <a:pt x="194" y="259"/>
                    <a:pt x="194" y="212"/>
                  </a:cubicBezTo>
                  <a:cubicBezTo>
                    <a:pt x="194" y="187"/>
                    <a:pt x="168" y="167"/>
                    <a:pt x="119" y="167"/>
                  </a:cubicBezTo>
                  <a:cubicBezTo>
                    <a:pt x="63" y="166"/>
                    <a:pt x="49" y="161"/>
                    <a:pt x="49" y="150"/>
                  </a:cubicBezTo>
                  <a:cubicBezTo>
                    <a:pt x="49" y="139"/>
                    <a:pt x="57" y="132"/>
                    <a:pt x="83" y="129"/>
                  </a:cubicBezTo>
                  <a:cubicBezTo>
                    <a:pt x="101" y="128"/>
                    <a:pt x="116" y="125"/>
                    <a:pt x="126" y="120"/>
                  </a:cubicBezTo>
                  <a:cubicBezTo>
                    <a:pt x="149" y="110"/>
                    <a:pt x="163" y="91"/>
                    <a:pt x="163" y="63"/>
                  </a:cubicBezTo>
                  <a:cubicBezTo>
                    <a:pt x="163" y="52"/>
                    <a:pt x="160" y="42"/>
                    <a:pt x="154" y="32"/>
                  </a:cubicBezTo>
                  <a:cubicBezTo>
                    <a:pt x="158" y="30"/>
                    <a:pt x="163" y="28"/>
                    <a:pt x="166" y="27"/>
                  </a:cubicBezTo>
                  <a:cubicBezTo>
                    <a:pt x="174" y="24"/>
                    <a:pt x="185" y="21"/>
                    <a:pt x="197" y="21"/>
                  </a:cubicBezTo>
                  <a:cubicBezTo>
                    <a:pt x="207" y="21"/>
                    <a:pt x="206" y="21"/>
                    <a:pt x="206" y="11"/>
                  </a:cubicBezTo>
                  <a:cubicBezTo>
                    <a:pt x="206" y="0"/>
                    <a:pt x="206" y="0"/>
                    <a:pt x="1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F5E21C43-18FB-43FD-9D7A-87E0D0BDBE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3" y="2942"/>
              <a:ext cx="87" cy="144"/>
            </a:xfrm>
            <a:custGeom>
              <a:avLst/>
              <a:gdLst>
                <a:gd name="T0" fmla="*/ 77 w 146"/>
                <a:gd name="T1" fmla="*/ 56 h 232"/>
                <a:gd name="T2" fmla="*/ 77 w 146"/>
                <a:gd name="T3" fmla="*/ 56 h 232"/>
                <a:gd name="T4" fmla="*/ 129 w 146"/>
                <a:gd name="T5" fmla="*/ 56 h 232"/>
                <a:gd name="T6" fmla="*/ 140 w 146"/>
                <a:gd name="T7" fmla="*/ 64 h 232"/>
                <a:gd name="T8" fmla="*/ 129 w 146"/>
                <a:gd name="T9" fmla="*/ 73 h 232"/>
                <a:gd name="T10" fmla="*/ 77 w 146"/>
                <a:gd name="T11" fmla="*/ 73 h 232"/>
                <a:gd name="T12" fmla="*/ 77 w 146"/>
                <a:gd name="T13" fmla="*/ 165 h 232"/>
                <a:gd name="T14" fmla="*/ 79 w 146"/>
                <a:gd name="T15" fmla="*/ 190 h 232"/>
                <a:gd name="T16" fmla="*/ 89 w 146"/>
                <a:gd name="T17" fmla="*/ 203 h 232"/>
                <a:gd name="T18" fmla="*/ 111 w 146"/>
                <a:gd name="T19" fmla="*/ 209 h 232"/>
                <a:gd name="T20" fmla="*/ 138 w 146"/>
                <a:gd name="T21" fmla="*/ 204 h 232"/>
                <a:gd name="T22" fmla="*/ 142 w 146"/>
                <a:gd name="T23" fmla="*/ 202 h 232"/>
                <a:gd name="T24" fmla="*/ 146 w 146"/>
                <a:gd name="T25" fmla="*/ 206 h 232"/>
                <a:gd name="T26" fmla="*/ 130 w 146"/>
                <a:gd name="T27" fmla="*/ 222 h 232"/>
                <a:gd name="T28" fmla="*/ 92 w 146"/>
                <a:gd name="T29" fmla="*/ 232 h 232"/>
                <a:gd name="T30" fmla="*/ 37 w 146"/>
                <a:gd name="T31" fmla="*/ 175 h 232"/>
                <a:gd name="T32" fmla="*/ 37 w 146"/>
                <a:gd name="T33" fmla="*/ 73 h 232"/>
                <a:gd name="T34" fmla="*/ 8 w 146"/>
                <a:gd name="T35" fmla="*/ 73 h 232"/>
                <a:gd name="T36" fmla="*/ 0 w 146"/>
                <a:gd name="T37" fmla="*/ 67 h 232"/>
                <a:gd name="T38" fmla="*/ 6 w 146"/>
                <a:gd name="T39" fmla="*/ 61 h 232"/>
                <a:gd name="T40" fmla="*/ 67 w 146"/>
                <a:gd name="T41" fmla="*/ 6 h 232"/>
                <a:gd name="T42" fmla="*/ 73 w 146"/>
                <a:gd name="T43" fmla="*/ 0 h 232"/>
                <a:gd name="T44" fmla="*/ 77 w 146"/>
                <a:gd name="T45" fmla="*/ 9 h 232"/>
                <a:gd name="T46" fmla="*/ 77 w 146"/>
                <a:gd name="T47" fmla="*/ 5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6" h="232">
                  <a:moveTo>
                    <a:pt x="77" y="56"/>
                  </a:moveTo>
                  <a:lnTo>
                    <a:pt x="77" y="56"/>
                  </a:lnTo>
                  <a:lnTo>
                    <a:pt x="129" y="56"/>
                  </a:lnTo>
                  <a:cubicBezTo>
                    <a:pt x="134" y="56"/>
                    <a:pt x="140" y="58"/>
                    <a:pt x="140" y="64"/>
                  </a:cubicBezTo>
                  <a:cubicBezTo>
                    <a:pt x="140" y="70"/>
                    <a:pt x="135" y="73"/>
                    <a:pt x="129" y="73"/>
                  </a:cubicBezTo>
                  <a:lnTo>
                    <a:pt x="77" y="73"/>
                  </a:lnTo>
                  <a:lnTo>
                    <a:pt x="77" y="165"/>
                  </a:lnTo>
                  <a:cubicBezTo>
                    <a:pt x="77" y="178"/>
                    <a:pt x="78" y="185"/>
                    <a:pt x="79" y="190"/>
                  </a:cubicBezTo>
                  <a:cubicBezTo>
                    <a:pt x="81" y="195"/>
                    <a:pt x="84" y="200"/>
                    <a:pt x="89" y="203"/>
                  </a:cubicBezTo>
                  <a:cubicBezTo>
                    <a:pt x="94" y="207"/>
                    <a:pt x="103" y="209"/>
                    <a:pt x="111" y="209"/>
                  </a:cubicBezTo>
                  <a:cubicBezTo>
                    <a:pt x="124" y="209"/>
                    <a:pt x="133" y="207"/>
                    <a:pt x="138" y="204"/>
                  </a:cubicBezTo>
                  <a:cubicBezTo>
                    <a:pt x="140" y="203"/>
                    <a:pt x="141" y="202"/>
                    <a:pt x="142" y="202"/>
                  </a:cubicBezTo>
                  <a:cubicBezTo>
                    <a:pt x="145" y="202"/>
                    <a:pt x="146" y="204"/>
                    <a:pt x="146" y="206"/>
                  </a:cubicBezTo>
                  <a:cubicBezTo>
                    <a:pt x="146" y="210"/>
                    <a:pt x="141" y="216"/>
                    <a:pt x="130" y="222"/>
                  </a:cubicBezTo>
                  <a:cubicBezTo>
                    <a:pt x="119" y="229"/>
                    <a:pt x="106" y="232"/>
                    <a:pt x="92" y="232"/>
                  </a:cubicBezTo>
                  <a:cubicBezTo>
                    <a:pt x="55" y="232"/>
                    <a:pt x="37" y="213"/>
                    <a:pt x="37" y="175"/>
                  </a:cubicBezTo>
                  <a:lnTo>
                    <a:pt x="37" y="73"/>
                  </a:lnTo>
                  <a:lnTo>
                    <a:pt x="8" y="73"/>
                  </a:lnTo>
                  <a:cubicBezTo>
                    <a:pt x="3" y="73"/>
                    <a:pt x="0" y="70"/>
                    <a:pt x="0" y="67"/>
                  </a:cubicBezTo>
                  <a:cubicBezTo>
                    <a:pt x="0" y="65"/>
                    <a:pt x="2" y="63"/>
                    <a:pt x="6" y="61"/>
                  </a:cubicBezTo>
                  <a:cubicBezTo>
                    <a:pt x="34" y="52"/>
                    <a:pt x="57" y="32"/>
                    <a:pt x="67" y="6"/>
                  </a:cubicBezTo>
                  <a:cubicBezTo>
                    <a:pt x="68" y="2"/>
                    <a:pt x="70" y="0"/>
                    <a:pt x="73" y="0"/>
                  </a:cubicBezTo>
                  <a:cubicBezTo>
                    <a:pt x="76" y="0"/>
                    <a:pt x="77" y="3"/>
                    <a:pt x="77" y="9"/>
                  </a:cubicBezTo>
                  <a:lnTo>
                    <a:pt x="77" y="5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159701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9" userDrawn="1">
          <p15:clr>
            <a:srgbClr val="FBAE40"/>
          </p15:clr>
        </p15:guide>
        <p15:guide id="2" pos="4703" userDrawn="1">
          <p15:clr>
            <a:srgbClr val="FBAE40"/>
          </p15:clr>
        </p15:guide>
        <p15:guide id="3" orient="horz" pos="1888" userDrawn="1">
          <p15:clr>
            <a:srgbClr val="FBAE40"/>
          </p15:clr>
        </p15:guide>
        <p15:guide id="4" orient="horz" pos="202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6FB52E-94A6-449A-A4BC-AAB60991822F}"/>
              </a:ext>
            </a:extLst>
          </p:cNvPr>
          <p:cNvSpPr/>
          <p:nvPr userDrawn="1"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B08078-2177-4DBD-9D98-A60167CA13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894" y="146409"/>
            <a:ext cx="931975" cy="540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95F4B8F-8E3C-4F99-9429-DB1C934710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0ED48-5F45-425F-9033-2FAB1AC06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1819-8153-4B9D-86E9-9D839A60D01C}" type="datetime1">
              <a:rPr lang="en-GB" smtClean="0"/>
              <a:t>29/05/2025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29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07" userDrawn="1">
          <p15:clr>
            <a:srgbClr val="FBAE40"/>
          </p15:clr>
        </p15:guide>
        <p15:guide id="2" orient="horz" pos="3974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  <p15:guide id="4" pos="439" userDrawn="1">
          <p15:clr>
            <a:srgbClr val="FBAE40"/>
          </p15:clr>
        </p15:guide>
        <p15:guide id="5" pos="7243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Title Slide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FACDB60-C0C4-46DB-B55F-524A70E41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213100"/>
            <a:ext cx="6745275" cy="262380"/>
          </a:xfrm>
        </p:spPr>
        <p:txBody>
          <a:bodyPr wrap="square">
            <a:spAutoFit/>
          </a:bodyPr>
          <a:lstStyle>
            <a:lvl1pPr marL="0" indent="0" algn="l">
              <a:buNone/>
              <a:defRPr sz="155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3C2D3F-14E1-4EF5-A433-1A51AD10A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605746"/>
            <a:ext cx="6745275" cy="391454"/>
          </a:xfrm>
        </p:spPr>
        <p:txBody>
          <a:bodyPr anchor="b" anchorCtr="0"/>
          <a:lstStyle>
            <a:lvl1pPr>
              <a:defRPr sz="275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C93341-39E1-4BB1-A0CF-D8457F95AC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894" y="146409"/>
            <a:ext cx="931975" cy="540000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FC2E0462-1311-4AC3-9BE2-6AC9402250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19400" y="6571472"/>
            <a:ext cx="1728000" cy="147262"/>
            <a:chOff x="855" y="2914"/>
            <a:chExt cx="2781" cy="237"/>
          </a:xfrm>
          <a:solidFill>
            <a:schemeClr val="tx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D1A6118-9C25-446C-A86A-B12B5035C2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93" y="2974"/>
              <a:ext cx="121" cy="175"/>
            </a:xfrm>
            <a:custGeom>
              <a:avLst/>
              <a:gdLst>
                <a:gd name="T0" fmla="*/ 111 w 201"/>
                <a:gd name="T1" fmla="*/ 157 h 282"/>
                <a:gd name="T2" fmla="*/ 111 w 201"/>
                <a:gd name="T3" fmla="*/ 157 h 282"/>
                <a:gd name="T4" fmla="*/ 71 w 201"/>
                <a:gd name="T5" fmla="*/ 140 h 282"/>
                <a:gd name="T6" fmla="*/ 65 w 201"/>
                <a:gd name="T7" fmla="*/ 116 h 282"/>
                <a:gd name="T8" fmla="*/ 65 w 201"/>
                <a:gd name="T9" fmla="*/ 67 h 282"/>
                <a:gd name="T10" fmla="*/ 70 w 201"/>
                <a:gd name="T11" fmla="*/ 49 h 282"/>
                <a:gd name="T12" fmla="*/ 113 w 201"/>
                <a:gd name="T13" fmla="*/ 26 h 282"/>
                <a:gd name="T14" fmla="*/ 159 w 201"/>
                <a:gd name="T15" fmla="*/ 95 h 282"/>
                <a:gd name="T16" fmla="*/ 111 w 201"/>
                <a:gd name="T17" fmla="*/ 157 h 282"/>
                <a:gd name="T18" fmla="*/ 122 w 201"/>
                <a:gd name="T19" fmla="*/ 2 h 282"/>
                <a:gd name="T20" fmla="*/ 122 w 201"/>
                <a:gd name="T21" fmla="*/ 2 h 282"/>
                <a:gd name="T22" fmla="*/ 65 w 201"/>
                <a:gd name="T23" fmla="*/ 27 h 282"/>
                <a:gd name="T24" fmla="*/ 65 w 201"/>
                <a:gd name="T25" fmla="*/ 0 h 282"/>
                <a:gd name="T26" fmla="*/ 13 w 201"/>
                <a:gd name="T27" fmla="*/ 4 h 282"/>
                <a:gd name="T28" fmla="*/ 9 w 201"/>
                <a:gd name="T29" fmla="*/ 5 h 282"/>
                <a:gd name="T30" fmla="*/ 0 w 201"/>
                <a:gd name="T31" fmla="*/ 10 h 282"/>
                <a:gd name="T32" fmla="*/ 9 w 201"/>
                <a:gd name="T33" fmla="*/ 16 h 282"/>
                <a:gd name="T34" fmla="*/ 24 w 201"/>
                <a:gd name="T35" fmla="*/ 43 h 282"/>
                <a:gd name="T36" fmla="*/ 24 w 201"/>
                <a:gd name="T37" fmla="*/ 282 h 282"/>
                <a:gd name="T38" fmla="*/ 44 w 201"/>
                <a:gd name="T39" fmla="*/ 281 h 282"/>
                <a:gd name="T40" fmla="*/ 65 w 201"/>
                <a:gd name="T41" fmla="*/ 282 h 282"/>
                <a:gd name="T42" fmla="*/ 65 w 201"/>
                <a:gd name="T43" fmla="*/ 165 h 282"/>
                <a:gd name="T44" fmla="*/ 88 w 201"/>
                <a:gd name="T45" fmla="*/ 176 h 282"/>
                <a:gd name="T46" fmla="*/ 113 w 201"/>
                <a:gd name="T47" fmla="*/ 179 h 282"/>
                <a:gd name="T48" fmla="*/ 201 w 201"/>
                <a:gd name="T49" fmla="*/ 90 h 282"/>
                <a:gd name="T50" fmla="*/ 122 w 201"/>
                <a:gd name="T51" fmla="*/ 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1" h="282">
                  <a:moveTo>
                    <a:pt x="111" y="157"/>
                  </a:moveTo>
                  <a:lnTo>
                    <a:pt x="111" y="157"/>
                  </a:lnTo>
                  <a:cubicBezTo>
                    <a:pt x="89" y="157"/>
                    <a:pt x="77" y="148"/>
                    <a:pt x="71" y="140"/>
                  </a:cubicBezTo>
                  <a:cubicBezTo>
                    <a:pt x="66" y="133"/>
                    <a:pt x="65" y="123"/>
                    <a:pt x="65" y="116"/>
                  </a:cubicBezTo>
                  <a:lnTo>
                    <a:pt x="65" y="67"/>
                  </a:lnTo>
                  <a:cubicBezTo>
                    <a:pt x="65" y="60"/>
                    <a:pt x="67" y="53"/>
                    <a:pt x="70" y="49"/>
                  </a:cubicBezTo>
                  <a:cubicBezTo>
                    <a:pt x="78" y="40"/>
                    <a:pt x="95" y="26"/>
                    <a:pt x="113" y="26"/>
                  </a:cubicBezTo>
                  <a:cubicBezTo>
                    <a:pt x="139" y="26"/>
                    <a:pt x="159" y="49"/>
                    <a:pt x="159" y="95"/>
                  </a:cubicBezTo>
                  <a:cubicBezTo>
                    <a:pt x="159" y="134"/>
                    <a:pt x="138" y="157"/>
                    <a:pt x="111" y="157"/>
                  </a:cubicBezTo>
                  <a:close/>
                  <a:moveTo>
                    <a:pt x="122" y="2"/>
                  </a:moveTo>
                  <a:lnTo>
                    <a:pt x="122" y="2"/>
                  </a:lnTo>
                  <a:cubicBezTo>
                    <a:pt x="99" y="2"/>
                    <a:pt x="79" y="12"/>
                    <a:pt x="65" y="27"/>
                  </a:cubicBezTo>
                  <a:lnTo>
                    <a:pt x="65" y="0"/>
                  </a:lnTo>
                  <a:lnTo>
                    <a:pt x="13" y="4"/>
                  </a:lnTo>
                  <a:lnTo>
                    <a:pt x="9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9" y="16"/>
                  </a:cubicBezTo>
                  <a:cubicBezTo>
                    <a:pt x="23" y="18"/>
                    <a:pt x="24" y="22"/>
                    <a:pt x="24" y="43"/>
                  </a:cubicBezTo>
                  <a:lnTo>
                    <a:pt x="24" y="282"/>
                  </a:lnTo>
                  <a:cubicBezTo>
                    <a:pt x="32" y="281"/>
                    <a:pt x="40" y="281"/>
                    <a:pt x="44" y="281"/>
                  </a:cubicBezTo>
                  <a:cubicBezTo>
                    <a:pt x="49" y="281"/>
                    <a:pt x="57" y="281"/>
                    <a:pt x="65" y="282"/>
                  </a:cubicBezTo>
                  <a:lnTo>
                    <a:pt x="65" y="165"/>
                  </a:lnTo>
                  <a:cubicBezTo>
                    <a:pt x="72" y="170"/>
                    <a:pt x="80" y="173"/>
                    <a:pt x="88" y="176"/>
                  </a:cubicBezTo>
                  <a:cubicBezTo>
                    <a:pt x="96" y="178"/>
                    <a:pt x="104" y="179"/>
                    <a:pt x="113" y="179"/>
                  </a:cubicBezTo>
                  <a:cubicBezTo>
                    <a:pt x="165" y="179"/>
                    <a:pt x="201" y="139"/>
                    <a:pt x="201" y="90"/>
                  </a:cubicBezTo>
                  <a:cubicBezTo>
                    <a:pt x="201" y="41"/>
                    <a:pt x="170" y="2"/>
                    <a:pt x="122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602317-3F10-4BF3-BDCF-7148AAC139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50" y="2975"/>
              <a:ext cx="101" cy="111"/>
            </a:xfrm>
            <a:custGeom>
              <a:avLst/>
              <a:gdLst>
                <a:gd name="T0" fmla="*/ 43 w 168"/>
                <a:gd name="T1" fmla="*/ 61 h 179"/>
                <a:gd name="T2" fmla="*/ 43 w 168"/>
                <a:gd name="T3" fmla="*/ 61 h 179"/>
                <a:gd name="T4" fmla="*/ 89 w 168"/>
                <a:gd name="T5" fmla="*/ 61 h 179"/>
                <a:gd name="T6" fmla="*/ 126 w 168"/>
                <a:gd name="T7" fmla="*/ 59 h 179"/>
                <a:gd name="T8" fmla="*/ 133 w 168"/>
                <a:gd name="T9" fmla="*/ 50 h 179"/>
                <a:gd name="T10" fmla="*/ 90 w 168"/>
                <a:gd name="T11" fmla="*/ 20 h 179"/>
                <a:gd name="T12" fmla="*/ 43 w 168"/>
                <a:gd name="T13" fmla="*/ 61 h 179"/>
                <a:gd name="T14" fmla="*/ 41 w 168"/>
                <a:gd name="T15" fmla="*/ 84 h 179"/>
                <a:gd name="T16" fmla="*/ 41 w 168"/>
                <a:gd name="T17" fmla="*/ 84 h 179"/>
                <a:gd name="T18" fmla="*/ 41 w 168"/>
                <a:gd name="T19" fmla="*/ 92 h 179"/>
                <a:gd name="T20" fmla="*/ 103 w 168"/>
                <a:gd name="T21" fmla="*/ 150 h 179"/>
                <a:gd name="T22" fmla="*/ 151 w 168"/>
                <a:gd name="T23" fmla="*/ 138 h 179"/>
                <a:gd name="T24" fmla="*/ 159 w 168"/>
                <a:gd name="T25" fmla="*/ 135 h 179"/>
                <a:gd name="T26" fmla="*/ 164 w 168"/>
                <a:gd name="T27" fmla="*/ 141 h 179"/>
                <a:gd name="T28" fmla="*/ 152 w 168"/>
                <a:gd name="T29" fmla="*/ 156 h 179"/>
                <a:gd name="T30" fmla="*/ 87 w 168"/>
                <a:gd name="T31" fmla="*/ 179 h 179"/>
                <a:gd name="T32" fmla="*/ 0 w 168"/>
                <a:gd name="T33" fmla="*/ 96 h 179"/>
                <a:gd name="T34" fmla="*/ 92 w 168"/>
                <a:gd name="T35" fmla="*/ 0 h 179"/>
                <a:gd name="T36" fmla="*/ 168 w 168"/>
                <a:gd name="T37" fmla="*/ 73 h 179"/>
                <a:gd name="T38" fmla="*/ 154 w 168"/>
                <a:gd name="T39" fmla="*/ 84 h 179"/>
                <a:gd name="T40" fmla="*/ 41 w 168"/>
                <a:gd name="T41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179">
                  <a:moveTo>
                    <a:pt x="43" y="61"/>
                  </a:moveTo>
                  <a:lnTo>
                    <a:pt x="43" y="61"/>
                  </a:lnTo>
                  <a:lnTo>
                    <a:pt x="89" y="61"/>
                  </a:lnTo>
                  <a:cubicBezTo>
                    <a:pt x="113" y="61"/>
                    <a:pt x="119" y="62"/>
                    <a:pt x="126" y="59"/>
                  </a:cubicBezTo>
                  <a:cubicBezTo>
                    <a:pt x="131" y="58"/>
                    <a:pt x="133" y="54"/>
                    <a:pt x="133" y="50"/>
                  </a:cubicBezTo>
                  <a:cubicBezTo>
                    <a:pt x="133" y="34"/>
                    <a:pt x="114" y="20"/>
                    <a:pt x="90" y="20"/>
                  </a:cubicBezTo>
                  <a:cubicBezTo>
                    <a:pt x="67" y="20"/>
                    <a:pt x="46" y="38"/>
                    <a:pt x="43" y="61"/>
                  </a:cubicBezTo>
                  <a:close/>
                  <a:moveTo>
                    <a:pt x="41" y="84"/>
                  </a:moveTo>
                  <a:lnTo>
                    <a:pt x="41" y="84"/>
                  </a:lnTo>
                  <a:cubicBezTo>
                    <a:pt x="41" y="88"/>
                    <a:pt x="41" y="91"/>
                    <a:pt x="41" y="92"/>
                  </a:cubicBezTo>
                  <a:cubicBezTo>
                    <a:pt x="41" y="128"/>
                    <a:pt x="64" y="150"/>
                    <a:pt x="103" y="150"/>
                  </a:cubicBezTo>
                  <a:cubicBezTo>
                    <a:pt x="126" y="150"/>
                    <a:pt x="142" y="143"/>
                    <a:pt x="151" y="138"/>
                  </a:cubicBezTo>
                  <a:cubicBezTo>
                    <a:pt x="155" y="136"/>
                    <a:pt x="158" y="135"/>
                    <a:pt x="159" y="135"/>
                  </a:cubicBezTo>
                  <a:cubicBezTo>
                    <a:pt x="162" y="135"/>
                    <a:pt x="164" y="137"/>
                    <a:pt x="164" y="141"/>
                  </a:cubicBezTo>
                  <a:cubicBezTo>
                    <a:pt x="164" y="144"/>
                    <a:pt x="160" y="149"/>
                    <a:pt x="152" y="156"/>
                  </a:cubicBezTo>
                  <a:cubicBezTo>
                    <a:pt x="135" y="173"/>
                    <a:pt x="113" y="179"/>
                    <a:pt x="87" y="179"/>
                  </a:cubicBezTo>
                  <a:cubicBezTo>
                    <a:pt x="30" y="179"/>
                    <a:pt x="0" y="141"/>
                    <a:pt x="0" y="96"/>
                  </a:cubicBezTo>
                  <a:cubicBezTo>
                    <a:pt x="0" y="41"/>
                    <a:pt x="39" y="0"/>
                    <a:pt x="92" y="0"/>
                  </a:cubicBezTo>
                  <a:cubicBezTo>
                    <a:pt x="136" y="0"/>
                    <a:pt x="168" y="31"/>
                    <a:pt x="168" y="73"/>
                  </a:cubicBezTo>
                  <a:cubicBezTo>
                    <a:pt x="168" y="79"/>
                    <a:pt x="161" y="84"/>
                    <a:pt x="154" y="84"/>
                  </a:cubicBezTo>
                  <a:lnTo>
                    <a:pt x="41" y="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09EE6E4-741B-4623-B0E8-71644D7C85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75" y="2975"/>
              <a:ext cx="102" cy="111"/>
            </a:xfrm>
            <a:custGeom>
              <a:avLst/>
              <a:gdLst>
                <a:gd name="T0" fmla="*/ 43 w 169"/>
                <a:gd name="T1" fmla="*/ 61 h 179"/>
                <a:gd name="T2" fmla="*/ 43 w 169"/>
                <a:gd name="T3" fmla="*/ 61 h 179"/>
                <a:gd name="T4" fmla="*/ 89 w 169"/>
                <a:gd name="T5" fmla="*/ 61 h 179"/>
                <a:gd name="T6" fmla="*/ 126 w 169"/>
                <a:gd name="T7" fmla="*/ 59 h 179"/>
                <a:gd name="T8" fmla="*/ 133 w 169"/>
                <a:gd name="T9" fmla="*/ 50 h 179"/>
                <a:gd name="T10" fmla="*/ 91 w 169"/>
                <a:gd name="T11" fmla="*/ 20 h 179"/>
                <a:gd name="T12" fmla="*/ 43 w 169"/>
                <a:gd name="T13" fmla="*/ 61 h 179"/>
                <a:gd name="T14" fmla="*/ 42 w 169"/>
                <a:gd name="T15" fmla="*/ 84 h 179"/>
                <a:gd name="T16" fmla="*/ 42 w 169"/>
                <a:gd name="T17" fmla="*/ 84 h 179"/>
                <a:gd name="T18" fmla="*/ 42 w 169"/>
                <a:gd name="T19" fmla="*/ 92 h 179"/>
                <a:gd name="T20" fmla="*/ 103 w 169"/>
                <a:gd name="T21" fmla="*/ 150 h 179"/>
                <a:gd name="T22" fmla="*/ 152 w 169"/>
                <a:gd name="T23" fmla="*/ 138 h 179"/>
                <a:gd name="T24" fmla="*/ 159 w 169"/>
                <a:gd name="T25" fmla="*/ 135 h 179"/>
                <a:gd name="T26" fmla="*/ 164 w 169"/>
                <a:gd name="T27" fmla="*/ 141 h 179"/>
                <a:gd name="T28" fmla="*/ 152 w 169"/>
                <a:gd name="T29" fmla="*/ 156 h 179"/>
                <a:gd name="T30" fmla="*/ 87 w 169"/>
                <a:gd name="T31" fmla="*/ 179 h 179"/>
                <a:gd name="T32" fmla="*/ 0 w 169"/>
                <a:gd name="T33" fmla="*/ 96 h 179"/>
                <a:gd name="T34" fmla="*/ 93 w 169"/>
                <a:gd name="T35" fmla="*/ 0 h 179"/>
                <a:gd name="T36" fmla="*/ 169 w 169"/>
                <a:gd name="T37" fmla="*/ 73 h 179"/>
                <a:gd name="T38" fmla="*/ 154 w 169"/>
                <a:gd name="T39" fmla="*/ 84 h 179"/>
                <a:gd name="T40" fmla="*/ 42 w 169"/>
                <a:gd name="T41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9" h="179">
                  <a:moveTo>
                    <a:pt x="43" y="61"/>
                  </a:moveTo>
                  <a:lnTo>
                    <a:pt x="43" y="61"/>
                  </a:lnTo>
                  <a:lnTo>
                    <a:pt x="89" y="61"/>
                  </a:lnTo>
                  <a:cubicBezTo>
                    <a:pt x="113" y="61"/>
                    <a:pt x="119" y="62"/>
                    <a:pt x="126" y="59"/>
                  </a:cubicBezTo>
                  <a:cubicBezTo>
                    <a:pt x="131" y="58"/>
                    <a:pt x="133" y="54"/>
                    <a:pt x="133" y="50"/>
                  </a:cubicBezTo>
                  <a:cubicBezTo>
                    <a:pt x="133" y="34"/>
                    <a:pt x="114" y="20"/>
                    <a:pt x="91" y="20"/>
                  </a:cubicBezTo>
                  <a:cubicBezTo>
                    <a:pt x="68" y="20"/>
                    <a:pt x="47" y="38"/>
                    <a:pt x="43" y="61"/>
                  </a:cubicBezTo>
                  <a:close/>
                  <a:moveTo>
                    <a:pt x="42" y="84"/>
                  </a:moveTo>
                  <a:lnTo>
                    <a:pt x="42" y="84"/>
                  </a:lnTo>
                  <a:cubicBezTo>
                    <a:pt x="42" y="88"/>
                    <a:pt x="42" y="91"/>
                    <a:pt x="42" y="92"/>
                  </a:cubicBezTo>
                  <a:cubicBezTo>
                    <a:pt x="42" y="128"/>
                    <a:pt x="64" y="150"/>
                    <a:pt x="103" y="150"/>
                  </a:cubicBezTo>
                  <a:cubicBezTo>
                    <a:pt x="127" y="150"/>
                    <a:pt x="142" y="143"/>
                    <a:pt x="152" y="138"/>
                  </a:cubicBezTo>
                  <a:cubicBezTo>
                    <a:pt x="155" y="136"/>
                    <a:pt x="158" y="135"/>
                    <a:pt x="159" y="135"/>
                  </a:cubicBezTo>
                  <a:cubicBezTo>
                    <a:pt x="163" y="135"/>
                    <a:pt x="164" y="137"/>
                    <a:pt x="164" y="141"/>
                  </a:cubicBezTo>
                  <a:cubicBezTo>
                    <a:pt x="164" y="144"/>
                    <a:pt x="160" y="149"/>
                    <a:pt x="152" y="156"/>
                  </a:cubicBezTo>
                  <a:cubicBezTo>
                    <a:pt x="135" y="173"/>
                    <a:pt x="113" y="179"/>
                    <a:pt x="87" y="179"/>
                  </a:cubicBezTo>
                  <a:cubicBezTo>
                    <a:pt x="30" y="179"/>
                    <a:pt x="0" y="141"/>
                    <a:pt x="0" y="96"/>
                  </a:cubicBezTo>
                  <a:cubicBezTo>
                    <a:pt x="0" y="41"/>
                    <a:pt x="39" y="0"/>
                    <a:pt x="93" y="0"/>
                  </a:cubicBezTo>
                  <a:cubicBezTo>
                    <a:pt x="137" y="0"/>
                    <a:pt x="169" y="31"/>
                    <a:pt x="169" y="73"/>
                  </a:cubicBezTo>
                  <a:cubicBezTo>
                    <a:pt x="169" y="79"/>
                    <a:pt x="162" y="84"/>
                    <a:pt x="154" y="84"/>
                  </a:cubicBezTo>
                  <a:lnTo>
                    <a:pt x="42" y="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63E19C8-7B10-4FFE-B43C-55789A4E47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48" y="2920"/>
              <a:ext cx="27" cy="165"/>
            </a:xfrm>
            <a:custGeom>
              <a:avLst/>
              <a:gdLst>
                <a:gd name="T0" fmla="*/ 40 w 44"/>
                <a:gd name="T1" fmla="*/ 0 h 265"/>
                <a:gd name="T2" fmla="*/ 40 w 44"/>
                <a:gd name="T3" fmla="*/ 0 h 265"/>
                <a:gd name="T4" fmla="*/ 22 w 44"/>
                <a:gd name="T5" fmla="*/ 1 h 265"/>
                <a:gd name="T6" fmla="*/ 4 w 44"/>
                <a:gd name="T7" fmla="*/ 0 h 265"/>
                <a:gd name="T8" fmla="*/ 0 w 44"/>
                <a:gd name="T9" fmla="*/ 0 h 265"/>
                <a:gd name="T10" fmla="*/ 0 w 44"/>
                <a:gd name="T11" fmla="*/ 265 h 265"/>
                <a:gd name="T12" fmla="*/ 4 w 44"/>
                <a:gd name="T13" fmla="*/ 265 h 265"/>
                <a:gd name="T14" fmla="*/ 22 w 44"/>
                <a:gd name="T15" fmla="*/ 264 h 265"/>
                <a:gd name="T16" fmla="*/ 40 w 44"/>
                <a:gd name="T17" fmla="*/ 265 h 265"/>
                <a:gd name="T18" fmla="*/ 44 w 44"/>
                <a:gd name="T19" fmla="*/ 265 h 265"/>
                <a:gd name="T20" fmla="*/ 44 w 44"/>
                <a:gd name="T21" fmla="*/ 0 h 265"/>
                <a:gd name="T22" fmla="*/ 40 w 44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65">
                  <a:moveTo>
                    <a:pt x="40" y="0"/>
                  </a:moveTo>
                  <a:lnTo>
                    <a:pt x="40" y="0"/>
                  </a:lnTo>
                  <a:cubicBezTo>
                    <a:pt x="31" y="0"/>
                    <a:pt x="27" y="1"/>
                    <a:pt x="22" y="1"/>
                  </a:cubicBezTo>
                  <a:cubicBezTo>
                    <a:pt x="17" y="1"/>
                    <a:pt x="13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lnTo>
                    <a:pt x="0" y="265"/>
                  </a:lnTo>
                  <a:cubicBezTo>
                    <a:pt x="2" y="265"/>
                    <a:pt x="3" y="265"/>
                    <a:pt x="4" y="265"/>
                  </a:cubicBezTo>
                  <a:cubicBezTo>
                    <a:pt x="13" y="264"/>
                    <a:pt x="17" y="264"/>
                    <a:pt x="22" y="264"/>
                  </a:cubicBezTo>
                  <a:cubicBezTo>
                    <a:pt x="27" y="264"/>
                    <a:pt x="31" y="264"/>
                    <a:pt x="40" y="265"/>
                  </a:cubicBezTo>
                  <a:cubicBezTo>
                    <a:pt x="42" y="265"/>
                    <a:pt x="43" y="265"/>
                    <a:pt x="44" y="265"/>
                  </a:cubicBezTo>
                  <a:lnTo>
                    <a:pt x="44" y="0"/>
                  </a:lnTo>
                  <a:cubicBezTo>
                    <a:pt x="43" y="0"/>
                    <a:pt x="42" y="0"/>
                    <a:pt x="4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985B7622-4BDC-4640-9F0A-5BAEEADA18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97" y="2973"/>
              <a:ext cx="115" cy="114"/>
            </a:xfrm>
            <a:custGeom>
              <a:avLst/>
              <a:gdLst>
                <a:gd name="T0" fmla="*/ 90 w 192"/>
                <a:gd name="T1" fmla="*/ 22 h 183"/>
                <a:gd name="T2" fmla="*/ 90 w 192"/>
                <a:gd name="T3" fmla="*/ 22 h 183"/>
                <a:gd name="T4" fmla="*/ 44 w 192"/>
                <a:gd name="T5" fmla="*/ 91 h 183"/>
                <a:gd name="T6" fmla="*/ 103 w 192"/>
                <a:gd name="T7" fmla="*/ 160 h 183"/>
                <a:gd name="T8" fmla="*/ 148 w 192"/>
                <a:gd name="T9" fmla="*/ 91 h 183"/>
                <a:gd name="T10" fmla="*/ 90 w 192"/>
                <a:gd name="T11" fmla="*/ 22 h 183"/>
                <a:gd name="T12" fmla="*/ 191 w 192"/>
                <a:gd name="T13" fmla="*/ 87 h 183"/>
                <a:gd name="T14" fmla="*/ 191 w 192"/>
                <a:gd name="T15" fmla="*/ 87 h 183"/>
                <a:gd name="T16" fmla="*/ 96 w 192"/>
                <a:gd name="T17" fmla="*/ 181 h 183"/>
                <a:gd name="T18" fmla="*/ 2 w 192"/>
                <a:gd name="T19" fmla="*/ 96 h 183"/>
                <a:gd name="T20" fmla="*/ 96 w 192"/>
                <a:gd name="T21" fmla="*/ 2 h 183"/>
                <a:gd name="T22" fmla="*/ 191 w 192"/>
                <a:gd name="T23" fmla="*/ 8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183">
                  <a:moveTo>
                    <a:pt x="90" y="22"/>
                  </a:moveTo>
                  <a:lnTo>
                    <a:pt x="90" y="22"/>
                  </a:lnTo>
                  <a:cubicBezTo>
                    <a:pt x="60" y="24"/>
                    <a:pt x="41" y="50"/>
                    <a:pt x="44" y="91"/>
                  </a:cubicBezTo>
                  <a:cubicBezTo>
                    <a:pt x="49" y="136"/>
                    <a:pt x="69" y="162"/>
                    <a:pt x="103" y="160"/>
                  </a:cubicBezTo>
                  <a:cubicBezTo>
                    <a:pt x="132" y="159"/>
                    <a:pt x="152" y="133"/>
                    <a:pt x="148" y="91"/>
                  </a:cubicBezTo>
                  <a:cubicBezTo>
                    <a:pt x="144" y="47"/>
                    <a:pt x="124" y="21"/>
                    <a:pt x="90" y="22"/>
                  </a:cubicBezTo>
                  <a:close/>
                  <a:moveTo>
                    <a:pt x="191" y="87"/>
                  </a:moveTo>
                  <a:lnTo>
                    <a:pt x="191" y="87"/>
                  </a:lnTo>
                  <a:cubicBezTo>
                    <a:pt x="192" y="141"/>
                    <a:pt x="153" y="178"/>
                    <a:pt x="96" y="181"/>
                  </a:cubicBezTo>
                  <a:cubicBezTo>
                    <a:pt x="43" y="183"/>
                    <a:pt x="4" y="146"/>
                    <a:pt x="2" y="96"/>
                  </a:cubicBezTo>
                  <a:cubicBezTo>
                    <a:pt x="0" y="42"/>
                    <a:pt x="39" y="5"/>
                    <a:pt x="96" y="2"/>
                  </a:cubicBezTo>
                  <a:cubicBezTo>
                    <a:pt x="150" y="0"/>
                    <a:pt x="189" y="37"/>
                    <a:pt x="191" y="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7F3E100-5613-484A-B1E3-F84ADB5552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1" y="2976"/>
              <a:ext cx="103" cy="110"/>
            </a:xfrm>
            <a:custGeom>
              <a:avLst/>
              <a:gdLst>
                <a:gd name="T0" fmla="*/ 146 w 171"/>
                <a:gd name="T1" fmla="*/ 2 h 176"/>
                <a:gd name="T2" fmla="*/ 146 w 171"/>
                <a:gd name="T3" fmla="*/ 2 h 176"/>
                <a:gd name="T4" fmla="*/ 99 w 171"/>
                <a:gd name="T5" fmla="*/ 115 h 176"/>
                <a:gd name="T6" fmla="*/ 42 w 171"/>
                <a:gd name="T7" fmla="*/ 2 h 176"/>
                <a:gd name="T8" fmla="*/ 41 w 171"/>
                <a:gd name="T9" fmla="*/ 2 h 176"/>
                <a:gd name="T10" fmla="*/ 32 w 171"/>
                <a:gd name="T11" fmla="*/ 2 h 176"/>
                <a:gd name="T12" fmla="*/ 9 w 171"/>
                <a:gd name="T13" fmla="*/ 1 h 176"/>
                <a:gd name="T14" fmla="*/ 1 w 171"/>
                <a:gd name="T15" fmla="*/ 0 h 176"/>
                <a:gd name="T16" fmla="*/ 0 w 171"/>
                <a:gd name="T17" fmla="*/ 0 h 176"/>
                <a:gd name="T18" fmla="*/ 66 w 171"/>
                <a:gd name="T19" fmla="*/ 132 h 176"/>
                <a:gd name="T20" fmla="*/ 87 w 171"/>
                <a:gd name="T21" fmla="*/ 172 h 176"/>
                <a:gd name="T22" fmla="*/ 94 w 171"/>
                <a:gd name="T23" fmla="*/ 176 h 176"/>
                <a:gd name="T24" fmla="*/ 104 w 171"/>
                <a:gd name="T25" fmla="*/ 160 h 176"/>
                <a:gd name="T26" fmla="*/ 171 w 171"/>
                <a:gd name="T27" fmla="*/ 1 h 176"/>
                <a:gd name="T28" fmla="*/ 151 w 171"/>
                <a:gd name="T29" fmla="*/ 2 h 176"/>
                <a:gd name="T30" fmla="*/ 146 w 171"/>
                <a:gd name="T31" fmla="*/ 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6">
                  <a:moveTo>
                    <a:pt x="146" y="2"/>
                  </a:moveTo>
                  <a:lnTo>
                    <a:pt x="146" y="2"/>
                  </a:lnTo>
                  <a:cubicBezTo>
                    <a:pt x="130" y="44"/>
                    <a:pt x="108" y="95"/>
                    <a:pt x="99" y="115"/>
                  </a:cubicBezTo>
                  <a:cubicBezTo>
                    <a:pt x="89" y="97"/>
                    <a:pt x="64" y="48"/>
                    <a:pt x="42" y="2"/>
                  </a:cubicBezTo>
                  <a:cubicBezTo>
                    <a:pt x="42" y="2"/>
                    <a:pt x="41" y="2"/>
                    <a:pt x="41" y="2"/>
                  </a:cubicBezTo>
                  <a:cubicBezTo>
                    <a:pt x="37" y="2"/>
                    <a:pt x="36" y="2"/>
                    <a:pt x="32" y="2"/>
                  </a:cubicBezTo>
                  <a:cubicBezTo>
                    <a:pt x="24" y="2"/>
                    <a:pt x="18" y="2"/>
                    <a:pt x="9" y="1"/>
                  </a:cubicBezTo>
                  <a:cubicBezTo>
                    <a:pt x="5" y="0"/>
                    <a:pt x="2" y="0"/>
                    <a:pt x="1" y="0"/>
                  </a:cubicBezTo>
                  <a:lnTo>
                    <a:pt x="0" y="0"/>
                  </a:lnTo>
                  <a:lnTo>
                    <a:pt x="66" y="132"/>
                  </a:lnTo>
                  <a:cubicBezTo>
                    <a:pt x="78" y="156"/>
                    <a:pt x="85" y="169"/>
                    <a:pt x="87" y="172"/>
                  </a:cubicBezTo>
                  <a:cubicBezTo>
                    <a:pt x="89" y="175"/>
                    <a:pt x="91" y="176"/>
                    <a:pt x="94" y="176"/>
                  </a:cubicBezTo>
                  <a:cubicBezTo>
                    <a:pt x="97" y="176"/>
                    <a:pt x="98" y="173"/>
                    <a:pt x="104" y="160"/>
                  </a:cubicBezTo>
                  <a:cubicBezTo>
                    <a:pt x="109" y="149"/>
                    <a:pt x="153" y="45"/>
                    <a:pt x="171" y="1"/>
                  </a:cubicBezTo>
                  <a:cubicBezTo>
                    <a:pt x="165" y="2"/>
                    <a:pt x="155" y="2"/>
                    <a:pt x="151" y="2"/>
                  </a:cubicBezTo>
                  <a:cubicBezTo>
                    <a:pt x="150" y="2"/>
                    <a:pt x="148" y="2"/>
                    <a:pt x="14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D0B3914-A89B-4B6D-9485-6EBFA3AE2D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1" y="2917"/>
              <a:ext cx="118" cy="169"/>
            </a:xfrm>
            <a:custGeom>
              <a:avLst/>
              <a:gdLst>
                <a:gd name="T0" fmla="*/ 104 w 195"/>
                <a:gd name="T1" fmla="*/ 104 h 273"/>
                <a:gd name="T2" fmla="*/ 104 w 195"/>
                <a:gd name="T3" fmla="*/ 104 h 273"/>
                <a:gd name="T4" fmla="*/ 52 w 195"/>
                <a:gd name="T5" fmla="*/ 84 h 273"/>
                <a:gd name="T6" fmla="*/ 40 w 195"/>
                <a:gd name="T7" fmla="*/ 61 h 273"/>
                <a:gd name="T8" fmla="*/ 54 w 195"/>
                <a:gd name="T9" fmla="*/ 34 h 273"/>
                <a:gd name="T10" fmla="*/ 88 w 195"/>
                <a:gd name="T11" fmla="*/ 23 h 273"/>
                <a:gd name="T12" fmla="*/ 131 w 195"/>
                <a:gd name="T13" fmla="*/ 36 h 273"/>
                <a:gd name="T14" fmla="*/ 166 w 195"/>
                <a:gd name="T15" fmla="*/ 73 h 273"/>
                <a:gd name="T16" fmla="*/ 172 w 195"/>
                <a:gd name="T17" fmla="*/ 75 h 273"/>
                <a:gd name="T18" fmla="*/ 177 w 195"/>
                <a:gd name="T19" fmla="*/ 69 h 273"/>
                <a:gd name="T20" fmla="*/ 176 w 195"/>
                <a:gd name="T21" fmla="*/ 63 h 273"/>
                <a:gd name="T22" fmla="*/ 171 w 195"/>
                <a:gd name="T23" fmla="*/ 22 h 273"/>
                <a:gd name="T24" fmla="*/ 91 w 195"/>
                <a:gd name="T25" fmla="*/ 0 h 273"/>
                <a:gd name="T26" fmla="*/ 24 w 195"/>
                <a:gd name="T27" fmla="*/ 22 h 273"/>
                <a:gd name="T28" fmla="*/ 0 w 195"/>
                <a:gd name="T29" fmla="*/ 72 h 273"/>
                <a:gd name="T30" fmla="*/ 36 w 195"/>
                <a:gd name="T31" fmla="*/ 129 h 273"/>
                <a:gd name="T32" fmla="*/ 87 w 195"/>
                <a:gd name="T33" fmla="*/ 152 h 273"/>
                <a:gd name="T34" fmla="*/ 139 w 195"/>
                <a:gd name="T35" fmla="*/ 177 h 273"/>
                <a:gd name="T36" fmla="*/ 153 w 195"/>
                <a:gd name="T37" fmla="*/ 204 h 273"/>
                <a:gd name="T38" fmla="*/ 138 w 195"/>
                <a:gd name="T39" fmla="*/ 236 h 273"/>
                <a:gd name="T40" fmla="*/ 98 w 195"/>
                <a:gd name="T41" fmla="*/ 250 h 273"/>
                <a:gd name="T42" fmla="*/ 47 w 195"/>
                <a:gd name="T43" fmla="*/ 231 h 273"/>
                <a:gd name="T44" fmla="*/ 14 w 195"/>
                <a:gd name="T45" fmla="*/ 188 h 273"/>
                <a:gd name="T46" fmla="*/ 6 w 195"/>
                <a:gd name="T47" fmla="*/ 178 h 273"/>
                <a:gd name="T48" fmla="*/ 0 w 195"/>
                <a:gd name="T49" fmla="*/ 184 h 273"/>
                <a:gd name="T50" fmla="*/ 0 w 195"/>
                <a:gd name="T51" fmla="*/ 190 h 273"/>
                <a:gd name="T52" fmla="*/ 4 w 195"/>
                <a:gd name="T53" fmla="*/ 245 h 273"/>
                <a:gd name="T54" fmla="*/ 99 w 195"/>
                <a:gd name="T55" fmla="*/ 273 h 273"/>
                <a:gd name="T56" fmla="*/ 195 w 195"/>
                <a:gd name="T57" fmla="*/ 187 h 273"/>
                <a:gd name="T58" fmla="*/ 104 w 195"/>
                <a:gd name="T59" fmla="*/ 10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5" h="273">
                  <a:moveTo>
                    <a:pt x="104" y="104"/>
                  </a:moveTo>
                  <a:lnTo>
                    <a:pt x="104" y="104"/>
                  </a:lnTo>
                  <a:cubicBezTo>
                    <a:pt x="81" y="97"/>
                    <a:pt x="60" y="91"/>
                    <a:pt x="52" y="84"/>
                  </a:cubicBezTo>
                  <a:cubicBezTo>
                    <a:pt x="43" y="77"/>
                    <a:pt x="40" y="70"/>
                    <a:pt x="40" y="61"/>
                  </a:cubicBezTo>
                  <a:cubicBezTo>
                    <a:pt x="40" y="50"/>
                    <a:pt x="45" y="41"/>
                    <a:pt x="54" y="34"/>
                  </a:cubicBezTo>
                  <a:cubicBezTo>
                    <a:pt x="63" y="27"/>
                    <a:pt x="75" y="23"/>
                    <a:pt x="88" y="23"/>
                  </a:cubicBezTo>
                  <a:cubicBezTo>
                    <a:pt x="103" y="23"/>
                    <a:pt x="117" y="27"/>
                    <a:pt x="131" y="36"/>
                  </a:cubicBezTo>
                  <a:cubicBezTo>
                    <a:pt x="155" y="52"/>
                    <a:pt x="161" y="67"/>
                    <a:pt x="166" y="73"/>
                  </a:cubicBezTo>
                  <a:cubicBezTo>
                    <a:pt x="167" y="74"/>
                    <a:pt x="169" y="75"/>
                    <a:pt x="172" y="75"/>
                  </a:cubicBezTo>
                  <a:cubicBezTo>
                    <a:pt x="175" y="75"/>
                    <a:pt x="177" y="73"/>
                    <a:pt x="177" y="69"/>
                  </a:cubicBezTo>
                  <a:lnTo>
                    <a:pt x="176" y="63"/>
                  </a:lnTo>
                  <a:lnTo>
                    <a:pt x="171" y="22"/>
                  </a:lnTo>
                  <a:cubicBezTo>
                    <a:pt x="147" y="13"/>
                    <a:pt x="120" y="0"/>
                    <a:pt x="91" y="0"/>
                  </a:cubicBezTo>
                  <a:cubicBezTo>
                    <a:pt x="63" y="0"/>
                    <a:pt x="41" y="7"/>
                    <a:pt x="24" y="22"/>
                  </a:cubicBezTo>
                  <a:cubicBezTo>
                    <a:pt x="8" y="37"/>
                    <a:pt x="0" y="50"/>
                    <a:pt x="0" y="72"/>
                  </a:cubicBezTo>
                  <a:cubicBezTo>
                    <a:pt x="0" y="95"/>
                    <a:pt x="15" y="115"/>
                    <a:pt x="36" y="129"/>
                  </a:cubicBezTo>
                  <a:cubicBezTo>
                    <a:pt x="47" y="136"/>
                    <a:pt x="64" y="144"/>
                    <a:pt x="87" y="152"/>
                  </a:cubicBezTo>
                  <a:cubicBezTo>
                    <a:pt x="110" y="160"/>
                    <a:pt x="130" y="168"/>
                    <a:pt x="139" y="177"/>
                  </a:cubicBezTo>
                  <a:cubicBezTo>
                    <a:pt x="149" y="186"/>
                    <a:pt x="153" y="193"/>
                    <a:pt x="153" y="204"/>
                  </a:cubicBezTo>
                  <a:cubicBezTo>
                    <a:pt x="153" y="216"/>
                    <a:pt x="148" y="227"/>
                    <a:pt x="138" y="236"/>
                  </a:cubicBezTo>
                  <a:cubicBezTo>
                    <a:pt x="128" y="245"/>
                    <a:pt x="115" y="250"/>
                    <a:pt x="98" y="250"/>
                  </a:cubicBezTo>
                  <a:cubicBezTo>
                    <a:pt x="79" y="250"/>
                    <a:pt x="61" y="244"/>
                    <a:pt x="47" y="231"/>
                  </a:cubicBezTo>
                  <a:cubicBezTo>
                    <a:pt x="33" y="219"/>
                    <a:pt x="22" y="208"/>
                    <a:pt x="14" y="188"/>
                  </a:cubicBezTo>
                  <a:cubicBezTo>
                    <a:pt x="11" y="182"/>
                    <a:pt x="8" y="178"/>
                    <a:pt x="6" y="178"/>
                  </a:cubicBezTo>
                  <a:cubicBezTo>
                    <a:pt x="2" y="178"/>
                    <a:pt x="0" y="180"/>
                    <a:pt x="0" y="184"/>
                  </a:cubicBezTo>
                  <a:cubicBezTo>
                    <a:pt x="0" y="185"/>
                    <a:pt x="0" y="187"/>
                    <a:pt x="0" y="190"/>
                  </a:cubicBezTo>
                  <a:lnTo>
                    <a:pt x="4" y="245"/>
                  </a:lnTo>
                  <a:cubicBezTo>
                    <a:pt x="26" y="257"/>
                    <a:pt x="61" y="273"/>
                    <a:pt x="99" y="273"/>
                  </a:cubicBezTo>
                  <a:cubicBezTo>
                    <a:pt x="160" y="273"/>
                    <a:pt x="195" y="229"/>
                    <a:pt x="195" y="187"/>
                  </a:cubicBezTo>
                  <a:cubicBezTo>
                    <a:pt x="195" y="156"/>
                    <a:pt x="177" y="129"/>
                    <a:pt x="104" y="10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42253408-3225-40A0-980C-9BA926544B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64" y="2974"/>
              <a:ext cx="88" cy="112"/>
            </a:xfrm>
            <a:custGeom>
              <a:avLst/>
              <a:gdLst>
                <a:gd name="T0" fmla="*/ 106 w 146"/>
                <a:gd name="T1" fmla="*/ 112 h 181"/>
                <a:gd name="T2" fmla="*/ 106 w 146"/>
                <a:gd name="T3" fmla="*/ 112 h 181"/>
                <a:gd name="T4" fmla="*/ 68 w 146"/>
                <a:gd name="T5" fmla="*/ 155 h 181"/>
                <a:gd name="T6" fmla="*/ 42 w 146"/>
                <a:gd name="T7" fmla="*/ 134 h 181"/>
                <a:gd name="T8" fmla="*/ 77 w 146"/>
                <a:gd name="T9" fmla="*/ 100 h 181"/>
                <a:gd name="T10" fmla="*/ 106 w 146"/>
                <a:gd name="T11" fmla="*/ 85 h 181"/>
                <a:gd name="T12" fmla="*/ 106 w 146"/>
                <a:gd name="T13" fmla="*/ 112 h 181"/>
                <a:gd name="T14" fmla="*/ 106 w 146"/>
                <a:gd name="T15" fmla="*/ 112 h 181"/>
                <a:gd name="T16" fmla="*/ 81 w 146"/>
                <a:gd name="T17" fmla="*/ 0 h 181"/>
                <a:gd name="T18" fmla="*/ 81 w 146"/>
                <a:gd name="T19" fmla="*/ 0 h 181"/>
                <a:gd name="T20" fmla="*/ 35 w 146"/>
                <a:gd name="T21" fmla="*/ 8 h 181"/>
                <a:gd name="T22" fmla="*/ 11 w 146"/>
                <a:gd name="T23" fmla="*/ 40 h 181"/>
                <a:gd name="T24" fmla="*/ 30 w 146"/>
                <a:gd name="T25" fmla="*/ 59 h 181"/>
                <a:gd name="T26" fmla="*/ 55 w 146"/>
                <a:gd name="T27" fmla="*/ 40 h 181"/>
                <a:gd name="T28" fmla="*/ 83 w 146"/>
                <a:gd name="T29" fmla="*/ 21 h 181"/>
                <a:gd name="T30" fmla="*/ 100 w 146"/>
                <a:gd name="T31" fmla="*/ 28 h 181"/>
                <a:gd name="T32" fmla="*/ 102 w 146"/>
                <a:gd name="T33" fmla="*/ 61 h 181"/>
                <a:gd name="T34" fmla="*/ 91 w 146"/>
                <a:gd name="T35" fmla="*/ 73 h 181"/>
                <a:gd name="T36" fmla="*/ 66 w 146"/>
                <a:gd name="T37" fmla="*/ 83 h 181"/>
                <a:gd name="T38" fmla="*/ 27 w 146"/>
                <a:gd name="T39" fmla="*/ 98 h 181"/>
                <a:gd name="T40" fmla="*/ 0 w 146"/>
                <a:gd name="T41" fmla="*/ 139 h 181"/>
                <a:gd name="T42" fmla="*/ 52 w 146"/>
                <a:gd name="T43" fmla="*/ 181 h 181"/>
                <a:gd name="T44" fmla="*/ 106 w 146"/>
                <a:gd name="T45" fmla="*/ 150 h 181"/>
                <a:gd name="T46" fmla="*/ 130 w 146"/>
                <a:gd name="T47" fmla="*/ 181 h 181"/>
                <a:gd name="T48" fmla="*/ 146 w 146"/>
                <a:gd name="T49" fmla="*/ 178 h 181"/>
                <a:gd name="T50" fmla="*/ 146 w 146"/>
                <a:gd name="T51" fmla="*/ 57 h 181"/>
                <a:gd name="T52" fmla="*/ 81 w 146"/>
                <a:gd name="T5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81">
                  <a:moveTo>
                    <a:pt x="106" y="112"/>
                  </a:moveTo>
                  <a:lnTo>
                    <a:pt x="106" y="112"/>
                  </a:lnTo>
                  <a:cubicBezTo>
                    <a:pt x="106" y="138"/>
                    <a:pt x="89" y="154"/>
                    <a:pt x="68" y="155"/>
                  </a:cubicBezTo>
                  <a:cubicBezTo>
                    <a:pt x="52" y="156"/>
                    <a:pt x="42" y="148"/>
                    <a:pt x="42" y="134"/>
                  </a:cubicBezTo>
                  <a:cubicBezTo>
                    <a:pt x="42" y="118"/>
                    <a:pt x="51" y="111"/>
                    <a:pt x="77" y="100"/>
                  </a:cubicBezTo>
                  <a:cubicBezTo>
                    <a:pt x="92" y="94"/>
                    <a:pt x="102" y="89"/>
                    <a:pt x="106" y="85"/>
                  </a:cubicBezTo>
                  <a:lnTo>
                    <a:pt x="106" y="112"/>
                  </a:lnTo>
                  <a:lnTo>
                    <a:pt x="106" y="112"/>
                  </a:lnTo>
                  <a:close/>
                  <a:moveTo>
                    <a:pt x="81" y="0"/>
                  </a:moveTo>
                  <a:lnTo>
                    <a:pt x="81" y="0"/>
                  </a:lnTo>
                  <a:cubicBezTo>
                    <a:pt x="62" y="0"/>
                    <a:pt x="49" y="2"/>
                    <a:pt x="35" y="8"/>
                  </a:cubicBezTo>
                  <a:cubicBezTo>
                    <a:pt x="20" y="15"/>
                    <a:pt x="11" y="26"/>
                    <a:pt x="11" y="40"/>
                  </a:cubicBezTo>
                  <a:cubicBezTo>
                    <a:pt x="11" y="52"/>
                    <a:pt x="19" y="59"/>
                    <a:pt x="30" y="59"/>
                  </a:cubicBezTo>
                  <a:cubicBezTo>
                    <a:pt x="44" y="59"/>
                    <a:pt x="52" y="53"/>
                    <a:pt x="55" y="40"/>
                  </a:cubicBezTo>
                  <a:cubicBezTo>
                    <a:pt x="58" y="28"/>
                    <a:pt x="72" y="21"/>
                    <a:pt x="83" y="21"/>
                  </a:cubicBezTo>
                  <a:cubicBezTo>
                    <a:pt x="90" y="21"/>
                    <a:pt x="96" y="23"/>
                    <a:pt x="100" y="28"/>
                  </a:cubicBezTo>
                  <a:cubicBezTo>
                    <a:pt x="109" y="37"/>
                    <a:pt x="107" y="53"/>
                    <a:pt x="102" y="61"/>
                  </a:cubicBezTo>
                  <a:cubicBezTo>
                    <a:pt x="99" y="66"/>
                    <a:pt x="95" y="70"/>
                    <a:pt x="91" y="73"/>
                  </a:cubicBezTo>
                  <a:cubicBezTo>
                    <a:pt x="86" y="75"/>
                    <a:pt x="81" y="79"/>
                    <a:pt x="66" y="83"/>
                  </a:cubicBezTo>
                  <a:cubicBezTo>
                    <a:pt x="48" y="89"/>
                    <a:pt x="35" y="94"/>
                    <a:pt x="27" y="98"/>
                  </a:cubicBezTo>
                  <a:cubicBezTo>
                    <a:pt x="11" y="106"/>
                    <a:pt x="0" y="118"/>
                    <a:pt x="0" y="139"/>
                  </a:cubicBezTo>
                  <a:cubicBezTo>
                    <a:pt x="0" y="161"/>
                    <a:pt x="21" y="181"/>
                    <a:pt x="52" y="181"/>
                  </a:cubicBezTo>
                  <a:cubicBezTo>
                    <a:pt x="97" y="181"/>
                    <a:pt x="106" y="150"/>
                    <a:pt x="106" y="150"/>
                  </a:cubicBezTo>
                  <a:cubicBezTo>
                    <a:pt x="106" y="174"/>
                    <a:pt x="116" y="181"/>
                    <a:pt x="130" y="181"/>
                  </a:cubicBezTo>
                  <a:cubicBezTo>
                    <a:pt x="135" y="181"/>
                    <a:pt x="141" y="180"/>
                    <a:pt x="146" y="178"/>
                  </a:cubicBezTo>
                  <a:lnTo>
                    <a:pt x="146" y="57"/>
                  </a:lnTo>
                  <a:cubicBezTo>
                    <a:pt x="146" y="19"/>
                    <a:pt x="122" y="0"/>
                    <a:pt x="8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1D96613E-9245-4A01-A95B-FBD659B9C1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6" y="2974"/>
              <a:ext cx="87" cy="112"/>
            </a:xfrm>
            <a:custGeom>
              <a:avLst/>
              <a:gdLst>
                <a:gd name="T0" fmla="*/ 107 w 146"/>
                <a:gd name="T1" fmla="*/ 112 h 181"/>
                <a:gd name="T2" fmla="*/ 107 w 146"/>
                <a:gd name="T3" fmla="*/ 112 h 181"/>
                <a:gd name="T4" fmla="*/ 68 w 146"/>
                <a:gd name="T5" fmla="*/ 155 h 181"/>
                <a:gd name="T6" fmla="*/ 43 w 146"/>
                <a:gd name="T7" fmla="*/ 134 h 181"/>
                <a:gd name="T8" fmla="*/ 78 w 146"/>
                <a:gd name="T9" fmla="*/ 100 h 181"/>
                <a:gd name="T10" fmla="*/ 107 w 146"/>
                <a:gd name="T11" fmla="*/ 85 h 181"/>
                <a:gd name="T12" fmla="*/ 107 w 146"/>
                <a:gd name="T13" fmla="*/ 112 h 181"/>
                <a:gd name="T14" fmla="*/ 107 w 146"/>
                <a:gd name="T15" fmla="*/ 112 h 181"/>
                <a:gd name="T16" fmla="*/ 82 w 146"/>
                <a:gd name="T17" fmla="*/ 0 h 181"/>
                <a:gd name="T18" fmla="*/ 82 w 146"/>
                <a:gd name="T19" fmla="*/ 0 h 181"/>
                <a:gd name="T20" fmla="*/ 35 w 146"/>
                <a:gd name="T21" fmla="*/ 8 h 181"/>
                <a:gd name="T22" fmla="*/ 11 w 146"/>
                <a:gd name="T23" fmla="*/ 40 h 181"/>
                <a:gd name="T24" fmla="*/ 31 w 146"/>
                <a:gd name="T25" fmla="*/ 59 h 181"/>
                <a:gd name="T26" fmla="*/ 55 w 146"/>
                <a:gd name="T27" fmla="*/ 40 h 181"/>
                <a:gd name="T28" fmla="*/ 83 w 146"/>
                <a:gd name="T29" fmla="*/ 21 h 181"/>
                <a:gd name="T30" fmla="*/ 100 w 146"/>
                <a:gd name="T31" fmla="*/ 28 h 181"/>
                <a:gd name="T32" fmla="*/ 102 w 146"/>
                <a:gd name="T33" fmla="*/ 61 h 181"/>
                <a:gd name="T34" fmla="*/ 91 w 146"/>
                <a:gd name="T35" fmla="*/ 73 h 181"/>
                <a:gd name="T36" fmla="*/ 66 w 146"/>
                <a:gd name="T37" fmla="*/ 83 h 181"/>
                <a:gd name="T38" fmla="*/ 28 w 146"/>
                <a:gd name="T39" fmla="*/ 98 h 181"/>
                <a:gd name="T40" fmla="*/ 0 w 146"/>
                <a:gd name="T41" fmla="*/ 139 h 181"/>
                <a:gd name="T42" fmla="*/ 52 w 146"/>
                <a:gd name="T43" fmla="*/ 181 h 181"/>
                <a:gd name="T44" fmla="*/ 107 w 146"/>
                <a:gd name="T45" fmla="*/ 150 h 181"/>
                <a:gd name="T46" fmla="*/ 131 w 146"/>
                <a:gd name="T47" fmla="*/ 181 h 181"/>
                <a:gd name="T48" fmla="*/ 146 w 146"/>
                <a:gd name="T49" fmla="*/ 178 h 181"/>
                <a:gd name="T50" fmla="*/ 146 w 146"/>
                <a:gd name="T51" fmla="*/ 57 h 181"/>
                <a:gd name="T52" fmla="*/ 82 w 146"/>
                <a:gd name="T5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81">
                  <a:moveTo>
                    <a:pt x="107" y="112"/>
                  </a:moveTo>
                  <a:lnTo>
                    <a:pt x="107" y="112"/>
                  </a:lnTo>
                  <a:cubicBezTo>
                    <a:pt x="107" y="138"/>
                    <a:pt x="89" y="154"/>
                    <a:pt x="68" y="155"/>
                  </a:cubicBezTo>
                  <a:cubicBezTo>
                    <a:pt x="53" y="156"/>
                    <a:pt x="43" y="148"/>
                    <a:pt x="43" y="134"/>
                  </a:cubicBezTo>
                  <a:cubicBezTo>
                    <a:pt x="43" y="118"/>
                    <a:pt x="51" y="111"/>
                    <a:pt x="78" y="100"/>
                  </a:cubicBezTo>
                  <a:cubicBezTo>
                    <a:pt x="93" y="94"/>
                    <a:pt x="103" y="89"/>
                    <a:pt x="107" y="85"/>
                  </a:cubicBezTo>
                  <a:lnTo>
                    <a:pt x="107" y="112"/>
                  </a:lnTo>
                  <a:lnTo>
                    <a:pt x="107" y="112"/>
                  </a:lnTo>
                  <a:close/>
                  <a:moveTo>
                    <a:pt x="82" y="0"/>
                  </a:moveTo>
                  <a:lnTo>
                    <a:pt x="82" y="0"/>
                  </a:lnTo>
                  <a:cubicBezTo>
                    <a:pt x="62" y="0"/>
                    <a:pt x="49" y="2"/>
                    <a:pt x="35" y="8"/>
                  </a:cubicBezTo>
                  <a:cubicBezTo>
                    <a:pt x="21" y="15"/>
                    <a:pt x="11" y="26"/>
                    <a:pt x="11" y="40"/>
                  </a:cubicBezTo>
                  <a:cubicBezTo>
                    <a:pt x="11" y="52"/>
                    <a:pt x="19" y="59"/>
                    <a:pt x="31" y="59"/>
                  </a:cubicBezTo>
                  <a:cubicBezTo>
                    <a:pt x="44" y="59"/>
                    <a:pt x="52" y="53"/>
                    <a:pt x="55" y="40"/>
                  </a:cubicBezTo>
                  <a:cubicBezTo>
                    <a:pt x="58" y="28"/>
                    <a:pt x="73" y="21"/>
                    <a:pt x="83" y="21"/>
                  </a:cubicBezTo>
                  <a:cubicBezTo>
                    <a:pt x="91" y="21"/>
                    <a:pt x="96" y="23"/>
                    <a:pt x="100" y="28"/>
                  </a:cubicBezTo>
                  <a:cubicBezTo>
                    <a:pt x="109" y="37"/>
                    <a:pt x="107" y="53"/>
                    <a:pt x="102" y="61"/>
                  </a:cubicBezTo>
                  <a:cubicBezTo>
                    <a:pt x="99" y="66"/>
                    <a:pt x="96" y="70"/>
                    <a:pt x="91" y="73"/>
                  </a:cubicBezTo>
                  <a:cubicBezTo>
                    <a:pt x="87" y="75"/>
                    <a:pt x="81" y="79"/>
                    <a:pt x="66" y="83"/>
                  </a:cubicBezTo>
                  <a:cubicBezTo>
                    <a:pt x="48" y="89"/>
                    <a:pt x="35" y="94"/>
                    <a:pt x="28" y="98"/>
                  </a:cubicBezTo>
                  <a:cubicBezTo>
                    <a:pt x="11" y="106"/>
                    <a:pt x="0" y="118"/>
                    <a:pt x="0" y="139"/>
                  </a:cubicBezTo>
                  <a:cubicBezTo>
                    <a:pt x="0" y="161"/>
                    <a:pt x="22" y="181"/>
                    <a:pt x="52" y="181"/>
                  </a:cubicBezTo>
                  <a:cubicBezTo>
                    <a:pt x="98" y="181"/>
                    <a:pt x="107" y="150"/>
                    <a:pt x="107" y="150"/>
                  </a:cubicBezTo>
                  <a:cubicBezTo>
                    <a:pt x="107" y="174"/>
                    <a:pt x="117" y="181"/>
                    <a:pt x="131" y="181"/>
                  </a:cubicBezTo>
                  <a:cubicBezTo>
                    <a:pt x="135" y="181"/>
                    <a:pt x="141" y="180"/>
                    <a:pt x="146" y="178"/>
                  </a:cubicBezTo>
                  <a:lnTo>
                    <a:pt x="146" y="57"/>
                  </a:lnTo>
                  <a:cubicBezTo>
                    <a:pt x="146" y="19"/>
                    <a:pt x="122" y="0"/>
                    <a:pt x="8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6B798CC3-F443-4750-98A7-F0521B86F1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6" y="2975"/>
              <a:ext cx="80" cy="111"/>
            </a:xfrm>
            <a:custGeom>
              <a:avLst/>
              <a:gdLst>
                <a:gd name="T0" fmla="*/ 4 w 133"/>
                <a:gd name="T1" fmla="*/ 45 h 179"/>
                <a:gd name="T2" fmla="*/ 4 w 133"/>
                <a:gd name="T3" fmla="*/ 45 h 179"/>
                <a:gd name="T4" fmla="*/ 61 w 133"/>
                <a:gd name="T5" fmla="*/ 103 h 179"/>
                <a:gd name="T6" fmla="*/ 99 w 133"/>
                <a:gd name="T7" fmla="*/ 136 h 179"/>
                <a:gd name="T8" fmla="*/ 70 w 133"/>
                <a:gd name="T9" fmla="*/ 159 h 179"/>
                <a:gd name="T10" fmla="*/ 15 w 133"/>
                <a:gd name="T11" fmla="*/ 122 h 179"/>
                <a:gd name="T12" fmla="*/ 5 w 133"/>
                <a:gd name="T13" fmla="*/ 109 h 179"/>
                <a:gd name="T14" fmla="*/ 0 w 133"/>
                <a:gd name="T15" fmla="*/ 118 h 179"/>
                <a:gd name="T16" fmla="*/ 0 w 133"/>
                <a:gd name="T17" fmla="*/ 155 h 179"/>
                <a:gd name="T18" fmla="*/ 1 w 133"/>
                <a:gd name="T19" fmla="*/ 157 h 179"/>
                <a:gd name="T20" fmla="*/ 70 w 133"/>
                <a:gd name="T21" fmla="*/ 179 h 179"/>
                <a:gd name="T22" fmla="*/ 133 w 133"/>
                <a:gd name="T23" fmla="*/ 127 h 179"/>
                <a:gd name="T24" fmla="*/ 80 w 133"/>
                <a:gd name="T25" fmla="*/ 72 h 179"/>
                <a:gd name="T26" fmla="*/ 35 w 133"/>
                <a:gd name="T27" fmla="*/ 38 h 179"/>
                <a:gd name="T28" fmla="*/ 60 w 133"/>
                <a:gd name="T29" fmla="*/ 19 h 179"/>
                <a:gd name="T30" fmla="*/ 112 w 133"/>
                <a:gd name="T31" fmla="*/ 49 h 179"/>
                <a:gd name="T32" fmla="*/ 122 w 133"/>
                <a:gd name="T33" fmla="*/ 60 h 179"/>
                <a:gd name="T34" fmla="*/ 127 w 133"/>
                <a:gd name="T35" fmla="*/ 52 h 179"/>
                <a:gd name="T36" fmla="*/ 125 w 133"/>
                <a:gd name="T37" fmla="*/ 24 h 179"/>
                <a:gd name="T38" fmla="*/ 124 w 133"/>
                <a:gd name="T39" fmla="*/ 18 h 179"/>
                <a:gd name="T40" fmla="*/ 63 w 133"/>
                <a:gd name="T41" fmla="*/ 0 h 179"/>
                <a:gd name="T42" fmla="*/ 4 w 133"/>
                <a:gd name="T43" fmla="*/ 4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" h="179">
                  <a:moveTo>
                    <a:pt x="4" y="45"/>
                  </a:moveTo>
                  <a:lnTo>
                    <a:pt x="4" y="45"/>
                  </a:lnTo>
                  <a:cubicBezTo>
                    <a:pt x="4" y="70"/>
                    <a:pt x="16" y="81"/>
                    <a:pt x="61" y="103"/>
                  </a:cubicBezTo>
                  <a:cubicBezTo>
                    <a:pt x="81" y="112"/>
                    <a:pt x="99" y="117"/>
                    <a:pt x="99" y="136"/>
                  </a:cubicBezTo>
                  <a:cubicBezTo>
                    <a:pt x="99" y="153"/>
                    <a:pt x="84" y="159"/>
                    <a:pt x="70" y="159"/>
                  </a:cubicBezTo>
                  <a:cubicBezTo>
                    <a:pt x="47" y="159"/>
                    <a:pt x="27" y="152"/>
                    <a:pt x="15" y="122"/>
                  </a:cubicBezTo>
                  <a:cubicBezTo>
                    <a:pt x="11" y="114"/>
                    <a:pt x="8" y="109"/>
                    <a:pt x="5" y="109"/>
                  </a:cubicBezTo>
                  <a:cubicBezTo>
                    <a:pt x="1" y="109"/>
                    <a:pt x="0" y="112"/>
                    <a:pt x="0" y="118"/>
                  </a:cubicBezTo>
                  <a:cubicBezTo>
                    <a:pt x="0" y="132"/>
                    <a:pt x="0" y="145"/>
                    <a:pt x="0" y="155"/>
                  </a:cubicBezTo>
                  <a:cubicBezTo>
                    <a:pt x="0" y="156"/>
                    <a:pt x="0" y="157"/>
                    <a:pt x="1" y="157"/>
                  </a:cubicBezTo>
                  <a:cubicBezTo>
                    <a:pt x="14" y="166"/>
                    <a:pt x="39" y="179"/>
                    <a:pt x="70" y="179"/>
                  </a:cubicBezTo>
                  <a:cubicBezTo>
                    <a:pt x="109" y="179"/>
                    <a:pt x="133" y="152"/>
                    <a:pt x="133" y="127"/>
                  </a:cubicBezTo>
                  <a:cubicBezTo>
                    <a:pt x="133" y="104"/>
                    <a:pt x="119" y="88"/>
                    <a:pt x="80" y="72"/>
                  </a:cubicBezTo>
                  <a:cubicBezTo>
                    <a:pt x="44" y="56"/>
                    <a:pt x="35" y="52"/>
                    <a:pt x="35" y="38"/>
                  </a:cubicBezTo>
                  <a:cubicBezTo>
                    <a:pt x="35" y="28"/>
                    <a:pt x="46" y="19"/>
                    <a:pt x="60" y="19"/>
                  </a:cubicBezTo>
                  <a:cubicBezTo>
                    <a:pt x="83" y="19"/>
                    <a:pt x="101" y="24"/>
                    <a:pt x="112" y="49"/>
                  </a:cubicBezTo>
                  <a:cubicBezTo>
                    <a:pt x="116" y="56"/>
                    <a:pt x="119" y="60"/>
                    <a:pt x="122" y="60"/>
                  </a:cubicBezTo>
                  <a:cubicBezTo>
                    <a:pt x="125" y="60"/>
                    <a:pt x="127" y="57"/>
                    <a:pt x="127" y="52"/>
                  </a:cubicBezTo>
                  <a:cubicBezTo>
                    <a:pt x="127" y="45"/>
                    <a:pt x="126" y="35"/>
                    <a:pt x="125" y="24"/>
                  </a:cubicBezTo>
                  <a:cubicBezTo>
                    <a:pt x="125" y="22"/>
                    <a:pt x="124" y="20"/>
                    <a:pt x="124" y="18"/>
                  </a:cubicBezTo>
                  <a:cubicBezTo>
                    <a:pt x="110" y="10"/>
                    <a:pt x="89" y="0"/>
                    <a:pt x="63" y="0"/>
                  </a:cubicBezTo>
                  <a:cubicBezTo>
                    <a:pt x="29" y="0"/>
                    <a:pt x="4" y="22"/>
                    <a:pt x="4" y="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441E609D-50AC-43AF-8942-F8173427CF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1" y="2919"/>
              <a:ext cx="31" cy="32"/>
            </a:xfrm>
            <a:custGeom>
              <a:avLst/>
              <a:gdLst>
                <a:gd name="T0" fmla="*/ 25 w 51"/>
                <a:gd name="T1" fmla="*/ 51 h 51"/>
                <a:gd name="T2" fmla="*/ 25 w 51"/>
                <a:gd name="T3" fmla="*/ 51 h 51"/>
                <a:gd name="T4" fmla="*/ 43 w 51"/>
                <a:gd name="T5" fmla="*/ 43 h 51"/>
                <a:gd name="T6" fmla="*/ 51 w 51"/>
                <a:gd name="T7" fmla="*/ 25 h 51"/>
                <a:gd name="T8" fmla="*/ 43 w 51"/>
                <a:gd name="T9" fmla="*/ 7 h 51"/>
                <a:gd name="T10" fmla="*/ 25 w 51"/>
                <a:gd name="T11" fmla="*/ 0 h 51"/>
                <a:gd name="T12" fmla="*/ 7 w 51"/>
                <a:gd name="T13" fmla="*/ 7 h 51"/>
                <a:gd name="T14" fmla="*/ 0 w 51"/>
                <a:gd name="T15" fmla="*/ 25 h 51"/>
                <a:gd name="T16" fmla="*/ 7 w 51"/>
                <a:gd name="T17" fmla="*/ 43 h 51"/>
                <a:gd name="T18" fmla="*/ 25 w 51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25" y="51"/>
                  </a:moveTo>
                  <a:lnTo>
                    <a:pt x="25" y="51"/>
                  </a:lnTo>
                  <a:cubicBezTo>
                    <a:pt x="32" y="51"/>
                    <a:pt x="38" y="48"/>
                    <a:pt x="43" y="43"/>
                  </a:cubicBezTo>
                  <a:cubicBezTo>
                    <a:pt x="48" y="38"/>
                    <a:pt x="51" y="32"/>
                    <a:pt x="51" y="25"/>
                  </a:cubicBezTo>
                  <a:cubicBezTo>
                    <a:pt x="51" y="18"/>
                    <a:pt x="48" y="12"/>
                    <a:pt x="43" y="7"/>
                  </a:cubicBezTo>
                  <a:cubicBezTo>
                    <a:pt x="38" y="2"/>
                    <a:pt x="32" y="0"/>
                    <a:pt x="25" y="0"/>
                  </a:cubicBezTo>
                  <a:cubicBezTo>
                    <a:pt x="18" y="0"/>
                    <a:pt x="12" y="2"/>
                    <a:pt x="7" y="7"/>
                  </a:cubicBezTo>
                  <a:cubicBezTo>
                    <a:pt x="2" y="12"/>
                    <a:pt x="0" y="18"/>
                    <a:pt x="0" y="25"/>
                  </a:cubicBezTo>
                  <a:cubicBezTo>
                    <a:pt x="0" y="32"/>
                    <a:pt x="2" y="38"/>
                    <a:pt x="7" y="43"/>
                  </a:cubicBezTo>
                  <a:cubicBezTo>
                    <a:pt x="12" y="48"/>
                    <a:pt x="18" y="51"/>
                    <a:pt x="25" y="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AE0597C4-1386-42BD-A555-112D80487E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" y="2974"/>
              <a:ext cx="35" cy="110"/>
            </a:xfrm>
            <a:custGeom>
              <a:avLst/>
              <a:gdLst>
                <a:gd name="T0" fmla="*/ 12 w 59"/>
                <a:gd name="T1" fmla="*/ 4 h 177"/>
                <a:gd name="T2" fmla="*/ 12 w 59"/>
                <a:gd name="T3" fmla="*/ 4 h 177"/>
                <a:gd name="T4" fmla="*/ 8 w 59"/>
                <a:gd name="T5" fmla="*/ 5 h 177"/>
                <a:gd name="T6" fmla="*/ 0 w 59"/>
                <a:gd name="T7" fmla="*/ 10 h 177"/>
                <a:gd name="T8" fmla="*/ 8 w 59"/>
                <a:gd name="T9" fmla="*/ 16 h 177"/>
                <a:gd name="T10" fmla="*/ 19 w 59"/>
                <a:gd name="T11" fmla="*/ 43 h 177"/>
                <a:gd name="T12" fmla="*/ 19 w 59"/>
                <a:gd name="T13" fmla="*/ 177 h 177"/>
                <a:gd name="T14" fmla="*/ 39 w 59"/>
                <a:gd name="T15" fmla="*/ 176 h 177"/>
                <a:gd name="T16" fmla="*/ 59 w 59"/>
                <a:gd name="T17" fmla="*/ 177 h 177"/>
                <a:gd name="T18" fmla="*/ 59 w 59"/>
                <a:gd name="T19" fmla="*/ 0 h 177"/>
                <a:gd name="T20" fmla="*/ 12 w 59"/>
                <a:gd name="T21" fmla="*/ 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77">
                  <a:moveTo>
                    <a:pt x="12" y="4"/>
                  </a:moveTo>
                  <a:lnTo>
                    <a:pt x="12" y="4"/>
                  </a:lnTo>
                  <a:lnTo>
                    <a:pt x="8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2" y="16"/>
                    <a:pt x="8" y="16"/>
                  </a:cubicBezTo>
                  <a:cubicBezTo>
                    <a:pt x="18" y="18"/>
                    <a:pt x="19" y="21"/>
                    <a:pt x="19" y="43"/>
                  </a:cubicBezTo>
                  <a:lnTo>
                    <a:pt x="19" y="177"/>
                  </a:lnTo>
                  <a:cubicBezTo>
                    <a:pt x="25" y="177"/>
                    <a:pt x="31" y="176"/>
                    <a:pt x="39" y="176"/>
                  </a:cubicBezTo>
                  <a:cubicBezTo>
                    <a:pt x="47" y="176"/>
                    <a:pt x="53" y="177"/>
                    <a:pt x="59" y="177"/>
                  </a:cubicBezTo>
                  <a:lnTo>
                    <a:pt x="59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CCD6B96E-8AD6-4385-BBAF-1D650BBA4F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35" y="2919"/>
              <a:ext cx="31" cy="32"/>
            </a:xfrm>
            <a:custGeom>
              <a:avLst/>
              <a:gdLst>
                <a:gd name="T0" fmla="*/ 26 w 52"/>
                <a:gd name="T1" fmla="*/ 51 h 51"/>
                <a:gd name="T2" fmla="*/ 26 w 52"/>
                <a:gd name="T3" fmla="*/ 51 h 51"/>
                <a:gd name="T4" fmla="*/ 44 w 52"/>
                <a:gd name="T5" fmla="*/ 43 h 51"/>
                <a:gd name="T6" fmla="*/ 52 w 52"/>
                <a:gd name="T7" fmla="*/ 25 h 51"/>
                <a:gd name="T8" fmla="*/ 44 w 52"/>
                <a:gd name="T9" fmla="*/ 7 h 51"/>
                <a:gd name="T10" fmla="*/ 26 w 52"/>
                <a:gd name="T11" fmla="*/ 0 h 51"/>
                <a:gd name="T12" fmla="*/ 8 w 52"/>
                <a:gd name="T13" fmla="*/ 7 h 51"/>
                <a:gd name="T14" fmla="*/ 0 w 52"/>
                <a:gd name="T15" fmla="*/ 25 h 51"/>
                <a:gd name="T16" fmla="*/ 8 w 52"/>
                <a:gd name="T17" fmla="*/ 43 h 51"/>
                <a:gd name="T18" fmla="*/ 26 w 52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lnTo>
                    <a:pt x="26" y="51"/>
                  </a:lnTo>
                  <a:cubicBezTo>
                    <a:pt x="33" y="51"/>
                    <a:pt x="39" y="48"/>
                    <a:pt x="44" y="43"/>
                  </a:cubicBezTo>
                  <a:cubicBezTo>
                    <a:pt x="49" y="38"/>
                    <a:pt x="52" y="32"/>
                    <a:pt x="52" y="25"/>
                  </a:cubicBezTo>
                  <a:cubicBezTo>
                    <a:pt x="52" y="18"/>
                    <a:pt x="49" y="12"/>
                    <a:pt x="44" y="7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19" y="0"/>
                    <a:pt x="13" y="2"/>
                    <a:pt x="8" y="7"/>
                  </a:cubicBezTo>
                  <a:cubicBezTo>
                    <a:pt x="3" y="12"/>
                    <a:pt x="0" y="18"/>
                    <a:pt x="0" y="25"/>
                  </a:cubicBezTo>
                  <a:cubicBezTo>
                    <a:pt x="0" y="32"/>
                    <a:pt x="3" y="38"/>
                    <a:pt x="8" y="43"/>
                  </a:cubicBezTo>
                  <a:cubicBezTo>
                    <a:pt x="13" y="48"/>
                    <a:pt x="19" y="51"/>
                    <a:pt x="26" y="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743B3DF8-800B-468C-9FEE-5767705301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26" y="2974"/>
              <a:ext cx="37" cy="110"/>
            </a:xfrm>
            <a:custGeom>
              <a:avLst/>
              <a:gdLst>
                <a:gd name="T0" fmla="*/ 12 w 60"/>
                <a:gd name="T1" fmla="*/ 4 h 177"/>
                <a:gd name="T2" fmla="*/ 12 w 60"/>
                <a:gd name="T3" fmla="*/ 4 h 177"/>
                <a:gd name="T4" fmla="*/ 9 w 60"/>
                <a:gd name="T5" fmla="*/ 5 h 177"/>
                <a:gd name="T6" fmla="*/ 0 w 60"/>
                <a:gd name="T7" fmla="*/ 10 h 177"/>
                <a:gd name="T8" fmla="*/ 9 w 60"/>
                <a:gd name="T9" fmla="*/ 16 h 177"/>
                <a:gd name="T10" fmla="*/ 20 w 60"/>
                <a:gd name="T11" fmla="*/ 43 h 177"/>
                <a:gd name="T12" fmla="*/ 20 w 60"/>
                <a:gd name="T13" fmla="*/ 177 h 177"/>
                <a:gd name="T14" fmla="*/ 40 w 60"/>
                <a:gd name="T15" fmla="*/ 176 h 177"/>
                <a:gd name="T16" fmla="*/ 60 w 60"/>
                <a:gd name="T17" fmla="*/ 177 h 177"/>
                <a:gd name="T18" fmla="*/ 60 w 60"/>
                <a:gd name="T19" fmla="*/ 0 h 177"/>
                <a:gd name="T20" fmla="*/ 12 w 60"/>
                <a:gd name="T21" fmla="*/ 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177">
                  <a:moveTo>
                    <a:pt x="12" y="4"/>
                  </a:moveTo>
                  <a:lnTo>
                    <a:pt x="12" y="4"/>
                  </a:lnTo>
                  <a:lnTo>
                    <a:pt x="9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9" y="16"/>
                  </a:cubicBezTo>
                  <a:cubicBezTo>
                    <a:pt x="18" y="18"/>
                    <a:pt x="20" y="21"/>
                    <a:pt x="20" y="43"/>
                  </a:cubicBezTo>
                  <a:lnTo>
                    <a:pt x="20" y="177"/>
                  </a:lnTo>
                  <a:cubicBezTo>
                    <a:pt x="26" y="177"/>
                    <a:pt x="32" y="176"/>
                    <a:pt x="40" y="176"/>
                  </a:cubicBezTo>
                  <a:cubicBezTo>
                    <a:pt x="48" y="176"/>
                    <a:pt x="54" y="177"/>
                    <a:pt x="60" y="177"/>
                  </a:cubicBezTo>
                  <a:lnTo>
                    <a:pt x="60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2D596E1C-03C6-4E97-A65E-138FA2B18D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08" y="2914"/>
              <a:ext cx="109" cy="171"/>
            </a:xfrm>
            <a:custGeom>
              <a:avLst/>
              <a:gdLst>
                <a:gd name="T0" fmla="*/ 174 w 180"/>
                <a:gd name="T1" fmla="*/ 125 h 274"/>
                <a:gd name="T2" fmla="*/ 174 w 180"/>
                <a:gd name="T3" fmla="*/ 125 h 274"/>
                <a:gd name="T4" fmla="*/ 153 w 180"/>
                <a:gd name="T5" fmla="*/ 104 h 274"/>
                <a:gd name="T6" fmla="*/ 125 w 180"/>
                <a:gd name="T7" fmla="*/ 97 h 274"/>
                <a:gd name="T8" fmla="*/ 89 w 180"/>
                <a:gd name="T9" fmla="*/ 107 h 274"/>
                <a:gd name="T10" fmla="*/ 58 w 180"/>
                <a:gd name="T11" fmla="*/ 136 h 274"/>
                <a:gd name="T12" fmla="*/ 58 w 180"/>
                <a:gd name="T13" fmla="*/ 0 h 274"/>
                <a:gd name="T14" fmla="*/ 12 w 180"/>
                <a:gd name="T15" fmla="*/ 3 h 274"/>
                <a:gd name="T16" fmla="*/ 8 w 180"/>
                <a:gd name="T17" fmla="*/ 4 h 274"/>
                <a:gd name="T18" fmla="*/ 0 w 180"/>
                <a:gd name="T19" fmla="*/ 9 h 274"/>
                <a:gd name="T20" fmla="*/ 8 w 180"/>
                <a:gd name="T21" fmla="*/ 15 h 274"/>
                <a:gd name="T22" fmla="*/ 18 w 180"/>
                <a:gd name="T23" fmla="*/ 42 h 274"/>
                <a:gd name="T24" fmla="*/ 18 w 180"/>
                <a:gd name="T25" fmla="*/ 273 h 274"/>
                <a:gd name="T26" fmla="*/ 36 w 180"/>
                <a:gd name="T27" fmla="*/ 272 h 274"/>
                <a:gd name="T28" fmla="*/ 58 w 180"/>
                <a:gd name="T29" fmla="*/ 274 h 274"/>
                <a:gd name="T30" fmla="*/ 58 w 180"/>
                <a:gd name="T31" fmla="*/ 179 h 274"/>
                <a:gd name="T32" fmla="*/ 66 w 180"/>
                <a:gd name="T33" fmla="*/ 152 h 274"/>
                <a:gd name="T34" fmla="*/ 81 w 180"/>
                <a:gd name="T35" fmla="*/ 135 h 274"/>
                <a:gd name="T36" fmla="*/ 113 w 180"/>
                <a:gd name="T37" fmla="*/ 125 h 274"/>
                <a:gd name="T38" fmla="*/ 136 w 180"/>
                <a:gd name="T39" fmla="*/ 137 h 274"/>
                <a:gd name="T40" fmla="*/ 141 w 180"/>
                <a:gd name="T41" fmla="*/ 183 h 274"/>
                <a:gd name="T42" fmla="*/ 141 w 180"/>
                <a:gd name="T43" fmla="*/ 274 h 274"/>
                <a:gd name="T44" fmla="*/ 145 w 180"/>
                <a:gd name="T45" fmla="*/ 273 h 274"/>
                <a:gd name="T46" fmla="*/ 163 w 180"/>
                <a:gd name="T47" fmla="*/ 272 h 274"/>
                <a:gd name="T48" fmla="*/ 180 w 180"/>
                <a:gd name="T49" fmla="*/ 273 h 274"/>
                <a:gd name="T50" fmla="*/ 180 w 180"/>
                <a:gd name="T51" fmla="*/ 178 h 274"/>
                <a:gd name="T52" fmla="*/ 174 w 180"/>
                <a:gd name="T53" fmla="*/ 12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" h="274">
                  <a:moveTo>
                    <a:pt x="174" y="125"/>
                  </a:moveTo>
                  <a:lnTo>
                    <a:pt x="174" y="125"/>
                  </a:lnTo>
                  <a:cubicBezTo>
                    <a:pt x="169" y="115"/>
                    <a:pt x="162" y="108"/>
                    <a:pt x="153" y="104"/>
                  </a:cubicBezTo>
                  <a:cubicBezTo>
                    <a:pt x="144" y="99"/>
                    <a:pt x="135" y="97"/>
                    <a:pt x="125" y="97"/>
                  </a:cubicBezTo>
                  <a:cubicBezTo>
                    <a:pt x="113" y="97"/>
                    <a:pt x="99" y="100"/>
                    <a:pt x="89" y="107"/>
                  </a:cubicBezTo>
                  <a:cubicBezTo>
                    <a:pt x="79" y="113"/>
                    <a:pt x="67" y="123"/>
                    <a:pt x="58" y="136"/>
                  </a:cubicBezTo>
                  <a:lnTo>
                    <a:pt x="58" y="0"/>
                  </a:lnTo>
                  <a:lnTo>
                    <a:pt x="12" y="3"/>
                  </a:lnTo>
                  <a:lnTo>
                    <a:pt x="8" y="4"/>
                  </a:lnTo>
                  <a:cubicBezTo>
                    <a:pt x="2" y="4"/>
                    <a:pt x="0" y="6"/>
                    <a:pt x="0" y="9"/>
                  </a:cubicBezTo>
                  <a:cubicBezTo>
                    <a:pt x="0" y="13"/>
                    <a:pt x="2" y="15"/>
                    <a:pt x="8" y="15"/>
                  </a:cubicBezTo>
                  <a:cubicBezTo>
                    <a:pt x="20" y="17"/>
                    <a:pt x="18" y="21"/>
                    <a:pt x="18" y="42"/>
                  </a:cubicBezTo>
                  <a:lnTo>
                    <a:pt x="18" y="273"/>
                  </a:lnTo>
                  <a:cubicBezTo>
                    <a:pt x="23" y="273"/>
                    <a:pt x="28" y="272"/>
                    <a:pt x="36" y="272"/>
                  </a:cubicBezTo>
                  <a:cubicBezTo>
                    <a:pt x="43" y="272"/>
                    <a:pt x="52" y="273"/>
                    <a:pt x="58" y="274"/>
                  </a:cubicBezTo>
                  <a:lnTo>
                    <a:pt x="58" y="179"/>
                  </a:lnTo>
                  <a:cubicBezTo>
                    <a:pt x="58" y="168"/>
                    <a:pt x="61" y="160"/>
                    <a:pt x="66" y="152"/>
                  </a:cubicBezTo>
                  <a:cubicBezTo>
                    <a:pt x="71" y="146"/>
                    <a:pt x="76" y="139"/>
                    <a:pt x="81" y="135"/>
                  </a:cubicBezTo>
                  <a:cubicBezTo>
                    <a:pt x="90" y="128"/>
                    <a:pt x="103" y="125"/>
                    <a:pt x="113" y="125"/>
                  </a:cubicBezTo>
                  <a:cubicBezTo>
                    <a:pt x="124" y="125"/>
                    <a:pt x="132" y="129"/>
                    <a:pt x="136" y="137"/>
                  </a:cubicBezTo>
                  <a:cubicBezTo>
                    <a:pt x="139" y="146"/>
                    <a:pt x="141" y="154"/>
                    <a:pt x="141" y="183"/>
                  </a:cubicBezTo>
                  <a:lnTo>
                    <a:pt x="141" y="274"/>
                  </a:lnTo>
                  <a:cubicBezTo>
                    <a:pt x="142" y="274"/>
                    <a:pt x="143" y="274"/>
                    <a:pt x="145" y="273"/>
                  </a:cubicBezTo>
                  <a:cubicBezTo>
                    <a:pt x="151" y="273"/>
                    <a:pt x="160" y="272"/>
                    <a:pt x="163" y="272"/>
                  </a:cubicBezTo>
                  <a:cubicBezTo>
                    <a:pt x="174" y="272"/>
                    <a:pt x="176" y="272"/>
                    <a:pt x="180" y="273"/>
                  </a:cubicBezTo>
                  <a:lnTo>
                    <a:pt x="180" y="178"/>
                  </a:lnTo>
                  <a:cubicBezTo>
                    <a:pt x="180" y="151"/>
                    <a:pt x="179" y="135"/>
                    <a:pt x="174" y="1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5AFCA421-C44B-49AA-8043-BEABC452EC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26" y="2914"/>
              <a:ext cx="104" cy="172"/>
            </a:xfrm>
            <a:custGeom>
              <a:avLst/>
              <a:gdLst>
                <a:gd name="T0" fmla="*/ 133 w 173"/>
                <a:gd name="T1" fmla="*/ 201 h 277"/>
                <a:gd name="T2" fmla="*/ 133 w 173"/>
                <a:gd name="T3" fmla="*/ 201 h 277"/>
                <a:gd name="T4" fmla="*/ 126 w 173"/>
                <a:gd name="T5" fmla="*/ 226 h 277"/>
                <a:gd name="T6" fmla="*/ 87 w 173"/>
                <a:gd name="T7" fmla="*/ 248 h 277"/>
                <a:gd name="T8" fmla="*/ 43 w 173"/>
                <a:gd name="T9" fmla="*/ 184 h 277"/>
                <a:gd name="T10" fmla="*/ 91 w 173"/>
                <a:gd name="T11" fmla="*/ 117 h 277"/>
                <a:gd name="T12" fmla="*/ 126 w 173"/>
                <a:gd name="T13" fmla="*/ 135 h 277"/>
                <a:gd name="T14" fmla="*/ 133 w 173"/>
                <a:gd name="T15" fmla="*/ 160 h 277"/>
                <a:gd name="T16" fmla="*/ 133 w 173"/>
                <a:gd name="T17" fmla="*/ 201 h 277"/>
                <a:gd name="T18" fmla="*/ 133 w 173"/>
                <a:gd name="T19" fmla="*/ 201 h 277"/>
                <a:gd name="T20" fmla="*/ 126 w 173"/>
                <a:gd name="T21" fmla="*/ 3 h 277"/>
                <a:gd name="T22" fmla="*/ 126 w 173"/>
                <a:gd name="T23" fmla="*/ 3 h 277"/>
                <a:gd name="T24" fmla="*/ 122 w 173"/>
                <a:gd name="T25" fmla="*/ 4 h 277"/>
                <a:gd name="T26" fmla="*/ 114 w 173"/>
                <a:gd name="T27" fmla="*/ 9 h 277"/>
                <a:gd name="T28" fmla="*/ 122 w 173"/>
                <a:gd name="T29" fmla="*/ 15 h 277"/>
                <a:gd name="T30" fmla="*/ 133 w 173"/>
                <a:gd name="T31" fmla="*/ 42 h 277"/>
                <a:gd name="T32" fmla="*/ 133 w 173"/>
                <a:gd name="T33" fmla="*/ 116 h 277"/>
                <a:gd name="T34" fmla="*/ 88 w 173"/>
                <a:gd name="T35" fmla="*/ 98 h 277"/>
                <a:gd name="T36" fmla="*/ 0 w 173"/>
                <a:gd name="T37" fmla="*/ 192 h 277"/>
                <a:gd name="T38" fmla="*/ 81 w 173"/>
                <a:gd name="T39" fmla="*/ 277 h 277"/>
                <a:gd name="T40" fmla="*/ 111 w 173"/>
                <a:gd name="T41" fmla="*/ 269 h 277"/>
                <a:gd name="T42" fmla="*/ 133 w 173"/>
                <a:gd name="T43" fmla="*/ 246 h 277"/>
                <a:gd name="T44" fmla="*/ 133 w 173"/>
                <a:gd name="T45" fmla="*/ 274 h 277"/>
                <a:gd name="T46" fmla="*/ 173 w 173"/>
                <a:gd name="T47" fmla="*/ 270 h 277"/>
                <a:gd name="T48" fmla="*/ 173 w 173"/>
                <a:gd name="T49" fmla="*/ 0 h 277"/>
                <a:gd name="T50" fmla="*/ 126 w 173"/>
                <a:gd name="T51" fmla="*/ 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3" h="277">
                  <a:moveTo>
                    <a:pt x="133" y="201"/>
                  </a:moveTo>
                  <a:lnTo>
                    <a:pt x="133" y="201"/>
                  </a:lnTo>
                  <a:cubicBezTo>
                    <a:pt x="133" y="209"/>
                    <a:pt x="130" y="219"/>
                    <a:pt x="126" y="226"/>
                  </a:cubicBezTo>
                  <a:cubicBezTo>
                    <a:pt x="119" y="238"/>
                    <a:pt x="106" y="248"/>
                    <a:pt x="87" y="248"/>
                  </a:cubicBezTo>
                  <a:cubicBezTo>
                    <a:pt x="59" y="248"/>
                    <a:pt x="43" y="226"/>
                    <a:pt x="43" y="184"/>
                  </a:cubicBezTo>
                  <a:cubicBezTo>
                    <a:pt x="43" y="145"/>
                    <a:pt x="62" y="117"/>
                    <a:pt x="91" y="117"/>
                  </a:cubicBezTo>
                  <a:cubicBezTo>
                    <a:pt x="108" y="117"/>
                    <a:pt x="118" y="125"/>
                    <a:pt x="126" y="135"/>
                  </a:cubicBezTo>
                  <a:cubicBezTo>
                    <a:pt x="130" y="141"/>
                    <a:pt x="133" y="152"/>
                    <a:pt x="133" y="160"/>
                  </a:cubicBezTo>
                  <a:lnTo>
                    <a:pt x="133" y="201"/>
                  </a:lnTo>
                  <a:lnTo>
                    <a:pt x="133" y="201"/>
                  </a:lnTo>
                  <a:close/>
                  <a:moveTo>
                    <a:pt x="126" y="3"/>
                  </a:moveTo>
                  <a:lnTo>
                    <a:pt x="126" y="3"/>
                  </a:lnTo>
                  <a:lnTo>
                    <a:pt x="122" y="4"/>
                  </a:lnTo>
                  <a:cubicBezTo>
                    <a:pt x="116" y="4"/>
                    <a:pt x="114" y="6"/>
                    <a:pt x="114" y="9"/>
                  </a:cubicBezTo>
                  <a:cubicBezTo>
                    <a:pt x="114" y="13"/>
                    <a:pt x="116" y="15"/>
                    <a:pt x="122" y="15"/>
                  </a:cubicBezTo>
                  <a:cubicBezTo>
                    <a:pt x="134" y="17"/>
                    <a:pt x="133" y="21"/>
                    <a:pt x="133" y="42"/>
                  </a:cubicBezTo>
                  <a:lnTo>
                    <a:pt x="133" y="116"/>
                  </a:lnTo>
                  <a:cubicBezTo>
                    <a:pt x="122" y="105"/>
                    <a:pt x="107" y="98"/>
                    <a:pt x="88" y="98"/>
                  </a:cubicBezTo>
                  <a:cubicBezTo>
                    <a:pt x="36" y="98"/>
                    <a:pt x="0" y="136"/>
                    <a:pt x="0" y="192"/>
                  </a:cubicBezTo>
                  <a:cubicBezTo>
                    <a:pt x="0" y="240"/>
                    <a:pt x="34" y="277"/>
                    <a:pt x="81" y="277"/>
                  </a:cubicBezTo>
                  <a:cubicBezTo>
                    <a:pt x="92" y="277"/>
                    <a:pt x="102" y="274"/>
                    <a:pt x="111" y="269"/>
                  </a:cubicBezTo>
                  <a:cubicBezTo>
                    <a:pt x="119" y="264"/>
                    <a:pt x="127" y="256"/>
                    <a:pt x="133" y="246"/>
                  </a:cubicBezTo>
                  <a:lnTo>
                    <a:pt x="133" y="274"/>
                  </a:lnTo>
                  <a:lnTo>
                    <a:pt x="173" y="270"/>
                  </a:lnTo>
                  <a:lnTo>
                    <a:pt x="173" y="0"/>
                  </a:lnTo>
                  <a:lnTo>
                    <a:pt x="12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90CB968E-B21A-48CC-BF68-2B41BC0A5E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2" y="2974"/>
              <a:ext cx="110" cy="111"/>
            </a:xfrm>
            <a:custGeom>
              <a:avLst/>
              <a:gdLst>
                <a:gd name="T0" fmla="*/ 130 w 182"/>
                <a:gd name="T1" fmla="*/ 1 h 178"/>
                <a:gd name="T2" fmla="*/ 130 w 182"/>
                <a:gd name="T3" fmla="*/ 1 h 178"/>
                <a:gd name="T4" fmla="*/ 59 w 182"/>
                <a:gd name="T5" fmla="*/ 40 h 178"/>
                <a:gd name="T6" fmla="*/ 59 w 182"/>
                <a:gd name="T7" fmla="*/ 0 h 178"/>
                <a:gd name="T8" fmla="*/ 12 w 182"/>
                <a:gd name="T9" fmla="*/ 4 h 178"/>
                <a:gd name="T10" fmla="*/ 8 w 182"/>
                <a:gd name="T11" fmla="*/ 5 h 178"/>
                <a:gd name="T12" fmla="*/ 0 w 182"/>
                <a:gd name="T13" fmla="*/ 10 h 178"/>
                <a:gd name="T14" fmla="*/ 8 w 182"/>
                <a:gd name="T15" fmla="*/ 16 h 178"/>
                <a:gd name="T16" fmla="*/ 19 w 182"/>
                <a:gd name="T17" fmla="*/ 43 h 178"/>
                <a:gd name="T18" fmla="*/ 19 w 182"/>
                <a:gd name="T19" fmla="*/ 177 h 178"/>
                <a:gd name="T20" fmla="*/ 39 w 182"/>
                <a:gd name="T21" fmla="*/ 176 h 178"/>
                <a:gd name="T22" fmla="*/ 59 w 182"/>
                <a:gd name="T23" fmla="*/ 177 h 178"/>
                <a:gd name="T24" fmla="*/ 59 w 182"/>
                <a:gd name="T25" fmla="*/ 80 h 178"/>
                <a:gd name="T26" fmla="*/ 65 w 182"/>
                <a:gd name="T27" fmla="*/ 62 h 178"/>
                <a:gd name="T28" fmla="*/ 114 w 182"/>
                <a:gd name="T29" fmla="*/ 29 h 178"/>
                <a:gd name="T30" fmla="*/ 142 w 182"/>
                <a:gd name="T31" fmla="*/ 75 h 178"/>
                <a:gd name="T32" fmla="*/ 142 w 182"/>
                <a:gd name="T33" fmla="*/ 178 h 178"/>
                <a:gd name="T34" fmla="*/ 163 w 182"/>
                <a:gd name="T35" fmla="*/ 176 h 178"/>
                <a:gd name="T36" fmla="*/ 182 w 182"/>
                <a:gd name="T37" fmla="*/ 178 h 178"/>
                <a:gd name="T38" fmla="*/ 182 w 182"/>
                <a:gd name="T39" fmla="*/ 58 h 178"/>
                <a:gd name="T40" fmla="*/ 130 w 182"/>
                <a:gd name="T41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2" h="178">
                  <a:moveTo>
                    <a:pt x="130" y="1"/>
                  </a:moveTo>
                  <a:lnTo>
                    <a:pt x="130" y="1"/>
                  </a:lnTo>
                  <a:cubicBezTo>
                    <a:pt x="101" y="1"/>
                    <a:pt x="72" y="23"/>
                    <a:pt x="59" y="40"/>
                  </a:cubicBezTo>
                  <a:lnTo>
                    <a:pt x="59" y="0"/>
                  </a:lnTo>
                  <a:lnTo>
                    <a:pt x="12" y="4"/>
                  </a:lnTo>
                  <a:lnTo>
                    <a:pt x="8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8" y="16"/>
                  </a:cubicBezTo>
                  <a:cubicBezTo>
                    <a:pt x="18" y="17"/>
                    <a:pt x="19" y="21"/>
                    <a:pt x="19" y="43"/>
                  </a:cubicBezTo>
                  <a:lnTo>
                    <a:pt x="19" y="177"/>
                  </a:lnTo>
                  <a:cubicBezTo>
                    <a:pt x="25" y="177"/>
                    <a:pt x="32" y="176"/>
                    <a:pt x="39" y="176"/>
                  </a:cubicBezTo>
                  <a:cubicBezTo>
                    <a:pt x="47" y="176"/>
                    <a:pt x="53" y="177"/>
                    <a:pt x="59" y="177"/>
                  </a:cubicBezTo>
                  <a:lnTo>
                    <a:pt x="59" y="80"/>
                  </a:lnTo>
                  <a:cubicBezTo>
                    <a:pt x="59" y="73"/>
                    <a:pt x="62" y="66"/>
                    <a:pt x="65" y="62"/>
                  </a:cubicBezTo>
                  <a:cubicBezTo>
                    <a:pt x="73" y="50"/>
                    <a:pt x="91" y="29"/>
                    <a:pt x="114" y="29"/>
                  </a:cubicBezTo>
                  <a:cubicBezTo>
                    <a:pt x="135" y="29"/>
                    <a:pt x="142" y="39"/>
                    <a:pt x="142" y="75"/>
                  </a:cubicBezTo>
                  <a:lnTo>
                    <a:pt x="142" y="178"/>
                  </a:lnTo>
                  <a:cubicBezTo>
                    <a:pt x="149" y="177"/>
                    <a:pt x="154" y="176"/>
                    <a:pt x="163" y="176"/>
                  </a:cubicBezTo>
                  <a:cubicBezTo>
                    <a:pt x="172" y="176"/>
                    <a:pt x="177" y="177"/>
                    <a:pt x="182" y="178"/>
                  </a:cubicBezTo>
                  <a:lnTo>
                    <a:pt x="182" y="58"/>
                  </a:lnTo>
                  <a:cubicBezTo>
                    <a:pt x="182" y="24"/>
                    <a:pt x="164" y="1"/>
                    <a:pt x="13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68DCE117-7ADD-4751-95CC-47A8A45A7E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" y="2917"/>
              <a:ext cx="164" cy="170"/>
            </a:xfrm>
            <a:custGeom>
              <a:avLst/>
              <a:gdLst>
                <a:gd name="T0" fmla="*/ 270 w 272"/>
                <a:gd name="T1" fmla="*/ 142 h 274"/>
                <a:gd name="T2" fmla="*/ 270 w 272"/>
                <a:gd name="T3" fmla="*/ 142 h 274"/>
                <a:gd name="T4" fmla="*/ 221 w 272"/>
                <a:gd name="T5" fmla="*/ 144 h 274"/>
                <a:gd name="T6" fmla="*/ 191 w 272"/>
                <a:gd name="T7" fmla="*/ 144 h 274"/>
                <a:gd name="T8" fmla="*/ 184 w 272"/>
                <a:gd name="T9" fmla="*/ 149 h 274"/>
                <a:gd name="T10" fmla="*/ 192 w 272"/>
                <a:gd name="T11" fmla="*/ 155 h 274"/>
                <a:gd name="T12" fmla="*/ 221 w 272"/>
                <a:gd name="T13" fmla="*/ 172 h 274"/>
                <a:gd name="T14" fmla="*/ 224 w 272"/>
                <a:gd name="T15" fmla="*/ 208 h 274"/>
                <a:gd name="T16" fmla="*/ 152 w 272"/>
                <a:gd name="T17" fmla="*/ 252 h 274"/>
                <a:gd name="T18" fmla="*/ 55 w 272"/>
                <a:gd name="T19" fmla="*/ 136 h 274"/>
                <a:gd name="T20" fmla="*/ 153 w 272"/>
                <a:gd name="T21" fmla="*/ 23 h 274"/>
                <a:gd name="T22" fmla="*/ 258 w 272"/>
                <a:gd name="T23" fmla="*/ 88 h 274"/>
                <a:gd name="T24" fmla="*/ 266 w 272"/>
                <a:gd name="T25" fmla="*/ 95 h 274"/>
                <a:gd name="T26" fmla="*/ 272 w 272"/>
                <a:gd name="T27" fmla="*/ 89 h 274"/>
                <a:gd name="T28" fmla="*/ 271 w 272"/>
                <a:gd name="T29" fmla="*/ 82 h 274"/>
                <a:gd name="T30" fmla="*/ 268 w 272"/>
                <a:gd name="T31" fmla="*/ 53 h 274"/>
                <a:gd name="T32" fmla="*/ 265 w 272"/>
                <a:gd name="T33" fmla="*/ 24 h 274"/>
                <a:gd name="T34" fmla="*/ 152 w 272"/>
                <a:gd name="T35" fmla="*/ 0 h 274"/>
                <a:gd name="T36" fmla="*/ 39 w 272"/>
                <a:gd name="T37" fmla="*/ 42 h 274"/>
                <a:gd name="T38" fmla="*/ 0 w 272"/>
                <a:gd name="T39" fmla="*/ 142 h 274"/>
                <a:gd name="T40" fmla="*/ 19 w 272"/>
                <a:gd name="T41" fmla="*/ 212 h 274"/>
                <a:gd name="T42" fmla="*/ 71 w 272"/>
                <a:gd name="T43" fmla="*/ 258 h 274"/>
                <a:gd name="T44" fmla="*/ 145 w 272"/>
                <a:gd name="T45" fmla="*/ 274 h 274"/>
                <a:gd name="T46" fmla="*/ 194 w 272"/>
                <a:gd name="T47" fmla="*/ 268 h 274"/>
                <a:gd name="T48" fmla="*/ 242 w 272"/>
                <a:gd name="T49" fmla="*/ 250 h 274"/>
                <a:gd name="T50" fmla="*/ 266 w 272"/>
                <a:gd name="T51" fmla="*/ 236 h 274"/>
                <a:gd name="T52" fmla="*/ 267 w 272"/>
                <a:gd name="T53" fmla="*/ 222 h 274"/>
                <a:gd name="T54" fmla="*/ 270 w 272"/>
                <a:gd name="T55" fmla="*/ 14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2" h="274">
                  <a:moveTo>
                    <a:pt x="270" y="142"/>
                  </a:moveTo>
                  <a:lnTo>
                    <a:pt x="270" y="142"/>
                  </a:lnTo>
                  <a:lnTo>
                    <a:pt x="221" y="144"/>
                  </a:lnTo>
                  <a:lnTo>
                    <a:pt x="191" y="144"/>
                  </a:lnTo>
                  <a:cubicBezTo>
                    <a:pt x="186" y="144"/>
                    <a:pt x="184" y="146"/>
                    <a:pt x="184" y="149"/>
                  </a:cubicBezTo>
                  <a:cubicBezTo>
                    <a:pt x="184" y="153"/>
                    <a:pt x="187" y="155"/>
                    <a:pt x="192" y="155"/>
                  </a:cubicBezTo>
                  <a:cubicBezTo>
                    <a:pt x="211" y="157"/>
                    <a:pt x="216" y="161"/>
                    <a:pt x="221" y="172"/>
                  </a:cubicBezTo>
                  <a:cubicBezTo>
                    <a:pt x="223" y="178"/>
                    <a:pt x="224" y="187"/>
                    <a:pt x="224" y="208"/>
                  </a:cubicBezTo>
                  <a:cubicBezTo>
                    <a:pt x="224" y="228"/>
                    <a:pt x="197" y="252"/>
                    <a:pt x="152" y="252"/>
                  </a:cubicBezTo>
                  <a:cubicBezTo>
                    <a:pt x="101" y="252"/>
                    <a:pt x="55" y="206"/>
                    <a:pt x="55" y="136"/>
                  </a:cubicBezTo>
                  <a:cubicBezTo>
                    <a:pt x="55" y="60"/>
                    <a:pt x="104" y="23"/>
                    <a:pt x="153" y="23"/>
                  </a:cubicBezTo>
                  <a:cubicBezTo>
                    <a:pt x="208" y="23"/>
                    <a:pt x="240" y="50"/>
                    <a:pt x="258" y="88"/>
                  </a:cubicBezTo>
                  <a:cubicBezTo>
                    <a:pt x="260" y="93"/>
                    <a:pt x="263" y="95"/>
                    <a:pt x="266" y="95"/>
                  </a:cubicBezTo>
                  <a:cubicBezTo>
                    <a:pt x="270" y="95"/>
                    <a:pt x="272" y="93"/>
                    <a:pt x="272" y="89"/>
                  </a:cubicBezTo>
                  <a:cubicBezTo>
                    <a:pt x="272" y="87"/>
                    <a:pt x="271" y="85"/>
                    <a:pt x="271" y="82"/>
                  </a:cubicBezTo>
                  <a:cubicBezTo>
                    <a:pt x="271" y="82"/>
                    <a:pt x="269" y="56"/>
                    <a:pt x="268" y="53"/>
                  </a:cubicBezTo>
                  <a:cubicBezTo>
                    <a:pt x="267" y="44"/>
                    <a:pt x="265" y="24"/>
                    <a:pt x="265" y="24"/>
                  </a:cubicBezTo>
                  <a:cubicBezTo>
                    <a:pt x="265" y="24"/>
                    <a:pt x="218" y="0"/>
                    <a:pt x="152" y="0"/>
                  </a:cubicBezTo>
                  <a:cubicBezTo>
                    <a:pt x="106" y="0"/>
                    <a:pt x="66" y="14"/>
                    <a:pt x="39" y="42"/>
                  </a:cubicBezTo>
                  <a:cubicBezTo>
                    <a:pt x="13" y="70"/>
                    <a:pt x="0" y="103"/>
                    <a:pt x="0" y="142"/>
                  </a:cubicBezTo>
                  <a:cubicBezTo>
                    <a:pt x="0" y="169"/>
                    <a:pt x="6" y="192"/>
                    <a:pt x="19" y="212"/>
                  </a:cubicBezTo>
                  <a:cubicBezTo>
                    <a:pt x="32" y="232"/>
                    <a:pt x="50" y="247"/>
                    <a:pt x="71" y="258"/>
                  </a:cubicBezTo>
                  <a:cubicBezTo>
                    <a:pt x="93" y="268"/>
                    <a:pt x="118" y="274"/>
                    <a:pt x="145" y="274"/>
                  </a:cubicBezTo>
                  <a:cubicBezTo>
                    <a:pt x="161" y="274"/>
                    <a:pt x="178" y="272"/>
                    <a:pt x="194" y="268"/>
                  </a:cubicBezTo>
                  <a:cubicBezTo>
                    <a:pt x="211" y="264"/>
                    <a:pt x="227" y="258"/>
                    <a:pt x="242" y="250"/>
                  </a:cubicBezTo>
                  <a:cubicBezTo>
                    <a:pt x="258" y="242"/>
                    <a:pt x="266" y="237"/>
                    <a:pt x="266" y="236"/>
                  </a:cubicBezTo>
                  <a:cubicBezTo>
                    <a:pt x="266" y="235"/>
                    <a:pt x="266" y="231"/>
                    <a:pt x="267" y="222"/>
                  </a:cubicBezTo>
                  <a:cubicBezTo>
                    <a:pt x="268" y="185"/>
                    <a:pt x="270" y="142"/>
                    <a:pt x="270" y="1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026165B1-574D-413D-88E4-AA74FE6CF2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4" y="2973"/>
              <a:ext cx="124" cy="178"/>
            </a:xfrm>
            <a:custGeom>
              <a:avLst/>
              <a:gdLst>
                <a:gd name="T0" fmla="*/ 92 w 207"/>
                <a:gd name="T1" fmla="*/ 110 h 287"/>
                <a:gd name="T2" fmla="*/ 92 w 207"/>
                <a:gd name="T3" fmla="*/ 110 h 287"/>
                <a:gd name="T4" fmla="*/ 54 w 207"/>
                <a:gd name="T5" fmla="*/ 63 h 287"/>
                <a:gd name="T6" fmla="*/ 86 w 207"/>
                <a:gd name="T7" fmla="*/ 21 h 287"/>
                <a:gd name="T8" fmla="*/ 121 w 207"/>
                <a:gd name="T9" fmla="*/ 68 h 287"/>
                <a:gd name="T10" fmla="*/ 92 w 207"/>
                <a:gd name="T11" fmla="*/ 110 h 287"/>
                <a:gd name="T12" fmla="*/ 104 w 207"/>
                <a:gd name="T13" fmla="*/ 195 h 287"/>
                <a:gd name="T14" fmla="*/ 104 w 207"/>
                <a:gd name="T15" fmla="*/ 195 h 287"/>
                <a:gd name="T16" fmla="*/ 164 w 207"/>
                <a:gd name="T17" fmla="*/ 224 h 287"/>
                <a:gd name="T18" fmla="*/ 90 w 207"/>
                <a:gd name="T19" fmla="*/ 263 h 287"/>
                <a:gd name="T20" fmla="*/ 34 w 207"/>
                <a:gd name="T21" fmla="*/ 233 h 287"/>
                <a:gd name="T22" fmla="*/ 104 w 207"/>
                <a:gd name="T23" fmla="*/ 195 h 287"/>
                <a:gd name="T24" fmla="*/ 186 w 207"/>
                <a:gd name="T25" fmla="*/ 0 h 287"/>
                <a:gd name="T26" fmla="*/ 186 w 207"/>
                <a:gd name="T27" fmla="*/ 0 h 287"/>
                <a:gd name="T28" fmla="*/ 145 w 207"/>
                <a:gd name="T29" fmla="*/ 21 h 287"/>
                <a:gd name="T30" fmla="*/ 93 w 207"/>
                <a:gd name="T31" fmla="*/ 2 h 287"/>
                <a:gd name="T32" fmla="*/ 13 w 207"/>
                <a:gd name="T33" fmla="*/ 68 h 287"/>
                <a:gd name="T34" fmla="*/ 47 w 207"/>
                <a:gd name="T35" fmla="*/ 120 h 287"/>
                <a:gd name="T36" fmla="*/ 18 w 207"/>
                <a:gd name="T37" fmla="*/ 153 h 287"/>
                <a:gd name="T38" fmla="*/ 49 w 207"/>
                <a:gd name="T39" fmla="*/ 187 h 287"/>
                <a:gd name="T40" fmla="*/ 0 w 207"/>
                <a:gd name="T41" fmla="*/ 238 h 287"/>
                <a:gd name="T42" fmla="*/ 81 w 207"/>
                <a:gd name="T43" fmla="*/ 287 h 287"/>
                <a:gd name="T44" fmla="*/ 194 w 207"/>
                <a:gd name="T45" fmla="*/ 212 h 287"/>
                <a:gd name="T46" fmla="*/ 119 w 207"/>
                <a:gd name="T47" fmla="*/ 167 h 287"/>
                <a:gd name="T48" fmla="*/ 49 w 207"/>
                <a:gd name="T49" fmla="*/ 150 h 287"/>
                <a:gd name="T50" fmla="*/ 83 w 207"/>
                <a:gd name="T51" fmla="*/ 129 h 287"/>
                <a:gd name="T52" fmla="*/ 126 w 207"/>
                <a:gd name="T53" fmla="*/ 120 h 287"/>
                <a:gd name="T54" fmla="*/ 163 w 207"/>
                <a:gd name="T55" fmla="*/ 63 h 287"/>
                <a:gd name="T56" fmla="*/ 154 w 207"/>
                <a:gd name="T57" fmla="*/ 32 h 287"/>
                <a:gd name="T58" fmla="*/ 166 w 207"/>
                <a:gd name="T59" fmla="*/ 27 h 287"/>
                <a:gd name="T60" fmla="*/ 197 w 207"/>
                <a:gd name="T61" fmla="*/ 21 h 287"/>
                <a:gd name="T62" fmla="*/ 206 w 207"/>
                <a:gd name="T63" fmla="*/ 11 h 287"/>
                <a:gd name="T64" fmla="*/ 186 w 207"/>
                <a:gd name="T65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287">
                  <a:moveTo>
                    <a:pt x="92" y="110"/>
                  </a:moveTo>
                  <a:lnTo>
                    <a:pt x="92" y="110"/>
                  </a:lnTo>
                  <a:cubicBezTo>
                    <a:pt x="73" y="110"/>
                    <a:pt x="54" y="94"/>
                    <a:pt x="54" y="63"/>
                  </a:cubicBezTo>
                  <a:cubicBezTo>
                    <a:pt x="54" y="37"/>
                    <a:pt x="66" y="21"/>
                    <a:pt x="86" y="21"/>
                  </a:cubicBezTo>
                  <a:cubicBezTo>
                    <a:pt x="105" y="21"/>
                    <a:pt x="121" y="38"/>
                    <a:pt x="121" y="68"/>
                  </a:cubicBezTo>
                  <a:cubicBezTo>
                    <a:pt x="121" y="94"/>
                    <a:pt x="111" y="110"/>
                    <a:pt x="92" y="110"/>
                  </a:cubicBezTo>
                  <a:close/>
                  <a:moveTo>
                    <a:pt x="104" y="195"/>
                  </a:moveTo>
                  <a:lnTo>
                    <a:pt x="104" y="195"/>
                  </a:lnTo>
                  <a:cubicBezTo>
                    <a:pt x="142" y="195"/>
                    <a:pt x="164" y="206"/>
                    <a:pt x="164" y="224"/>
                  </a:cubicBezTo>
                  <a:cubicBezTo>
                    <a:pt x="164" y="243"/>
                    <a:pt x="135" y="263"/>
                    <a:pt x="90" y="263"/>
                  </a:cubicBezTo>
                  <a:cubicBezTo>
                    <a:pt x="58" y="263"/>
                    <a:pt x="34" y="252"/>
                    <a:pt x="34" y="233"/>
                  </a:cubicBezTo>
                  <a:cubicBezTo>
                    <a:pt x="34" y="212"/>
                    <a:pt x="61" y="195"/>
                    <a:pt x="104" y="195"/>
                  </a:cubicBezTo>
                  <a:close/>
                  <a:moveTo>
                    <a:pt x="186" y="0"/>
                  </a:moveTo>
                  <a:lnTo>
                    <a:pt x="186" y="0"/>
                  </a:lnTo>
                  <a:cubicBezTo>
                    <a:pt x="175" y="0"/>
                    <a:pt x="161" y="7"/>
                    <a:pt x="145" y="21"/>
                  </a:cubicBezTo>
                  <a:cubicBezTo>
                    <a:pt x="133" y="9"/>
                    <a:pt x="115" y="2"/>
                    <a:pt x="93" y="2"/>
                  </a:cubicBezTo>
                  <a:cubicBezTo>
                    <a:pt x="51" y="2"/>
                    <a:pt x="13" y="25"/>
                    <a:pt x="13" y="68"/>
                  </a:cubicBezTo>
                  <a:cubicBezTo>
                    <a:pt x="13" y="94"/>
                    <a:pt x="27" y="111"/>
                    <a:pt x="47" y="120"/>
                  </a:cubicBezTo>
                  <a:cubicBezTo>
                    <a:pt x="32" y="126"/>
                    <a:pt x="18" y="137"/>
                    <a:pt x="18" y="153"/>
                  </a:cubicBezTo>
                  <a:cubicBezTo>
                    <a:pt x="18" y="169"/>
                    <a:pt x="30" y="181"/>
                    <a:pt x="49" y="187"/>
                  </a:cubicBezTo>
                  <a:cubicBezTo>
                    <a:pt x="17" y="199"/>
                    <a:pt x="0" y="216"/>
                    <a:pt x="0" y="238"/>
                  </a:cubicBezTo>
                  <a:cubicBezTo>
                    <a:pt x="0" y="260"/>
                    <a:pt x="18" y="287"/>
                    <a:pt x="81" y="287"/>
                  </a:cubicBezTo>
                  <a:cubicBezTo>
                    <a:pt x="145" y="287"/>
                    <a:pt x="194" y="259"/>
                    <a:pt x="194" y="212"/>
                  </a:cubicBezTo>
                  <a:cubicBezTo>
                    <a:pt x="194" y="187"/>
                    <a:pt x="168" y="167"/>
                    <a:pt x="119" y="167"/>
                  </a:cubicBezTo>
                  <a:cubicBezTo>
                    <a:pt x="63" y="166"/>
                    <a:pt x="49" y="161"/>
                    <a:pt x="49" y="150"/>
                  </a:cubicBezTo>
                  <a:cubicBezTo>
                    <a:pt x="49" y="139"/>
                    <a:pt x="57" y="132"/>
                    <a:pt x="83" y="129"/>
                  </a:cubicBezTo>
                  <a:cubicBezTo>
                    <a:pt x="101" y="128"/>
                    <a:pt x="116" y="125"/>
                    <a:pt x="126" y="120"/>
                  </a:cubicBezTo>
                  <a:cubicBezTo>
                    <a:pt x="149" y="110"/>
                    <a:pt x="163" y="91"/>
                    <a:pt x="163" y="63"/>
                  </a:cubicBezTo>
                  <a:cubicBezTo>
                    <a:pt x="163" y="52"/>
                    <a:pt x="160" y="42"/>
                    <a:pt x="154" y="32"/>
                  </a:cubicBezTo>
                  <a:cubicBezTo>
                    <a:pt x="158" y="30"/>
                    <a:pt x="163" y="28"/>
                    <a:pt x="166" y="27"/>
                  </a:cubicBezTo>
                  <a:cubicBezTo>
                    <a:pt x="174" y="24"/>
                    <a:pt x="185" y="21"/>
                    <a:pt x="197" y="21"/>
                  </a:cubicBezTo>
                  <a:cubicBezTo>
                    <a:pt x="207" y="21"/>
                    <a:pt x="206" y="21"/>
                    <a:pt x="206" y="11"/>
                  </a:cubicBezTo>
                  <a:cubicBezTo>
                    <a:pt x="206" y="0"/>
                    <a:pt x="206" y="0"/>
                    <a:pt x="1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F5E21C43-18FB-43FD-9D7A-87E0D0BDBE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3" y="2942"/>
              <a:ext cx="87" cy="144"/>
            </a:xfrm>
            <a:custGeom>
              <a:avLst/>
              <a:gdLst>
                <a:gd name="T0" fmla="*/ 77 w 146"/>
                <a:gd name="T1" fmla="*/ 56 h 232"/>
                <a:gd name="T2" fmla="*/ 77 w 146"/>
                <a:gd name="T3" fmla="*/ 56 h 232"/>
                <a:gd name="T4" fmla="*/ 129 w 146"/>
                <a:gd name="T5" fmla="*/ 56 h 232"/>
                <a:gd name="T6" fmla="*/ 140 w 146"/>
                <a:gd name="T7" fmla="*/ 64 h 232"/>
                <a:gd name="T8" fmla="*/ 129 w 146"/>
                <a:gd name="T9" fmla="*/ 73 h 232"/>
                <a:gd name="T10" fmla="*/ 77 w 146"/>
                <a:gd name="T11" fmla="*/ 73 h 232"/>
                <a:gd name="T12" fmla="*/ 77 w 146"/>
                <a:gd name="T13" fmla="*/ 165 h 232"/>
                <a:gd name="T14" fmla="*/ 79 w 146"/>
                <a:gd name="T15" fmla="*/ 190 h 232"/>
                <a:gd name="T16" fmla="*/ 89 w 146"/>
                <a:gd name="T17" fmla="*/ 203 h 232"/>
                <a:gd name="T18" fmla="*/ 111 w 146"/>
                <a:gd name="T19" fmla="*/ 209 h 232"/>
                <a:gd name="T20" fmla="*/ 138 w 146"/>
                <a:gd name="T21" fmla="*/ 204 h 232"/>
                <a:gd name="T22" fmla="*/ 142 w 146"/>
                <a:gd name="T23" fmla="*/ 202 h 232"/>
                <a:gd name="T24" fmla="*/ 146 w 146"/>
                <a:gd name="T25" fmla="*/ 206 h 232"/>
                <a:gd name="T26" fmla="*/ 130 w 146"/>
                <a:gd name="T27" fmla="*/ 222 h 232"/>
                <a:gd name="T28" fmla="*/ 92 w 146"/>
                <a:gd name="T29" fmla="*/ 232 h 232"/>
                <a:gd name="T30" fmla="*/ 37 w 146"/>
                <a:gd name="T31" fmla="*/ 175 h 232"/>
                <a:gd name="T32" fmla="*/ 37 w 146"/>
                <a:gd name="T33" fmla="*/ 73 h 232"/>
                <a:gd name="T34" fmla="*/ 8 w 146"/>
                <a:gd name="T35" fmla="*/ 73 h 232"/>
                <a:gd name="T36" fmla="*/ 0 w 146"/>
                <a:gd name="T37" fmla="*/ 67 h 232"/>
                <a:gd name="T38" fmla="*/ 6 w 146"/>
                <a:gd name="T39" fmla="*/ 61 h 232"/>
                <a:gd name="T40" fmla="*/ 67 w 146"/>
                <a:gd name="T41" fmla="*/ 6 h 232"/>
                <a:gd name="T42" fmla="*/ 73 w 146"/>
                <a:gd name="T43" fmla="*/ 0 h 232"/>
                <a:gd name="T44" fmla="*/ 77 w 146"/>
                <a:gd name="T45" fmla="*/ 9 h 232"/>
                <a:gd name="T46" fmla="*/ 77 w 146"/>
                <a:gd name="T47" fmla="*/ 5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6" h="232">
                  <a:moveTo>
                    <a:pt x="77" y="56"/>
                  </a:moveTo>
                  <a:lnTo>
                    <a:pt x="77" y="56"/>
                  </a:lnTo>
                  <a:lnTo>
                    <a:pt x="129" y="56"/>
                  </a:lnTo>
                  <a:cubicBezTo>
                    <a:pt x="134" y="56"/>
                    <a:pt x="140" y="58"/>
                    <a:pt x="140" y="64"/>
                  </a:cubicBezTo>
                  <a:cubicBezTo>
                    <a:pt x="140" y="70"/>
                    <a:pt x="135" y="73"/>
                    <a:pt x="129" y="73"/>
                  </a:cubicBezTo>
                  <a:lnTo>
                    <a:pt x="77" y="73"/>
                  </a:lnTo>
                  <a:lnTo>
                    <a:pt x="77" y="165"/>
                  </a:lnTo>
                  <a:cubicBezTo>
                    <a:pt x="77" y="178"/>
                    <a:pt x="78" y="185"/>
                    <a:pt x="79" y="190"/>
                  </a:cubicBezTo>
                  <a:cubicBezTo>
                    <a:pt x="81" y="195"/>
                    <a:pt x="84" y="200"/>
                    <a:pt x="89" y="203"/>
                  </a:cubicBezTo>
                  <a:cubicBezTo>
                    <a:pt x="94" y="207"/>
                    <a:pt x="103" y="209"/>
                    <a:pt x="111" y="209"/>
                  </a:cubicBezTo>
                  <a:cubicBezTo>
                    <a:pt x="124" y="209"/>
                    <a:pt x="133" y="207"/>
                    <a:pt x="138" y="204"/>
                  </a:cubicBezTo>
                  <a:cubicBezTo>
                    <a:pt x="140" y="203"/>
                    <a:pt x="141" y="202"/>
                    <a:pt x="142" y="202"/>
                  </a:cubicBezTo>
                  <a:cubicBezTo>
                    <a:pt x="145" y="202"/>
                    <a:pt x="146" y="204"/>
                    <a:pt x="146" y="206"/>
                  </a:cubicBezTo>
                  <a:cubicBezTo>
                    <a:pt x="146" y="210"/>
                    <a:pt x="141" y="216"/>
                    <a:pt x="130" y="222"/>
                  </a:cubicBezTo>
                  <a:cubicBezTo>
                    <a:pt x="119" y="229"/>
                    <a:pt x="106" y="232"/>
                    <a:pt x="92" y="232"/>
                  </a:cubicBezTo>
                  <a:cubicBezTo>
                    <a:pt x="55" y="232"/>
                    <a:pt x="37" y="213"/>
                    <a:pt x="37" y="175"/>
                  </a:cubicBezTo>
                  <a:lnTo>
                    <a:pt x="37" y="73"/>
                  </a:lnTo>
                  <a:lnTo>
                    <a:pt x="8" y="73"/>
                  </a:lnTo>
                  <a:cubicBezTo>
                    <a:pt x="3" y="73"/>
                    <a:pt x="0" y="70"/>
                    <a:pt x="0" y="67"/>
                  </a:cubicBezTo>
                  <a:cubicBezTo>
                    <a:pt x="0" y="65"/>
                    <a:pt x="2" y="63"/>
                    <a:pt x="6" y="61"/>
                  </a:cubicBezTo>
                  <a:cubicBezTo>
                    <a:pt x="34" y="52"/>
                    <a:pt x="57" y="32"/>
                    <a:pt x="67" y="6"/>
                  </a:cubicBezTo>
                  <a:cubicBezTo>
                    <a:pt x="68" y="2"/>
                    <a:pt x="70" y="0"/>
                    <a:pt x="73" y="0"/>
                  </a:cubicBezTo>
                  <a:cubicBezTo>
                    <a:pt x="76" y="0"/>
                    <a:pt x="77" y="3"/>
                    <a:pt x="77" y="9"/>
                  </a:cubicBezTo>
                  <a:lnTo>
                    <a:pt x="77" y="5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D19722D-EB08-4FFB-B096-1D1794D1B0C0}"/>
              </a:ext>
            </a:extLst>
          </p:cNvPr>
          <p:cNvSpPr>
            <a:spLocks/>
          </p:cNvSpPr>
          <p:nvPr userDrawn="1"/>
        </p:nvSpPr>
        <p:spPr bwMode="auto">
          <a:xfrm>
            <a:off x="8158975" y="1032256"/>
            <a:ext cx="2794812" cy="5144400"/>
          </a:xfrm>
          <a:custGeom>
            <a:avLst/>
            <a:gdLst>
              <a:gd name="connsiteX0" fmla="*/ 2602279 w 2794812"/>
              <a:gd name="connsiteY0" fmla="*/ 165219 h 5144400"/>
              <a:gd name="connsiteX1" fmla="*/ 24348 w 2794812"/>
              <a:gd name="connsiteY1" fmla="*/ 1479153 h 5144400"/>
              <a:gd name="connsiteX2" fmla="*/ 62074 w 2794812"/>
              <a:gd name="connsiteY2" fmla="*/ 3480940 h 5144400"/>
              <a:gd name="connsiteX3" fmla="*/ 2645245 w 2794812"/>
              <a:gd name="connsiteY3" fmla="*/ 4887006 h 5144400"/>
              <a:gd name="connsiteX4" fmla="*/ 2701547 w 2794812"/>
              <a:gd name="connsiteY4" fmla="*/ 0 h 5144400"/>
              <a:gd name="connsiteX5" fmla="*/ 2794812 w 2794812"/>
              <a:gd name="connsiteY5" fmla="*/ 5144400 h 5144400"/>
              <a:gd name="connsiteX6" fmla="*/ 24102 w 2794812"/>
              <a:gd name="connsiteY6" fmla="*/ 3502882 h 5144400"/>
              <a:gd name="connsiteX7" fmla="*/ 0 w 2794812"/>
              <a:gd name="connsiteY7" fmla="*/ 1463547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4812" h="5144400">
                <a:moveTo>
                  <a:pt x="2602279" y="165219"/>
                </a:moveTo>
                <a:lnTo>
                  <a:pt x="24348" y="1479153"/>
                </a:lnTo>
                <a:lnTo>
                  <a:pt x="62074" y="3480940"/>
                </a:lnTo>
                <a:lnTo>
                  <a:pt x="2645245" y="4887006"/>
                </a:lnTo>
                <a:close/>
                <a:moveTo>
                  <a:pt x="2701547" y="0"/>
                </a:moveTo>
                <a:lnTo>
                  <a:pt x="2794812" y="5144400"/>
                </a:lnTo>
                <a:lnTo>
                  <a:pt x="24102" y="3502882"/>
                </a:lnTo>
                <a:lnTo>
                  <a:pt x="0" y="1463547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82045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9" userDrawn="1">
          <p15:clr>
            <a:srgbClr val="FBAE40"/>
          </p15:clr>
        </p15:guide>
        <p15:guide id="2" pos="4703" userDrawn="1">
          <p15:clr>
            <a:srgbClr val="FBAE40"/>
          </p15:clr>
        </p15:guide>
        <p15:guide id="3" orient="horz" pos="2024" userDrawn="1">
          <p15:clr>
            <a:srgbClr val="FBAE40"/>
          </p15:clr>
        </p15:guide>
        <p15:guide id="4" orient="horz" pos="188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Title Slide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FACDB60-C0C4-46DB-B55F-524A70E41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213100"/>
            <a:ext cx="6745275" cy="262380"/>
          </a:xfrm>
        </p:spPr>
        <p:txBody>
          <a:bodyPr wrap="square">
            <a:spAutoFit/>
          </a:bodyPr>
          <a:lstStyle>
            <a:lvl1pPr marL="0" indent="0" algn="l">
              <a:buNone/>
              <a:defRPr sz="155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3C2D3F-14E1-4EF5-A433-1A51AD10A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605746"/>
            <a:ext cx="6745275" cy="391454"/>
          </a:xfrm>
        </p:spPr>
        <p:txBody>
          <a:bodyPr anchor="b" anchorCtr="0"/>
          <a:lstStyle>
            <a:lvl1pPr>
              <a:defRPr sz="275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C93341-39E1-4BB1-A0CF-D8457F95AC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894" y="146409"/>
            <a:ext cx="931975" cy="540000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FC2E0462-1311-4AC3-9BE2-6AC9402250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19400" y="6571472"/>
            <a:ext cx="1728000" cy="147262"/>
            <a:chOff x="855" y="2914"/>
            <a:chExt cx="2781" cy="237"/>
          </a:xfrm>
          <a:solidFill>
            <a:schemeClr val="tx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D1A6118-9C25-446C-A86A-B12B5035C2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93" y="2974"/>
              <a:ext cx="121" cy="175"/>
            </a:xfrm>
            <a:custGeom>
              <a:avLst/>
              <a:gdLst>
                <a:gd name="T0" fmla="*/ 111 w 201"/>
                <a:gd name="T1" fmla="*/ 157 h 282"/>
                <a:gd name="T2" fmla="*/ 111 w 201"/>
                <a:gd name="T3" fmla="*/ 157 h 282"/>
                <a:gd name="T4" fmla="*/ 71 w 201"/>
                <a:gd name="T5" fmla="*/ 140 h 282"/>
                <a:gd name="T6" fmla="*/ 65 w 201"/>
                <a:gd name="T7" fmla="*/ 116 h 282"/>
                <a:gd name="T8" fmla="*/ 65 w 201"/>
                <a:gd name="T9" fmla="*/ 67 h 282"/>
                <a:gd name="T10" fmla="*/ 70 w 201"/>
                <a:gd name="T11" fmla="*/ 49 h 282"/>
                <a:gd name="T12" fmla="*/ 113 w 201"/>
                <a:gd name="T13" fmla="*/ 26 h 282"/>
                <a:gd name="T14" fmla="*/ 159 w 201"/>
                <a:gd name="T15" fmla="*/ 95 h 282"/>
                <a:gd name="T16" fmla="*/ 111 w 201"/>
                <a:gd name="T17" fmla="*/ 157 h 282"/>
                <a:gd name="T18" fmla="*/ 122 w 201"/>
                <a:gd name="T19" fmla="*/ 2 h 282"/>
                <a:gd name="T20" fmla="*/ 122 w 201"/>
                <a:gd name="T21" fmla="*/ 2 h 282"/>
                <a:gd name="T22" fmla="*/ 65 w 201"/>
                <a:gd name="T23" fmla="*/ 27 h 282"/>
                <a:gd name="T24" fmla="*/ 65 w 201"/>
                <a:gd name="T25" fmla="*/ 0 h 282"/>
                <a:gd name="T26" fmla="*/ 13 w 201"/>
                <a:gd name="T27" fmla="*/ 4 h 282"/>
                <a:gd name="T28" fmla="*/ 9 w 201"/>
                <a:gd name="T29" fmla="*/ 5 h 282"/>
                <a:gd name="T30" fmla="*/ 0 w 201"/>
                <a:gd name="T31" fmla="*/ 10 h 282"/>
                <a:gd name="T32" fmla="*/ 9 w 201"/>
                <a:gd name="T33" fmla="*/ 16 h 282"/>
                <a:gd name="T34" fmla="*/ 24 w 201"/>
                <a:gd name="T35" fmla="*/ 43 h 282"/>
                <a:gd name="T36" fmla="*/ 24 w 201"/>
                <a:gd name="T37" fmla="*/ 282 h 282"/>
                <a:gd name="T38" fmla="*/ 44 w 201"/>
                <a:gd name="T39" fmla="*/ 281 h 282"/>
                <a:gd name="T40" fmla="*/ 65 w 201"/>
                <a:gd name="T41" fmla="*/ 282 h 282"/>
                <a:gd name="T42" fmla="*/ 65 w 201"/>
                <a:gd name="T43" fmla="*/ 165 h 282"/>
                <a:gd name="T44" fmla="*/ 88 w 201"/>
                <a:gd name="T45" fmla="*/ 176 h 282"/>
                <a:gd name="T46" fmla="*/ 113 w 201"/>
                <a:gd name="T47" fmla="*/ 179 h 282"/>
                <a:gd name="T48" fmla="*/ 201 w 201"/>
                <a:gd name="T49" fmla="*/ 90 h 282"/>
                <a:gd name="T50" fmla="*/ 122 w 201"/>
                <a:gd name="T51" fmla="*/ 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1" h="282">
                  <a:moveTo>
                    <a:pt x="111" y="157"/>
                  </a:moveTo>
                  <a:lnTo>
                    <a:pt x="111" y="157"/>
                  </a:lnTo>
                  <a:cubicBezTo>
                    <a:pt x="89" y="157"/>
                    <a:pt x="77" y="148"/>
                    <a:pt x="71" y="140"/>
                  </a:cubicBezTo>
                  <a:cubicBezTo>
                    <a:pt x="66" y="133"/>
                    <a:pt x="65" y="123"/>
                    <a:pt x="65" y="116"/>
                  </a:cubicBezTo>
                  <a:lnTo>
                    <a:pt x="65" y="67"/>
                  </a:lnTo>
                  <a:cubicBezTo>
                    <a:pt x="65" y="60"/>
                    <a:pt x="67" y="53"/>
                    <a:pt x="70" y="49"/>
                  </a:cubicBezTo>
                  <a:cubicBezTo>
                    <a:pt x="78" y="40"/>
                    <a:pt x="95" y="26"/>
                    <a:pt x="113" y="26"/>
                  </a:cubicBezTo>
                  <a:cubicBezTo>
                    <a:pt x="139" y="26"/>
                    <a:pt x="159" y="49"/>
                    <a:pt x="159" y="95"/>
                  </a:cubicBezTo>
                  <a:cubicBezTo>
                    <a:pt x="159" y="134"/>
                    <a:pt x="138" y="157"/>
                    <a:pt x="111" y="157"/>
                  </a:cubicBezTo>
                  <a:close/>
                  <a:moveTo>
                    <a:pt x="122" y="2"/>
                  </a:moveTo>
                  <a:lnTo>
                    <a:pt x="122" y="2"/>
                  </a:lnTo>
                  <a:cubicBezTo>
                    <a:pt x="99" y="2"/>
                    <a:pt x="79" y="12"/>
                    <a:pt x="65" y="27"/>
                  </a:cubicBezTo>
                  <a:lnTo>
                    <a:pt x="65" y="0"/>
                  </a:lnTo>
                  <a:lnTo>
                    <a:pt x="13" y="4"/>
                  </a:lnTo>
                  <a:lnTo>
                    <a:pt x="9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9" y="16"/>
                  </a:cubicBezTo>
                  <a:cubicBezTo>
                    <a:pt x="23" y="18"/>
                    <a:pt x="24" y="22"/>
                    <a:pt x="24" y="43"/>
                  </a:cubicBezTo>
                  <a:lnTo>
                    <a:pt x="24" y="282"/>
                  </a:lnTo>
                  <a:cubicBezTo>
                    <a:pt x="32" y="281"/>
                    <a:pt x="40" y="281"/>
                    <a:pt x="44" y="281"/>
                  </a:cubicBezTo>
                  <a:cubicBezTo>
                    <a:pt x="49" y="281"/>
                    <a:pt x="57" y="281"/>
                    <a:pt x="65" y="282"/>
                  </a:cubicBezTo>
                  <a:lnTo>
                    <a:pt x="65" y="165"/>
                  </a:lnTo>
                  <a:cubicBezTo>
                    <a:pt x="72" y="170"/>
                    <a:pt x="80" y="173"/>
                    <a:pt x="88" y="176"/>
                  </a:cubicBezTo>
                  <a:cubicBezTo>
                    <a:pt x="96" y="178"/>
                    <a:pt x="104" y="179"/>
                    <a:pt x="113" y="179"/>
                  </a:cubicBezTo>
                  <a:cubicBezTo>
                    <a:pt x="165" y="179"/>
                    <a:pt x="201" y="139"/>
                    <a:pt x="201" y="90"/>
                  </a:cubicBezTo>
                  <a:cubicBezTo>
                    <a:pt x="201" y="41"/>
                    <a:pt x="170" y="2"/>
                    <a:pt x="122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602317-3F10-4BF3-BDCF-7148AAC139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50" y="2975"/>
              <a:ext cx="101" cy="111"/>
            </a:xfrm>
            <a:custGeom>
              <a:avLst/>
              <a:gdLst>
                <a:gd name="T0" fmla="*/ 43 w 168"/>
                <a:gd name="T1" fmla="*/ 61 h 179"/>
                <a:gd name="T2" fmla="*/ 43 w 168"/>
                <a:gd name="T3" fmla="*/ 61 h 179"/>
                <a:gd name="T4" fmla="*/ 89 w 168"/>
                <a:gd name="T5" fmla="*/ 61 h 179"/>
                <a:gd name="T6" fmla="*/ 126 w 168"/>
                <a:gd name="T7" fmla="*/ 59 h 179"/>
                <a:gd name="T8" fmla="*/ 133 w 168"/>
                <a:gd name="T9" fmla="*/ 50 h 179"/>
                <a:gd name="T10" fmla="*/ 90 w 168"/>
                <a:gd name="T11" fmla="*/ 20 h 179"/>
                <a:gd name="T12" fmla="*/ 43 w 168"/>
                <a:gd name="T13" fmla="*/ 61 h 179"/>
                <a:gd name="T14" fmla="*/ 41 w 168"/>
                <a:gd name="T15" fmla="*/ 84 h 179"/>
                <a:gd name="T16" fmla="*/ 41 w 168"/>
                <a:gd name="T17" fmla="*/ 84 h 179"/>
                <a:gd name="T18" fmla="*/ 41 w 168"/>
                <a:gd name="T19" fmla="*/ 92 h 179"/>
                <a:gd name="T20" fmla="*/ 103 w 168"/>
                <a:gd name="T21" fmla="*/ 150 h 179"/>
                <a:gd name="T22" fmla="*/ 151 w 168"/>
                <a:gd name="T23" fmla="*/ 138 h 179"/>
                <a:gd name="T24" fmla="*/ 159 w 168"/>
                <a:gd name="T25" fmla="*/ 135 h 179"/>
                <a:gd name="T26" fmla="*/ 164 w 168"/>
                <a:gd name="T27" fmla="*/ 141 h 179"/>
                <a:gd name="T28" fmla="*/ 152 w 168"/>
                <a:gd name="T29" fmla="*/ 156 h 179"/>
                <a:gd name="T30" fmla="*/ 87 w 168"/>
                <a:gd name="T31" fmla="*/ 179 h 179"/>
                <a:gd name="T32" fmla="*/ 0 w 168"/>
                <a:gd name="T33" fmla="*/ 96 h 179"/>
                <a:gd name="T34" fmla="*/ 92 w 168"/>
                <a:gd name="T35" fmla="*/ 0 h 179"/>
                <a:gd name="T36" fmla="*/ 168 w 168"/>
                <a:gd name="T37" fmla="*/ 73 h 179"/>
                <a:gd name="T38" fmla="*/ 154 w 168"/>
                <a:gd name="T39" fmla="*/ 84 h 179"/>
                <a:gd name="T40" fmla="*/ 41 w 168"/>
                <a:gd name="T41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179">
                  <a:moveTo>
                    <a:pt x="43" y="61"/>
                  </a:moveTo>
                  <a:lnTo>
                    <a:pt x="43" y="61"/>
                  </a:lnTo>
                  <a:lnTo>
                    <a:pt x="89" y="61"/>
                  </a:lnTo>
                  <a:cubicBezTo>
                    <a:pt x="113" y="61"/>
                    <a:pt x="119" y="62"/>
                    <a:pt x="126" y="59"/>
                  </a:cubicBezTo>
                  <a:cubicBezTo>
                    <a:pt x="131" y="58"/>
                    <a:pt x="133" y="54"/>
                    <a:pt x="133" y="50"/>
                  </a:cubicBezTo>
                  <a:cubicBezTo>
                    <a:pt x="133" y="34"/>
                    <a:pt x="114" y="20"/>
                    <a:pt x="90" y="20"/>
                  </a:cubicBezTo>
                  <a:cubicBezTo>
                    <a:pt x="67" y="20"/>
                    <a:pt x="46" y="38"/>
                    <a:pt x="43" y="61"/>
                  </a:cubicBezTo>
                  <a:close/>
                  <a:moveTo>
                    <a:pt x="41" y="84"/>
                  </a:moveTo>
                  <a:lnTo>
                    <a:pt x="41" y="84"/>
                  </a:lnTo>
                  <a:cubicBezTo>
                    <a:pt x="41" y="88"/>
                    <a:pt x="41" y="91"/>
                    <a:pt x="41" y="92"/>
                  </a:cubicBezTo>
                  <a:cubicBezTo>
                    <a:pt x="41" y="128"/>
                    <a:pt x="64" y="150"/>
                    <a:pt x="103" y="150"/>
                  </a:cubicBezTo>
                  <a:cubicBezTo>
                    <a:pt x="126" y="150"/>
                    <a:pt x="142" y="143"/>
                    <a:pt x="151" y="138"/>
                  </a:cubicBezTo>
                  <a:cubicBezTo>
                    <a:pt x="155" y="136"/>
                    <a:pt x="158" y="135"/>
                    <a:pt x="159" y="135"/>
                  </a:cubicBezTo>
                  <a:cubicBezTo>
                    <a:pt x="162" y="135"/>
                    <a:pt x="164" y="137"/>
                    <a:pt x="164" y="141"/>
                  </a:cubicBezTo>
                  <a:cubicBezTo>
                    <a:pt x="164" y="144"/>
                    <a:pt x="160" y="149"/>
                    <a:pt x="152" y="156"/>
                  </a:cubicBezTo>
                  <a:cubicBezTo>
                    <a:pt x="135" y="173"/>
                    <a:pt x="113" y="179"/>
                    <a:pt x="87" y="179"/>
                  </a:cubicBezTo>
                  <a:cubicBezTo>
                    <a:pt x="30" y="179"/>
                    <a:pt x="0" y="141"/>
                    <a:pt x="0" y="96"/>
                  </a:cubicBezTo>
                  <a:cubicBezTo>
                    <a:pt x="0" y="41"/>
                    <a:pt x="39" y="0"/>
                    <a:pt x="92" y="0"/>
                  </a:cubicBezTo>
                  <a:cubicBezTo>
                    <a:pt x="136" y="0"/>
                    <a:pt x="168" y="31"/>
                    <a:pt x="168" y="73"/>
                  </a:cubicBezTo>
                  <a:cubicBezTo>
                    <a:pt x="168" y="79"/>
                    <a:pt x="161" y="84"/>
                    <a:pt x="154" y="84"/>
                  </a:cubicBezTo>
                  <a:lnTo>
                    <a:pt x="41" y="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09EE6E4-741B-4623-B0E8-71644D7C85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75" y="2975"/>
              <a:ext cx="102" cy="111"/>
            </a:xfrm>
            <a:custGeom>
              <a:avLst/>
              <a:gdLst>
                <a:gd name="T0" fmla="*/ 43 w 169"/>
                <a:gd name="T1" fmla="*/ 61 h 179"/>
                <a:gd name="T2" fmla="*/ 43 w 169"/>
                <a:gd name="T3" fmla="*/ 61 h 179"/>
                <a:gd name="T4" fmla="*/ 89 w 169"/>
                <a:gd name="T5" fmla="*/ 61 h 179"/>
                <a:gd name="T6" fmla="*/ 126 w 169"/>
                <a:gd name="T7" fmla="*/ 59 h 179"/>
                <a:gd name="T8" fmla="*/ 133 w 169"/>
                <a:gd name="T9" fmla="*/ 50 h 179"/>
                <a:gd name="T10" fmla="*/ 91 w 169"/>
                <a:gd name="T11" fmla="*/ 20 h 179"/>
                <a:gd name="T12" fmla="*/ 43 w 169"/>
                <a:gd name="T13" fmla="*/ 61 h 179"/>
                <a:gd name="T14" fmla="*/ 42 w 169"/>
                <a:gd name="T15" fmla="*/ 84 h 179"/>
                <a:gd name="T16" fmla="*/ 42 w 169"/>
                <a:gd name="T17" fmla="*/ 84 h 179"/>
                <a:gd name="T18" fmla="*/ 42 w 169"/>
                <a:gd name="T19" fmla="*/ 92 h 179"/>
                <a:gd name="T20" fmla="*/ 103 w 169"/>
                <a:gd name="T21" fmla="*/ 150 h 179"/>
                <a:gd name="T22" fmla="*/ 152 w 169"/>
                <a:gd name="T23" fmla="*/ 138 h 179"/>
                <a:gd name="T24" fmla="*/ 159 w 169"/>
                <a:gd name="T25" fmla="*/ 135 h 179"/>
                <a:gd name="T26" fmla="*/ 164 w 169"/>
                <a:gd name="T27" fmla="*/ 141 h 179"/>
                <a:gd name="T28" fmla="*/ 152 w 169"/>
                <a:gd name="T29" fmla="*/ 156 h 179"/>
                <a:gd name="T30" fmla="*/ 87 w 169"/>
                <a:gd name="T31" fmla="*/ 179 h 179"/>
                <a:gd name="T32" fmla="*/ 0 w 169"/>
                <a:gd name="T33" fmla="*/ 96 h 179"/>
                <a:gd name="T34" fmla="*/ 93 w 169"/>
                <a:gd name="T35" fmla="*/ 0 h 179"/>
                <a:gd name="T36" fmla="*/ 169 w 169"/>
                <a:gd name="T37" fmla="*/ 73 h 179"/>
                <a:gd name="T38" fmla="*/ 154 w 169"/>
                <a:gd name="T39" fmla="*/ 84 h 179"/>
                <a:gd name="T40" fmla="*/ 42 w 169"/>
                <a:gd name="T41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9" h="179">
                  <a:moveTo>
                    <a:pt x="43" y="61"/>
                  </a:moveTo>
                  <a:lnTo>
                    <a:pt x="43" y="61"/>
                  </a:lnTo>
                  <a:lnTo>
                    <a:pt x="89" y="61"/>
                  </a:lnTo>
                  <a:cubicBezTo>
                    <a:pt x="113" y="61"/>
                    <a:pt x="119" y="62"/>
                    <a:pt x="126" y="59"/>
                  </a:cubicBezTo>
                  <a:cubicBezTo>
                    <a:pt x="131" y="58"/>
                    <a:pt x="133" y="54"/>
                    <a:pt x="133" y="50"/>
                  </a:cubicBezTo>
                  <a:cubicBezTo>
                    <a:pt x="133" y="34"/>
                    <a:pt x="114" y="20"/>
                    <a:pt x="91" y="20"/>
                  </a:cubicBezTo>
                  <a:cubicBezTo>
                    <a:pt x="68" y="20"/>
                    <a:pt x="47" y="38"/>
                    <a:pt x="43" y="61"/>
                  </a:cubicBezTo>
                  <a:close/>
                  <a:moveTo>
                    <a:pt x="42" y="84"/>
                  </a:moveTo>
                  <a:lnTo>
                    <a:pt x="42" y="84"/>
                  </a:lnTo>
                  <a:cubicBezTo>
                    <a:pt x="42" y="88"/>
                    <a:pt x="42" y="91"/>
                    <a:pt x="42" y="92"/>
                  </a:cubicBezTo>
                  <a:cubicBezTo>
                    <a:pt x="42" y="128"/>
                    <a:pt x="64" y="150"/>
                    <a:pt x="103" y="150"/>
                  </a:cubicBezTo>
                  <a:cubicBezTo>
                    <a:pt x="127" y="150"/>
                    <a:pt x="142" y="143"/>
                    <a:pt x="152" y="138"/>
                  </a:cubicBezTo>
                  <a:cubicBezTo>
                    <a:pt x="155" y="136"/>
                    <a:pt x="158" y="135"/>
                    <a:pt x="159" y="135"/>
                  </a:cubicBezTo>
                  <a:cubicBezTo>
                    <a:pt x="163" y="135"/>
                    <a:pt x="164" y="137"/>
                    <a:pt x="164" y="141"/>
                  </a:cubicBezTo>
                  <a:cubicBezTo>
                    <a:pt x="164" y="144"/>
                    <a:pt x="160" y="149"/>
                    <a:pt x="152" y="156"/>
                  </a:cubicBezTo>
                  <a:cubicBezTo>
                    <a:pt x="135" y="173"/>
                    <a:pt x="113" y="179"/>
                    <a:pt x="87" y="179"/>
                  </a:cubicBezTo>
                  <a:cubicBezTo>
                    <a:pt x="30" y="179"/>
                    <a:pt x="0" y="141"/>
                    <a:pt x="0" y="96"/>
                  </a:cubicBezTo>
                  <a:cubicBezTo>
                    <a:pt x="0" y="41"/>
                    <a:pt x="39" y="0"/>
                    <a:pt x="93" y="0"/>
                  </a:cubicBezTo>
                  <a:cubicBezTo>
                    <a:pt x="137" y="0"/>
                    <a:pt x="169" y="31"/>
                    <a:pt x="169" y="73"/>
                  </a:cubicBezTo>
                  <a:cubicBezTo>
                    <a:pt x="169" y="79"/>
                    <a:pt x="162" y="84"/>
                    <a:pt x="154" y="84"/>
                  </a:cubicBezTo>
                  <a:lnTo>
                    <a:pt x="42" y="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63E19C8-7B10-4FFE-B43C-55789A4E47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48" y="2920"/>
              <a:ext cx="27" cy="165"/>
            </a:xfrm>
            <a:custGeom>
              <a:avLst/>
              <a:gdLst>
                <a:gd name="T0" fmla="*/ 40 w 44"/>
                <a:gd name="T1" fmla="*/ 0 h 265"/>
                <a:gd name="T2" fmla="*/ 40 w 44"/>
                <a:gd name="T3" fmla="*/ 0 h 265"/>
                <a:gd name="T4" fmla="*/ 22 w 44"/>
                <a:gd name="T5" fmla="*/ 1 h 265"/>
                <a:gd name="T6" fmla="*/ 4 w 44"/>
                <a:gd name="T7" fmla="*/ 0 h 265"/>
                <a:gd name="T8" fmla="*/ 0 w 44"/>
                <a:gd name="T9" fmla="*/ 0 h 265"/>
                <a:gd name="T10" fmla="*/ 0 w 44"/>
                <a:gd name="T11" fmla="*/ 265 h 265"/>
                <a:gd name="T12" fmla="*/ 4 w 44"/>
                <a:gd name="T13" fmla="*/ 265 h 265"/>
                <a:gd name="T14" fmla="*/ 22 w 44"/>
                <a:gd name="T15" fmla="*/ 264 h 265"/>
                <a:gd name="T16" fmla="*/ 40 w 44"/>
                <a:gd name="T17" fmla="*/ 265 h 265"/>
                <a:gd name="T18" fmla="*/ 44 w 44"/>
                <a:gd name="T19" fmla="*/ 265 h 265"/>
                <a:gd name="T20" fmla="*/ 44 w 44"/>
                <a:gd name="T21" fmla="*/ 0 h 265"/>
                <a:gd name="T22" fmla="*/ 40 w 44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65">
                  <a:moveTo>
                    <a:pt x="40" y="0"/>
                  </a:moveTo>
                  <a:lnTo>
                    <a:pt x="40" y="0"/>
                  </a:lnTo>
                  <a:cubicBezTo>
                    <a:pt x="31" y="0"/>
                    <a:pt x="27" y="1"/>
                    <a:pt x="22" y="1"/>
                  </a:cubicBezTo>
                  <a:cubicBezTo>
                    <a:pt x="17" y="1"/>
                    <a:pt x="13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lnTo>
                    <a:pt x="0" y="265"/>
                  </a:lnTo>
                  <a:cubicBezTo>
                    <a:pt x="2" y="265"/>
                    <a:pt x="3" y="265"/>
                    <a:pt x="4" y="265"/>
                  </a:cubicBezTo>
                  <a:cubicBezTo>
                    <a:pt x="13" y="264"/>
                    <a:pt x="17" y="264"/>
                    <a:pt x="22" y="264"/>
                  </a:cubicBezTo>
                  <a:cubicBezTo>
                    <a:pt x="27" y="264"/>
                    <a:pt x="31" y="264"/>
                    <a:pt x="40" y="265"/>
                  </a:cubicBezTo>
                  <a:cubicBezTo>
                    <a:pt x="42" y="265"/>
                    <a:pt x="43" y="265"/>
                    <a:pt x="44" y="265"/>
                  </a:cubicBezTo>
                  <a:lnTo>
                    <a:pt x="44" y="0"/>
                  </a:lnTo>
                  <a:cubicBezTo>
                    <a:pt x="43" y="0"/>
                    <a:pt x="42" y="0"/>
                    <a:pt x="4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985B7622-4BDC-4640-9F0A-5BAEEADA18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97" y="2973"/>
              <a:ext cx="115" cy="114"/>
            </a:xfrm>
            <a:custGeom>
              <a:avLst/>
              <a:gdLst>
                <a:gd name="T0" fmla="*/ 90 w 192"/>
                <a:gd name="T1" fmla="*/ 22 h 183"/>
                <a:gd name="T2" fmla="*/ 90 w 192"/>
                <a:gd name="T3" fmla="*/ 22 h 183"/>
                <a:gd name="T4" fmla="*/ 44 w 192"/>
                <a:gd name="T5" fmla="*/ 91 h 183"/>
                <a:gd name="T6" fmla="*/ 103 w 192"/>
                <a:gd name="T7" fmla="*/ 160 h 183"/>
                <a:gd name="T8" fmla="*/ 148 w 192"/>
                <a:gd name="T9" fmla="*/ 91 h 183"/>
                <a:gd name="T10" fmla="*/ 90 w 192"/>
                <a:gd name="T11" fmla="*/ 22 h 183"/>
                <a:gd name="T12" fmla="*/ 191 w 192"/>
                <a:gd name="T13" fmla="*/ 87 h 183"/>
                <a:gd name="T14" fmla="*/ 191 w 192"/>
                <a:gd name="T15" fmla="*/ 87 h 183"/>
                <a:gd name="T16" fmla="*/ 96 w 192"/>
                <a:gd name="T17" fmla="*/ 181 h 183"/>
                <a:gd name="T18" fmla="*/ 2 w 192"/>
                <a:gd name="T19" fmla="*/ 96 h 183"/>
                <a:gd name="T20" fmla="*/ 96 w 192"/>
                <a:gd name="T21" fmla="*/ 2 h 183"/>
                <a:gd name="T22" fmla="*/ 191 w 192"/>
                <a:gd name="T23" fmla="*/ 8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183">
                  <a:moveTo>
                    <a:pt x="90" y="22"/>
                  </a:moveTo>
                  <a:lnTo>
                    <a:pt x="90" y="22"/>
                  </a:lnTo>
                  <a:cubicBezTo>
                    <a:pt x="60" y="24"/>
                    <a:pt x="41" y="50"/>
                    <a:pt x="44" y="91"/>
                  </a:cubicBezTo>
                  <a:cubicBezTo>
                    <a:pt x="49" y="136"/>
                    <a:pt x="69" y="162"/>
                    <a:pt x="103" y="160"/>
                  </a:cubicBezTo>
                  <a:cubicBezTo>
                    <a:pt x="132" y="159"/>
                    <a:pt x="152" y="133"/>
                    <a:pt x="148" y="91"/>
                  </a:cubicBezTo>
                  <a:cubicBezTo>
                    <a:pt x="144" y="47"/>
                    <a:pt x="124" y="21"/>
                    <a:pt x="90" y="22"/>
                  </a:cubicBezTo>
                  <a:close/>
                  <a:moveTo>
                    <a:pt x="191" y="87"/>
                  </a:moveTo>
                  <a:lnTo>
                    <a:pt x="191" y="87"/>
                  </a:lnTo>
                  <a:cubicBezTo>
                    <a:pt x="192" y="141"/>
                    <a:pt x="153" y="178"/>
                    <a:pt x="96" y="181"/>
                  </a:cubicBezTo>
                  <a:cubicBezTo>
                    <a:pt x="43" y="183"/>
                    <a:pt x="4" y="146"/>
                    <a:pt x="2" y="96"/>
                  </a:cubicBezTo>
                  <a:cubicBezTo>
                    <a:pt x="0" y="42"/>
                    <a:pt x="39" y="5"/>
                    <a:pt x="96" y="2"/>
                  </a:cubicBezTo>
                  <a:cubicBezTo>
                    <a:pt x="150" y="0"/>
                    <a:pt x="189" y="37"/>
                    <a:pt x="191" y="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7F3E100-5613-484A-B1E3-F84ADB5552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1" y="2976"/>
              <a:ext cx="103" cy="110"/>
            </a:xfrm>
            <a:custGeom>
              <a:avLst/>
              <a:gdLst>
                <a:gd name="T0" fmla="*/ 146 w 171"/>
                <a:gd name="T1" fmla="*/ 2 h 176"/>
                <a:gd name="T2" fmla="*/ 146 w 171"/>
                <a:gd name="T3" fmla="*/ 2 h 176"/>
                <a:gd name="T4" fmla="*/ 99 w 171"/>
                <a:gd name="T5" fmla="*/ 115 h 176"/>
                <a:gd name="T6" fmla="*/ 42 w 171"/>
                <a:gd name="T7" fmla="*/ 2 h 176"/>
                <a:gd name="T8" fmla="*/ 41 w 171"/>
                <a:gd name="T9" fmla="*/ 2 h 176"/>
                <a:gd name="T10" fmla="*/ 32 w 171"/>
                <a:gd name="T11" fmla="*/ 2 h 176"/>
                <a:gd name="T12" fmla="*/ 9 w 171"/>
                <a:gd name="T13" fmla="*/ 1 h 176"/>
                <a:gd name="T14" fmla="*/ 1 w 171"/>
                <a:gd name="T15" fmla="*/ 0 h 176"/>
                <a:gd name="T16" fmla="*/ 0 w 171"/>
                <a:gd name="T17" fmla="*/ 0 h 176"/>
                <a:gd name="T18" fmla="*/ 66 w 171"/>
                <a:gd name="T19" fmla="*/ 132 h 176"/>
                <a:gd name="T20" fmla="*/ 87 w 171"/>
                <a:gd name="T21" fmla="*/ 172 h 176"/>
                <a:gd name="T22" fmla="*/ 94 w 171"/>
                <a:gd name="T23" fmla="*/ 176 h 176"/>
                <a:gd name="T24" fmla="*/ 104 w 171"/>
                <a:gd name="T25" fmla="*/ 160 h 176"/>
                <a:gd name="T26" fmla="*/ 171 w 171"/>
                <a:gd name="T27" fmla="*/ 1 h 176"/>
                <a:gd name="T28" fmla="*/ 151 w 171"/>
                <a:gd name="T29" fmla="*/ 2 h 176"/>
                <a:gd name="T30" fmla="*/ 146 w 171"/>
                <a:gd name="T31" fmla="*/ 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6">
                  <a:moveTo>
                    <a:pt x="146" y="2"/>
                  </a:moveTo>
                  <a:lnTo>
                    <a:pt x="146" y="2"/>
                  </a:lnTo>
                  <a:cubicBezTo>
                    <a:pt x="130" y="44"/>
                    <a:pt x="108" y="95"/>
                    <a:pt x="99" y="115"/>
                  </a:cubicBezTo>
                  <a:cubicBezTo>
                    <a:pt x="89" y="97"/>
                    <a:pt x="64" y="48"/>
                    <a:pt x="42" y="2"/>
                  </a:cubicBezTo>
                  <a:cubicBezTo>
                    <a:pt x="42" y="2"/>
                    <a:pt x="41" y="2"/>
                    <a:pt x="41" y="2"/>
                  </a:cubicBezTo>
                  <a:cubicBezTo>
                    <a:pt x="37" y="2"/>
                    <a:pt x="36" y="2"/>
                    <a:pt x="32" y="2"/>
                  </a:cubicBezTo>
                  <a:cubicBezTo>
                    <a:pt x="24" y="2"/>
                    <a:pt x="18" y="2"/>
                    <a:pt x="9" y="1"/>
                  </a:cubicBezTo>
                  <a:cubicBezTo>
                    <a:pt x="5" y="0"/>
                    <a:pt x="2" y="0"/>
                    <a:pt x="1" y="0"/>
                  </a:cubicBezTo>
                  <a:lnTo>
                    <a:pt x="0" y="0"/>
                  </a:lnTo>
                  <a:lnTo>
                    <a:pt x="66" y="132"/>
                  </a:lnTo>
                  <a:cubicBezTo>
                    <a:pt x="78" y="156"/>
                    <a:pt x="85" y="169"/>
                    <a:pt x="87" y="172"/>
                  </a:cubicBezTo>
                  <a:cubicBezTo>
                    <a:pt x="89" y="175"/>
                    <a:pt x="91" y="176"/>
                    <a:pt x="94" y="176"/>
                  </a:cubicBezTo>
                  <a:cubicBezTo>
                    <a:pt x="97" y="176"/>
                    <a:pt x="98" y="173"/>
                    <a:pt x="104" y="160"/>
                  </a:cubicBezTo>
                  <a:cubicBezTo>
                    <a:pt x="109" y="149"/>
                    <a:pt x="153" y="45"/>
                    <a:pt x="171" y="1"/>
                  </a:cubicBezTo>
                  <a:cubicBezTo>
                    <a:pt x="165" y="2"/>
                    <a:pt x="155" y="2"/>
                    <a:pt x="151" y="2"/>
                  </a:cubicBezTo>
                  <a:cubicBezTo>
                    <a:pt x="150" y="2"/>
                    <a:pt x="148" y="2"/>
                    <a:pt x="14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D0B3914-A89B-4B6D-9485-6EBFA3AE2D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1" y="2917"/>
              <a:ext cx="118" cy="169"/>
            </a:xfrm>
            <a:custGeom>
              <a:avLst/>
              <a:gdLst>
                <a:gd name="T0" fmla="*/ 104 w 195"/>
                <a:gd name="T1" fmla="*/ 104 h 273"/>
                <a:gd name="T2" fmla="*/ 104 w 195"/>
                <a:gd name="T3" fmla="*/ 104 h 273"/>
                <a:gd name="T4" fmla="*/ 52 w 195"/>
                <a:gd name="T5" fmla="*/ 84 h 273"/>
                <a:gd name="T6" fmla="*/ 40 w 195"/>
                <a:gd name="T7" fmla="*/ 61 h 273"/>
                <a:gd name="T8" fmla="*/ 54 w 195"/>
                <a:gd name="T9" fmla="*/ 34 h 273"/>
                <a:gd name="T10" fmla="*/ 88 w 195"/>
                <a:gd name="T11" fmla="*/ 23 h 273"/>
                <a:gd name="T12" fmla="*/ 131 w 195"/>
                <a:gd name="T13" fmla="*/ 36 h 273"/>
                <a:gd name="T14" fmla="*/ 166 w 195"/>
                <a:gd name="T15" fmla="*/ 73 h 273"/>
                <a:gd name="T16" fmla="*/ 172 w 195"/>
                <a:gd name="T17" fmla="*/ 75 h 273"/>
                <a:gd name="T18" fmla="*/ 177 w 195"/>
                <a:gd name="T19" fmla="*/ 69 h 273"/>
                <a:gd name="T20" fmla="*/ 176 w 195"/>
                <a:gd name="T21" fmla="*/ 63 h 273"/>
                <a:gd name="T22" fmla="*/ 171 w 195"/>
                <a:gd name="T23" fmla="*/ 22 h 273"/>
                <a:gd name="T24" fmla="*/ 91 w 195"/>
                <a:gd name="T25" fmla="*/ 0 h 273"/>
                <a:gd name="T26" fmla="*/ 24 w 195"/>
                <a:gd name="T27" fmla="*/ 22 h 273"/>
                <a:gd name="T28" fmla="*/ 0 w 195"/>
                <a:gd name="T29" fmla="*/ 72 h 273"/>
                <a:gd name="T30" fmla="*/ 36 w 195"/>
                <a:gd name="T31" fmla="*/ 129 h 273"/>
                <a:gd name="T32" fmla="*/ 87 w 195"/>
                <a:gd name="T33" fmla="*/ 152 h 273"/>
                <a:gd name="T34" fmla="*/ 139 w 195"/>
                <a:gd name="T35" fmla="*/ 177 h 273"/>
                <a:gd name="T36" fmla="*/ 153 w 195"/>
                <a:gd name="T37" fmla="*/ 204 h 273"/>
                <a:gd name="T38" fmla="*/ 138 w 195"/>
                <a:gd name="T39" fmla="*/ 236 h 273"/>
                <a:gd name="T40" fmla="*/ 98 w 195"/>
                <a:gd name="T41" fmla="*/ 250 h 273"/>
                <a:gd name="T42" fmla="*/ 47 w 195"/>
                <a:gd name="T43" fmla="*/ 231 h 273"/>
                <a:gd name="T44" fmla="*/ 14 w 195"/>
                <a:gd name="T45" fmla="*/ 188 h 273"/>
                <a:gd name="T46" fmla="*/ 6 w 195"/>
                <a:gd name="T47" fmla="*/ 178 h 273"/>
                <a:gd name="T48" fmla="*/ 0 w 195"/>
                <a:gd name="T49" fmla="*/ 184 h 273"/>
                <a:gd name="T50" fmla="*/ 0 w 195"/>
                <a:gd name="T51" fmla="*/ 190 h 273"/>
                <a:gd name="T52" fmla="*/ 4 w 195"/>
                <a:gd name="T53" fmla="*/ 245 h 273"/>
                <a:gd name="T54" fmla="*/ 99 w 195"/>
                <a:gd name="T55" fmla="*/ 273 h 273"/>
                <a:gd name="T56" fmla="*/ 195 w 195"/>
                <a:gd name="T57" fmla="*/ 187 h 273"/>
                <a:gd name="T58" fmla="*/ 104 w 195"/>
                <a:gd name="T59" fmla="*/ 10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5" h="273">
                  <a:moveTo>
                    <a:pt x="104" y="104"/>
                  </a:moveTo>
                  <a:lnTo>
                    <a:pt x="104" y="104"/>
                  </a:lnTo>
                  <a:cubicBezTo>
                    <a:pt x="81" y="97"/>
                    <a:pt x="60" y="91"/>
                    <a:pt x="52" y="84"/>
                  </a:cubicBezTo>
                  <a:cubicBezTo>
                    <a:pt x="43" y="77"/>
                    <a:pt x="40" y="70"/>
                    <a:pt x="40" y="61"/>
                  </a:cubicBezTo>
                  <a:cubicBezTo>
                    <a:pt x="40" y="50"/>
                    <a:pt x="45" y="41"/>
                    <a:pt x="54" y="34"/>
                  </a:cubicBezTo>
                  <a:cubicBezTo>
                    <a:pt x="63" y="27"/>
                    <a:pt x="75" y="23"/>
                    <a:pt x="88" y="23"/>
                  </a:cubicBezTo>
                  <a:cubicBezTo>
                    <a:pt x="103" y="23"/>
                    <a:pt x="117" y="27"/>
                    <a:pt x="131" y="36"/>
                  </a:cubicBezTo>
                  <a:cubicBezTo>
                    <a:pt x="155" y="52"/>
                    <a:pt x="161" y="67"/>
                    <a:pt x="166" y="73"/>
                  </a:cubicBezTo>
                  <a:cubicBezTo>
                    <a:pt x="167" y="74"/>
                    <a:pt x="169" y="75"/>
                    <a:pt x="172" y="75"/>
                  </a:cubicBezTo>
                  <a:cubicBezTo>
                    <a:pt x="175" y="75"/>
                    <a:pt x="177" y="73"/>
                    <a:pt x="177" y="69"/>
                  </a:cubicBezTo>
                  <a:lnTo>
                    <a:pt x="176" y="63"/>
                  </a:lnTo>
                  <a:lnTo>
                    <a:pt x="171" y="22"/>
                  </a:lnTo>
                  <a:cubicBezTo>
                    <a:pt x="147" y="13"/>
                    <a:pt x="120" y="0"/>
                    <a:pt x="91" y="0"/>
                  </a:cubicBezTo>
                  <a:cubicBezTo>
                    <a:pt x="63" y="0"/>
                    <a:pt x="41" y="7"/>
                    <a:pt x="24" y="22"/>
                  </a:cubicBezTo>
                  <a:cubicBezTo>
                    <a:pt x="8" y="37"/>
                    <a:pt x="0" y="50"/>
                    <a:pt x="0" y="72"/>
                  </a:cubicBezTo>
                  <a:cubicBezTo>
                    <a:pt x="0" y="95"/>
                    <a:pt x="15" y="115"/>
                    <a:pt x="36" y="129"/>
                  </a:cubicBezTo>
                  <a:cubicBezTo>
                    <a:pt x="47" y="136"/>
                    <a:pt x="64" y="144"/>
                    <a:pt x="87" y="152"/>
                  </a:cubicBezTo>
                  <a:cubicBezTo>
                    <a:pt x="110" y="160"/>
                    <a:pt x="130" y="168"/>
                    <a:pt x="139" y="177"/>
                  </a:cubicBezTo>
                  <a:cubicBezTo>
                    <a:pt x="149" y="186"/>
                    <a:pt x="153" y="193"/>
                    <a:pt x="153" y="204"/>
                  </a:cubicBezTo>
                  <a:cubicBezTo>
                    <a:pt x="153" y="216"/>
                    <a:pt x="148" y="227"/>
                    <a:pt x="138" y="236"/>
                  </a:cubicBezTo>
                  <a:cubicBezTo>
                    <a:pt x="128" y="245"/>
                    <a:pt x="115" y="250"/>
                    <a:pt x="98" y="250"/>
                  </a:cubicBezTo>
                  <a:cubicBezTo>
                    <a:pt x="79" y="250"/>
                    <a:pt x="61" y="244"/>
                    <a:pt x="47" y="231"/>
                  </a:cubicBezTo>
                  <a:cubicBezTo>
                    <a:pt x="33" y="219"/>
                    <a:pt x="22" y="208"/>
                    <a:pt x="14" y="188"/>
                  </a:cubicBezTo>
                  <a:cubicBezTo>
                    <a:pt x="11" y="182"/>
                    <a:pt x="8" y="178"/>
                    <a:pt x="6" y="178"/>
                  </a:cubicBezTo>
                  <a:cubicBezTo>
                    <a:pt x="2" y="178"/>
                    <a:pt x="0" y="180"/>
                    <a:pt x="0" y="184"/>
                  </a:cubicBezTo>
                  <a:cubicBezTo>
                    <a:pt x="0" y="185"/>
                    <a:pt x="0" y="187"/>
                    <a:pt x="0" y="190"/>
                  </a:cubicBezTo>
                  <a:lnTo>
                    <a:pt x="4" y="245"/>
                  </a:lnTo>
                  <a:cubicBezTo>
                    <a:pt x="26" y="257"/>
                    <a:pt x="61" y="273"/>
                    <a:pt x="99" y="273"/>
                  </a:cubicBezTo>
                  <a:cubicBezTo>
                    <a:pt x="160" y="273"/>
                    <a:pt x="195" y="229"/>
                    <a:pt x="195" y="187"/>
                  </a:cubicBezTo>
                  <a:cubicBezTo>
                    <a:pt x="195" y="156"/>
                    <a:pt x="177" y="129"/>
                    <a:pt x="104" y="10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42253408-3225-40A0-980C-9BA926544B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64" y="2974"/>
              <a:ext cx="88" cy="112"/>
            </a:xfrm>
            <a:custGeom>
              <a:avLst/>
              <a:gdLst>
                <a:gd name="T0" fmla="*/ 106 w 146"/>
                <a:gd name="T1" fmla="*/ 112 h 181"/>
                <a:gd name="T2" fmla="*/ 106 w 146"/>
                <a:gd name="T3" fmla="*/ 112 h 181"/>
                <a:gd name="T4" fmla="*/ 68 w 146"/>
                <a:gd name="T5" fmla="*/ 155 h 181"/>
                <a:gd name="T6" fmla="*/ 42 w 146"/>
                <a:gd name="T7" fmla="*/ 134 h 181"/>
                <a:gd name="T8" fmla="*/ 77 w 146"/>
                <a:gd name="T9" fmla="*/ 100 h 181"/>
                <a:gd name="T10" fmla="*/ 106 w 146"/>
                <a:gd name="T11" fmla="*/ 85 h 181"/>
                <a:gd name="T12" fmla="*/ 106 w 146"/>
                <a:gd name="T13" fmla="*/ 112 h 181"/>
                <a:gd name="T14" fmla="*/ 106 w 146"/>
                <a:gd name="T15" fmla="*/ 112 h 181"/>
                <a:gd name="T16" fmla="*/ 81 w 146"/>
                <a:gd name="T17" fmla="*/ 0 h 181"/>
                <a:gd name="T18" fmla="*/ 81 w 146"/>
                <a:gd name="T19" fmla="*/ 0 h 181"/>
                <a:gd name="T20" fmla="*/ 35 w 146"/>
                <a:gd name="T21" fmla="*/ 8 h 181"/>
                <a:gd name="T22" fmla="*/ 11 w 146"/>
                <a:gd name="T23" fmla="*/ 40 h 181"/>
                <a:gd name="T24" fmla="*/ 30 w 146"/>
                <a:gd name="T25" fmla="*/ 59 h 181"/>
                <a:gd name="T26" fmla="*/ 55 w 146"/>
                <a:gd name="T27" fmla="*/ 40 h 181"/>
                <a:gd name="T28" fmla="*/ 83 w 146"/>
                <a:gd name="T29" fmla="*/ 21 h 181"/>
                <a:gd name="T30" fmla="*/ 100 w 146"/>
                <a:gd name="T31" fmla="*/ 28 h 181"/>
                <a:gd name="T32" fmla="*/ 102 w 146"/>
                <a:gd name="T33" fmla="*/ 61 h 181"/>
                <a:gd name="T34" fmla="*/ 91 w 146"/>
                <a:gd name="T35" fmla="*/ 73 h 181"/>
                <a:gd name="T36" fmla="*/ 66 w 146"/>
                <a:gd name="T37" fmla="*/ 83 h 181"/>
                <a:gd name="T38" fmla="*/ 27 w 146"/>
                <a:gd name="T39" fmla="*/ 98 h 181"/>
                <a:gd name="T40" fmla="*/ 0 w 146"/>
                <a:gd name="T41" fmla="*/ 139 h 181"/>
                <a:gd name="T42" fmla="*/ 52 w 146"/>
                <a:gd name="T43" fmla="*/ 181 h 181"/>
                <a:gd name="T44" fmla="*/ 106 w 146"/>
                <a:gd name="T45" fmla="*/ 150 h 181"/>
                <a:gd name="T46" fmla="*/ 130 w 146"/>
                <a:gd name="T47" fmla="*/ 181 h 181"/>
                <a:gd name="T48" fmla="*/ 146 w 146"/>
                <a:gd name="T49" fmla="*/ 178 h 181"/>
                <a:gd name="T50" fmla="*/ 146 w 146"/>
                <a:gd name="T51" fmla="*/ 57 h 181"/>
                <a:gd name="T52" fmla="*/ 81 w 146"/>
                <a:gd name="T5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81">
                  <a:moveTo>
                    <a:pt x="106" y="112"/>
                  </a:moveTo>
                  <a:lnTo>
                    <a:pt x="106" y="112"/>
                  </a:lnTo>
                  <a:cubicBezTo>
                    <a:pt x="106" y="138"/>
                    <a:pt x="89" y="154"/>
                    <a:pt x="68" y="155"/>
                  </a:cubicBezTo>
                  <a:cubicBezTo>
                    <a:pt x="52" y="156"/>
                    <a:pt x="42" y="148"/>
                    <a:pt x="42" y="134"/>
                  </a:cubicBezTo>
                  <a:cubicBezTo>
                    <a:pt x="42" y="118"/>
                    <a:pt x="51" y="111"/>
                    <a:pt x="77" y="100"/>
                  </a:cubicBezTo>
                  <a:cubicBezTo>
                    <a:pt x="92" y="94"/>
                    <a:pt x="102" y="89"/>
                    <a:pt x="106" y="85"/>
                  </a:cubicBezTo>
                  <a:lnTo>
                    <a:pt x="106" y="112"/>
                  </a:lnTo>
                  <a:lnTo>
                    <a:pt x="106" y="112"/>
                  </a:lnTo>
                  <a:close/>
                  <a:moveTo>
                    <a:pt x="81" y="0"/>
                  </a:moveTo>
                  <a:lnTo>
                    <a:pt x="81" y="0"/>
                  </a:lnTo>
                  <a:cubicBezTo>
                    <a:pt x="62" y="0"/>
                    <a:pt x="49" y="2"/>
                    <a:pt x="35" y="8"/>
                  </a:cubicBezTo>
                  <a:cubicBezTo>
                    <a:pt x="20" y="15"/>
                    <a:pt x="11" y="26"/>
                    <a:pt x="11" y="40"/>
                  </a:cubicBezTo>
                  <a:cubicBezTo>
                    <a:pt x="11" y="52"/>
                    <a:pt x="19" y="59"/>
                    <a:pt x="30" y="59"/>
                  </a:cubicBezTo>
                  <a:cubicBezTo>
                    <a:pt x="44" y="59"/>
                    <a:pt x="52" y="53"/>
                    <a:pt x="55" y="40"/>
                  </a:cubicBezTo>
                  <a:cubicBezTo>
                    <a:pt x="58" y="28"/>
                    <a:pt x="72" y="21"/>
                    <a:pt x="83" y="21"/>
                  </a:cubicBezTo>
                  <a:cubicBezTo>
                    <a:pt x="90" y="21"/>
                    <a:pt x="96" y="23"/>
                    <a:pt x="100" y="28"/>
                  </a:cubicBezTo>
                  <a:cubicBezTo>
                    <a:pt x="109" y="37"/>
                    <a:pt x="107" y="53"/>
                    <a:pt x="102" y="61"/>
                  </a:cubicBezTo>
                  <a:cubicBezTo>
                    <a:pt x="99" y="66"/>
                    <a:pt x="95" y="70"/>
                    <a:pt x="91" y="73"/>
                  </a:cubicBezTo>
                  <a:cubicBezTo>
                    <a:pt x="86" y="75"/>
                    <a:pt x="81" y="79"/>
                    <a:pt x="66" y="83"/>
                  </a:cubicBezTo>
                  <a:cubicBezTo>
                    <a:pt x="48" y="89"/>
                    <a:pt x="35" y="94"/>
                    <a:pt x="27" y="98"/>
                  </a:cubicBezTo>
                  <a:cubicBezTo>
                    <a:pt x="11" y="106"/>
                    <a:pt x="0" y="118"/>
                    <a:pt x="0" y="139"/>
                  </a:cubicBezTo>
                  <a:cubicBezTo>
                    <a:pt x="0" y="161"/>
                    <a:pt x="21" y="181"/>
                    <a:pt x="52" y="181"/>
                  </a:cubicBezTo>
                  <a:cubicBezTo>
                    <a:pt x="97" y="181"/>
                    <a:pt x="106" y="150"/>
                    <a:pt x="106" y="150"/>
                  </a:cubicBezTo>
                  <a:cubicBezTo>
                    <a:pt x="106" y="174"/>
                    <a:pt x="116" y="181"/>
                    <a:pt x="130" y="181"/>
                  </a:cubicBezTo>
                  <a:cubicBezTo>
                    <a:pt x="135" y="181"/>
                    <a:pt x="141" y="180"/>
                    <a:pt x="146" y="178"/>
                  </a:cubicBezTo>
                  <a:lnTo>
                    <a:pt x="146" y="57"/>
                  </a:lnTo>
                  <a:cubicBezTo>
                    <a:pt x="146" y="19"/>
                    <a:pt x="122" y="0"/>
                    <a:pt x="8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1D96613E-9245-4A01-A95B-FBD659B9C1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6" y="2974"/>
              <a:ext cx="87" cy="112"/>
            </a:xfrm>
            <a:custGeom>
              <a:avLst/>
              <a:gdLst>
                <a:gd name="T0" fmla="*/ 107 w 146"/>
                <a:gd name="T1" fmla="*/ 112 h 181"/>
                <a:gd name="T2" fmla="*/ 107 w 146"/>
                <a:gd name="T3" fmla="*/ 112 h 181"/>
                <a:gd name="T4" fmla="*/ 68 w 146"/>
                <a:gd name="T5" fmla="*/ 155 h 181"/>
                <a:gd name="T6" fmla="*/ 43 w 146"/>
                <a:gd name="T7" fmla="*/ 134 h 181"/>
                <a:gd name="T8" fmla="*/ 78 w 146"/>
                <a:gd name="T9" fmla="*/ 100 h 181"/>
                <a:gd name="T10" fmla="*/ 107 w 146"/>
                <a:gd name="T11" fmla="*/ 85 h 181"/>
                <a:gd name="T12" fmla="*/ 107 w 146"/>
                <a:gd name="T13" fmla="*/ 112 h 181"/>
                <a:gd name="T14" fmla="*/ 107 w 146"/>
                <a:gd name="T15" fmla="*/ 112 h 181"/>
                <a:gd name="T16" fmla="*/ 82 w 146"/>
                <a:gd name="T17" fmla="*/ 0 h 181"/>
                <a:gd name="T18" fmla="*/ 82 w 146"/>
                <a:gd name="T19" fmla="*/ 0 h 181"/>
                <a:gd name="T20" fmla="*/ 35 w 146"/>
                <a:gd name="T21" fmla="*/ 8 h 181"/>
                <a:gd name="T22" fmla="*/ 11 w 146"/>
                <a:gd name="T23" fmla="*/ 40 h 181"/>
                <a:gd name="T24" fmla="*/ 31 w 146"/>
                <a:gd name="T25" fmla="*/ 59 h 181"/>
                <a:gd name="T26" fmla="*/ 55 w 146"/>
                <a:gd name="T27" fmla="*/ 40 h 181"/>
                <a:gd name="T28" fmla="*/ 83 w 146"/>
                <a:gd name="T29" fmla="*/ 21 h 181"/>
                <a:gd name="T30" fmla="*/ 100 w 146"/>
                <a:gd name="T31" fmla="*/ 28 h 181"/>
                <a:gd name="T32" fmla="*/ 102 w 146"/>
                <a:gd name="T33" fmla="*/ 61 h 181"/>
                <a:gd name="T34" fmla="*/ 91 w 146"/>
                <a:gd name="T35" fmla="*/ 73 h 181"/>
                <a:gd name="T36" fmla="*/ 66 w 146"/>
                <a:gd name="T37" fmla="*/ 83 h 181"/>
                <a:gd name="T38" fmla="*/ 28 w 146"/>
                <a:gd name="T39" fmla="*/ 98 h 181"/>
                <a:gd name="T40" fmla="*/ 0 w 146"/>
                <a:gd name="T41" fmla="*/ 139 h 181"/>
                <a:gd name="T42" fmla="*/ 52 w 146"/>
                <a:gd name="T43" fmla="*/ 181 h 181"/>
                <a:gd name="T44" fmla="*/ 107 w 146"/>
                <a:gd name="T45" fmla="*/ 150 h 181"/>
                <a:gd name="T46" fmla="*/ 131 w 146"/>
                <a:gd name="T47" fmla="*/ 181 h 181"/>
                <a:gd name="T48" fmla="*/ 146 w 146"/>
                <a:gd name="T49" fmla="*/ 178 h 181"/>
                <a:gd name="T50" fmla="*/ 146 w 146"/>
                <a:gd name="T51" fmla="*/ 57 h 181"/>
                <a:gd name="T52" fmla="*/ 82 w 146"/>
                <a:gd name="T5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81">
                  <a:moveTo>
                    <a:pt x="107" y="112"/>
                  </a:moveTo>
                  <a:lnTo>
                    <a:pt x="107" y="112"/>
                  </a:lnTo>
                  <a:cubicBezTo>
                    <a:pt x="107" y="138"/>
                    <a:pt x="89" y="154"/>
                    <a:pt x="68" y="155"/>
                  </a:cubicBezTo>
                  <a:cubicBezTo>
                    <a:pt x="53" y="156"/>
                    <a:pt x="43" y="148"/>
                    <a:pt x="43" y="134"/>
                  </a:cubicBezTo>
                  <a:cubicBezTo>
                    <a:pt x="43" y="118"/>
                    <a:pt x="51" y="111"/>
                    <a:pt x="78" y="100"/>
                  </a:cubicBezTo>
                  <a:cubicBezTo>
                    <a:pt x="93" y="94"/>
                    <a:pt x="103" y="89"/>
                    <a:pt x="107" y="85"/>
                  </a:cubicBezTo>
                  <a:lnTo>
                    <a:pt x="107" y="112"/>
                  </a:lnTo>
                  <a:lnTo>
                    <a:pt x="107" y="112"/>
                  </a:lnTo>
                  <a:close/>
                  <a:moveTo>
                    <a:pt x="82" y="0"/>
                  </a:moveTo>
                  <a:lnTo>
                    <a:pt x="82" y="0"/>
                  </a:lnTo>
                  <a:cubicBezTo>
                    <a:pt x="62" y="0"/>
                    <a:pt x="49" y="2"/>
                    <a:pt x="35" y="8"/>
                  </a:cubicBezTo>
                  <a:cubicBezTo>
                    <a:pt x="21" y="15"/>
                    <a:pt x="11" y="26"/>
                    <a:pt x="11" y="40"/>
                  </a:cubicBezTo>
                  <a:cubicBezTo>
                    <a:pt x="11" y="52"/>
                    <a:pt x="19" y="59"/>
                    <a:pt x="31" y="59"/>
                  </a:cubicBezTo>
                  <a:cubicBezTo>
                    <a:pt x="44" y="59"/>
                    <a:pt x="52" y="53"/>
                    <a:pt x="55" y="40"/>
                  </a:cubicBezTo>
                  <a:cubicBezTo>
                    <a:pt x="58" y="28"/>
                    <a:pt x="73" y="21"/>
                    <a:pt x="83" y="21"/>
                  </a:cubicBezTo>
                  <a:cubicBezTo>
                    <a:pt x="91" y="21"/>
                    <a:pt x="96" y="23"/>
                    <a:pt x="100" y="28"/>
                  </a:cubicBezTo>
                  <a:cubicBezTo>
                    <a:pt x="109" y="37"/>
                    <a:pt x="107" y="53"/>
                    <a:pt x="102" y="61"/>
                  </a:cubicBezTo>
                  <a:cubicBezTo>
                    <a:pt x="99" y="66"/>
                    <a:pt x="96" y="70"/>
                    <a:pt x="91" y="73"/>
                  </a:cubicBezTo>
                  <a:cubicBezTo>
                    <a:pt x="87" y="75"/>
                    <a:pt x="81" y="79"/>
                    <a:pt x="66" y="83"/>
                  </a:cubicBezTo>
                  <a:cubicBezTo>
                    <a:pt x="48" y="89"/>
                    <a:pt x="35" y="94"/>
                    <a:pt x="28" y="98"/>
                  </a:cubicBezTo>
                  <a:cubicBezTo>
                    <a:pt x="11" y="106"/>
                    <a:pt x="0" y="118"/>
                    <a:pt x="0" y="139"/>
                  </a:cubicBezTo>
                  <a:cubicBezTo>
                    <a:pt x="0" y="161"/>
                    <a:pt x="22" y="181"/>
                    <a:pt x="52" y="181"/>
                  </a:cubicBezTo>
                  <a:cubicBezTo>
                    <a:pt x="98" y="181"/>
                    <a:pt x="107" y="150"/>
                    <a:pt x="107" y="150"/>
                  </a:cubicBezTo>
                  <a:cubicBezTo>
                    <a:pt x="107" y="174"/>
                    <a:pt x="117" y="181"/>
                    <a:pt x="131" y="181"/>
                  </a:cubicBezTo>
                  <a:cubicBezTo>
                    <a:pt x="135" y="181"/>
                    <a:pt x="141" y="180"/>
                    <a:pt x="146" y="178"/>
                  </a:cubicBezTo>
                  <a:lnTo>
                    <a:pt x="146" y="57"/>
                  </a:lnTo>
                  <a:cubicBezTo>
                    <a:pt x="146" y="19"/>
                    <a:pt x="122" y="0"/>
                    <a:pt x="8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6B798CC3-F443-4750-98A7-F0521B86F1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6" y="2975"/>
              <a:ext cx="80" cy="111"/>
            </a:xfrm>
            <a:custGeom>
              <a:avLst/>
              <a:gdLst>
                <a:gd name="T0" fmla="*/ 4 w 133"/>
                <a:gd name="T1" fmla="*/ 45 h 179"/>
                <a:gd name="T2" fmla="*/ 4 w 133"/>
                <a:gd name="T3" fmla="*/ 45 h 179"/>
                <a:gd name="T4" fmla="*/ 61 w 133"/>
                <a:gd name="T5" fmla="*/ 103 h 179"/>
                <a:gd name="T6" fmla="*/ 99 w 133"/>
                <a:gd name="T7" fmla="*/ 136 h 179"/>
                <a:gd name="T8" fmla="*/ 70 w 133"/>
                <a:gd name="T9" fmla="*/ 159 h 179"/>
                <a:gd name="T10" fmla="*/ 15 w 133"/>
                <a:gd name="T11" fmla="*/ 122 h 179"/>
                <a:gd name="T12" fmla="*/ 5 w 133"/>
                <a:gd name="T13" fmla="*/ 109 h 179"/>
                <a:gd name="T14" fmla="*/ 0 w 133"/>
                <a:gd name="T15" fmla="*/ 118 h 179"/>
                <a:gd name="T16" fmla="*/ 0 w 133"/>
                <a:gd name="T17" fmla="*/ 155 h 179"/>
                <a:gd name="T18" fmla="*/ 1 w 133"/>
                <a:gd name="T19" fmla="*/ 157 h 179"/>
                <a:gd name="T20" fmla="*/ 70 w 133"/>
                <a:gd name="T21" fmla="*/ 179 h 179"/>
                <a:gd name="T22" fmla="*/ 133 w 133"/>
                <a:gd name="T23" fmla="*/ 127 h 179"/>
                <a:gd name="T24" fmla="*/ 80 w 133"/>
                <a:gd name="T25" fmla="*/ 72 h 179"/>
                <a:gd name="T26" fmla="*/ 35 w 133"/>
                <a:gd name="T27" fmla="*/ 38 h 179"/>
                <a:gd name="T28" fmla="*/ 60 w 133"/>
                <a:gd name="T29" fmla="*/ 19 h 179"/>
                <a:gd name="T30" fmla="*/ 112 w 133"/>
                <a:gd name="T31" fmla="*/ 49 h 179"/>
                <a:gd name="T32" fmla="*/ 122 w 133"/>
                <a:gd name="T33" fmla="*/ 60 h 179"/>
                <a:gd name="T34" fmla="*/ 127 w 133"/>
                <a:gd name="T35" fmla="*/ 52 h 179"/>
                <a:gd name="T36" fmla="*/ 125 w 133"/>
                <a:gd name="T37" fmla="*/ 24 h 179"/>
                <a:gd name="T38" fmla="*/ 124 w 133"/>
                <a:gd name="T39" fmla="*/ 18 h 179"/>
                <a:gd name="T40" fmla="*/ 63 w 133"/>
                <a:gd name="T41" fmla="*/ 0 h 179"/>
                <a:gd name="T42" fmla="*/ 4 w 133"/>
                <a:gd name="T43" fmla="*/ 4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" h="179">
                  <a:moveTo>
                    <a:pt x="4" y="45"/>
                  </a:moveTo>
                  <a:lnTo>
                    <a:pt x="4" y="45"/>
                  </a:lnTo>
                  <a:cubicBezTo>
                    <a:pt x="4" y="70"/>
                    <a:pt x="16" y="81"/>
                    <a:pt x="61" y="103"/>
                  </a:cubicBezTo>
                  <a:cubicBezTo>
                    <a:pt x="81" y="112"/>
                    <a:pt x="99" y="117"/>
                    <a:pt x="99" y="136"/>
                  </a:cubicBezTo>
                  <a:cubicBezTo>
                    <a:pt x="99" y="153"/>
                    <a:pt x="84" y="159"/>
                    <a:pt x="70" y="159"/>
                  </a:cubicBezTo>
                  <a:cubicBezTo>
                    <a:pt x="47" y="159"/>
                    <a:pt x="27" y="152"/>
                    <a:pt x="15" y="122"/>
                  </a:cubicBezTo>
                  <a:cubicBezTo>
                    <a:pt x="11" y="114"/>
                    <a:pt x="8" y="109"/>
                    <a:pt x="5" y="109"/>
                  </a:cubicBezTo>
                  <a:cubicBezTo>
                    <a:pt x="1" y="109"/>
                    <a:pt x="0" y="112"/>
                    <a:pt x="0" y="118"/>
                  </a:cubicBezTo>
                  <a:cubicBezTo>
                    <a:pt x="0" y="132"/>
                    <a:pt x="0" y="145"/>
                    <a:pt x="0" y="155"/>
                  </a:cubicBezTo>
                  <a:cubicBezTo>
                    <a:pt x="0" y="156"/>
                    <a:pt x="0" y="157"/>
                    <a:pt x="1" y="157"/>
                  </a:cubicBezTo>
                  <a:cubicBezTo>
                    <a:pt x="14" y="166"/>
                    <a:pt x="39" y="179"/>
                    <a:pt x="70" y="179"/>
                  </a:cubicBezTo>
                  <a:cubicBezTo>
                    <a:pt x="109" y="179"/>
                    <a:pt x="133" y="152"/>
                    <a:pt x="133" y="127"/>
                  </a:cubicBezTo>
                  <a:cubicBezTo>
                    <a:pt x="133" y="104"/>
                    <a:pt x="119" y="88"/>
                    <a:pt x="80" y="72"/>
                  </a:cubicBezTo>
                  <a:cubicBezTo>
                    <a:pt x="44" y="56"/>
                    <a:pt x="35" y="52"/>
                    <a:pt x="35" y="38"/>
                  </a:cubicBezTo>
                  <a:cubicBezTo>
                    <a:pt x="35" y="28"/>
                    <a:pt x="46" y="19"/>
                    <a:pt x="60" y="19"/>
                  </a:cubicBezTo>
                  <a:cubicBezTo>
                    <a:pt x="83" y="19"/>
                    <a:pt x="101" y="24"/>
                    <a:pt x="112" y="49"/>
                  </a:cubicBezTo>
                  <a:cubicBezTo>
                    <a:pt x="116" y="56"/>
                    <a:pt x="119" y="60"/>
                    <a:pt x="122" y="60"/>
                  </a:cubicBezTo>
                  <a:cubicBezTo>
                    <a:pt x="125" y="60"/>
                    <a:pt x="127" y="57"/>
                    <a:pt x="127" y="52"/>
                  </a:cubicBezTo>
                  <a:cubicBezTo>
                    <a:pt x="127" y="45"/>
                    <a:pt x="126" y="35"/>
                    <a:pt x="125" y="24"/>
                  </a:cubicBezTo>
                  <a:cubicBezTo>
                    <a:pt x="125" y="22"/>
                    <a:pt x="124" y="20"/>
                    <a:pt x="124" y="18"/>
                  </a:cubicBezTo>
                  <a:cubicBezTo>
                    <a:pt x="110" y="10"/>
                    <a:pt x="89" y="0"/>
                    <a:pt x="63" y="0"/>
                  </a:cubicBezTo>
                  <a:cubicBezTo>
                    <a:pt x="29" y="0"/>
                    <a:pt x="4" y="22"/>
                    <a:pt x="4" y="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441E609D-50AC-43AF-8942-F8173427CF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1" y="2919"/>
              <a:ext cx="31" cy="32"/>
            </a:xfrm>
            <a:custGeom>
              <a:avLst/>
              <a:gdLst>
                <a:gd name="T0" fmla="*/ 25 w 51"/>
                <a:gd name="T1" fmla="*/ 51 h 51"/>
                <a:gd name="T2" fmla="*/ 25 w 51"/>
                <a:gd name="T3" fmla="*/ 51 h 51"/>
                <a:gd name="T4" fmla="*/ 43 w 51"/>
                <a:gd name="T5" fmla="*/ 43 h 51"/>
                <a:gd name="T6" fmla="*/ 51 w 51"/>
                <a:gd name="T7" fmla="*/ 25 h 51"/>
                <a:gd name="T8" fmla="*/ 43 w 51"/>
                <a:gd name="T9" fmla="*/ 7 h 51"/>
                <a:gd name="T10" fmla="*/ 25 w 51"/>
                <a:gd name="T11" fmla="*/ 0 h 51"/>
                <a:gd name="T12" fmla="*/ 7 w 51"/>
                <a:gd name="T13" fmla="*/ 7 h 51"/>
                <a:gd name="T14" fmla="*/ 0 w 51"/>
                <a:gd name="T15" fmla="*/ 25 h 51"/>
                <a:gd name="T16" fmla="*/ 7 w 51"/>
                <a:gd name="T17" fmla="*/ 43 h 51"/>
                <a:gd name="T18" fmla="*/ 25 w 51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25" y="51"/>
                  </a:moveTo>
                  <a:lnTo>
                    <a:pt x="25" y="51"/>
                  </a:lnTo>
                  <a:cubicBezTo>
                    <a:pt x="32" y="51"/>
                    <a:pt x="38" y="48"/>
                    <a:pt x="43" y="43"/>
                  </a:cubicBezTo>
                  <a:cubicBezTo>
                    <a:pt x="48" y="38"/>
                    <a:pt x="51" y="32"/>
                    <a:pt x="51" y="25"/>
                  </a:cubicBezTo>
                  <a:cubicBezTo>
                    <a:pt x="51" y="18"/>
                    <a:pt x="48" y="12"/>
                    <a:pt x="43" y="7"/>
                  </a:cubicBezTo>
                  <a:cubicBezTo>
                    <a:pt x="38" y="2"/>
                    <a:pt x="32" y="0"/>
                    <a:pt x="25" y="0"/>
                  </a:cubicBezTo>
                  <a:cubicBezTo>
                    <a:pt x="18" y="0"/>
                    <a:pt x="12" y="2"/>
                    <a:pt x="7" y="7"/>
                  </a:cubicBezTo>
                  <a:cubicBezTo>
                    <a:pt x="2" y="12"/>
                    <a:pt x="0" y="18"/>
                    <a:pt x="0" y="25"/>
                  </a:cubicBezTo>
                  <a:cubicBezTo>
                    <a:pt x="0" y="32"/>
                    <a:pt x="2" y="38"/>
                    <a:pt x="7" y="43"/>
                  </a:cubicBezTo>
                  <a:cubicBezTo>
                    <a:pt x="12" y="48"/>
                    <a:pt x="18" y="51"/>
                    <a:pt x="25" y="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AE0597C4-1386-42BD-A555-112D80487E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" y="2974"/>
              <a:ext cx="35" cy="110"/>
            </a:xfrm>
            <a:custGeom>
              <a:avLst/>
              <a:gdLst>
                <a:gd name="T0" fmla="*/ 12 w 59"/>
                <a:gd name="T1" fmla="*/ 4 h 177"/>
                <a:gd name="T2" fmla="*/ 12 w 59"/>
                <a:gd name="T3" fmla="*/ 4 h 177"/>
                <a:gd name="T4" fmla="*/ 8 w 59"/>
                <a:gd name="T5" fmla="*/ 5 h 177"/>
                <a:gd name="T6" fmla="*/ 0 w 59"/>
                <a:gd name="T7" fmla="*/ 10 h 177"/>
                <a:gd name="T8" fmla="*/ 8 w 59"/>
                <a:gd name="T9" fmla="*/ 16 h 177"/>
                <a:gd name="T10" fmla="*/ 19 w 59"/>
                <a:gd name="T11" fmla="*/ 43 h 177"/>
                <a:gd name="T12" fmla="*/ 19 w 59"/>
                <a:gd name="T13" fmla="*/ 177 h 177"/>
                <a:gd name="T14" fmla="*/ 39 w 59"/>
                <a:gd name="T15" fmla="*/ 176 h 177"/>
                <a:gd name="T16" fmla="*/ 59 w 59"/>
                <a:gd name="T17" fmla="*/ 177 h 177"/>
                <a:gd name="T18" fmla="*/ 59 w 59"/>
                <a:gd name="T19" fmla="*/ 0 h 177"/>
                <a:gd name="T20" fmla="*/ 12 w 59"/>
                <a:gd name="T21" fmla="*/ 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77">
                  <a:moveTo>
                    <a:pt x="12" y="4"/>
                  </a:moveTo>
                  <a:lnTo>
                    <a:pt x="12" y="4"/>
                  </a:lnTo>
                  <a:lnTo>
                    <a:pt x="8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2" y="16"/>
                    <a:pt x="8" y="16"/>
                  </a:cubicBezTo>
                  <a:cubicBezTo>
                    <a:pt x="18" y="18"/>
                    <a:pt x="19" y="21"/>
                    <a:pt x="19" y="43"/>
                  </a:cubicBezTo>
                  <a:lnTo>
                    <a:pt x="19" y="177"/>
                  </a:lnTo>
                  <a:cubicBezTo>
                    <a:pt x="25" y="177"/>
                    <a:pt x="31" y="176"/>
                    <a:pt x="39" y="176"/>
                  </a:cubicBezTo>
                  <a:cubicBezTo>
                    <a:pt x="47" y="176"/>
                    <a:pt x="53" y="177"/>
                    <a:pt x="59" y="177"/>
                  </a:cubicBezTo>
                  <a:lnTo>
                    <a:pt x="59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CCD6B96E-8AD6-4385-BBAF-1D650BBA4F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35" y="2919"/>
              <a:ext cx="31" cy="32"/>
            </a:xfrm>
            <a:custGeom>
              <a:avLst/>
              <a:gdLst>
                <a:gd name="T0" fmla="*/ 26 w 52"/>
                <a:gd name="T1" fmla="*/ 51 h 51"/>
                <a:gd name="T2" fmla="*/ 26 w 52"/>
                <a:gd name="T3" fmla="*/ 51 h 51"/>
                <a:gd name="T4" fmla="*/ 44 w 52"/>
                <a:gd name="T5" fmla="*/ 43 h 51"/>
                <a:gd name="T6" fmla="*/ 52 w 52"/>
                <a:gd name="T7" fmla="*/ 25 h 51"/>
                <a:gd name="T8" fmla="*/ 44 w 52"/>
                <a:gd name="T9" fmla="*/ 7 h 51"/>
                <a:gd name="T10" fmla="*/ 26 w 52"/>
                <a:gd name="T11" fmla="*/ 0 h 51"/>
                <a:gd name="T12" fmla="*/ 8 w 52"/>
                <a:gd name="T13" fmla="*/ 7 h 51"/>
                <a:gd name="T14" fmla="*/ 0 w 52"/>
                <a:gd name="T15" fmla="*/ 25 h 51"/>
                <a:gd name="T16" fmla="*/ 8 w 52"/>
                <a:gd name="T17" fmla="*/ 43 h 51"/>
                <a:gd name="T18" fmla="*/ 26 w 52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lnTo>
                    <a:pt x="26" y="51"/>
                  </a:lnTo>
                  <a:cubicBezTo>
                    <a:pt x="33" y="51"/>
                    <a:pt x="39" y="48"/>
                    <a:pt x="44" y="43"/>
                  </a:cubicBezTo>
                  <a:cubicBezTo>
                    <a:pt x="49" y="38"/>
                    <a:pt x="52" y="32"/>
                    <a:pt x="52" y="25"/>
                  </a:cubicBezTo>
                  <a:cubicBezTo>
                    <a:pt x="52" y="18"/>
                    <a:pt x="49" y="12"/>
                    <a:pt x="44" y="7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19" y="0"/>
                    <a:pt x="13" y="2"/>
                    <a:pt x="8" y="7"/>
                  </a:cubicBezTo>
                  <a:cubicBezTo>
                    <a:pt x="3" y="12"/>
                    <a:pt x="0" y="18"/>
                    <a:pt x="0" y="25"/>
                  </a:cubicBezTo>
                  <a:cubicBezTo>
                    <a:pt x="0" y="32"/>
                    <a:pt x="3" y="38"/>
                    <a:pt x="8" y="43"/>
                  </a:cubicBezTo>
                  <a:cubicBezTo>
                    <a:pt x="13" y="48"/>
                    <a:pt x="19" y="51"/>
                    <a:pt x="26" y="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743B3DF8-800B-468C-9FEE-5767705301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26" y="2974"/>
              <a:ext cx="37" cy="110"/>
            </a:xfrm>
            <a:custGeom>
              <a:avLst/>
              <a:gdLst>
                <a:gd name="T0" fmla="*/ 12 w 60"/>
                <a:gd name="T1" fmla="*/ 4 h 177"/>
                <a:gd name="T2" fmla="*/ 12 w 60"/>
                <a:gd name="T3" fmla="*/ 4 h 177"/>
                <a:gd name="T4" fmla="*/ 9 w 60"/>
                <a:gd name="T5" fmla="*/ 5 h 177"/>
                <a:gd name="T6" fmla="*/ 0 w 60"/>
                <a:gd name="T7" fmla="*/ 10 h 177"/>
                <a:gd name="T8" fmla="*/ 9 w 60"/>
                <a:gd name="T9" fmla="*/ 16 h 177"/>
                <a:gd name="T10" fmla="*/ 20 w 60"/>
                <a:gd name="T11" fmla="*/ 43 h 177"/>
                <a:gd name="T12" fmla="*/ 20 w 60"/>
                <a:gd name="T13" fmla="*/ 177 h 177"/>
                <a:gd name="T14" fmla="*/ 40 w 60"/>
                <a:gd name="T15" fmla="*/ 176 h 177"/>
                <a:gd name="T16" fmla="*/ 60 w 60"/>
                <a:gd name="T17" fmla="*/ 177 h 177"/>
                <a:gd name="T18" fmla="*/ 60 w 60"/>
                <a:gd name="T19" fmla="*/ 0 h 177"/>
                <a:gd name="T20" fmla="*/ 12 w 60"/>
                <a:gd name="T21" fmla="*/ 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177">
                  <a:moveTo>
                    <a:pt x="12" y="4"/>
                  </a:moveTo>
                  <a:lnTo>
                    <a:pt x="12" y="4"/>
                  </a:lnTo>
                  <a:lnTo>
                    <a:pt x="9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9" y="16"/>
                  </a:cubicBezTo>
                  <a:cubicBezTo>
                    <a:pt x="18" y="18"/>
                    <a:pt x="20" y="21"/>
                    <a:pt x="20" y="43"/>
                  </a:cubicBezTo>
                  <a:lnTo>
                    <a:pt x="20" y="177"/>
                  </a:lnTo>
                  <a:cubicBezTo>
                    <a:pt x="26" y="177"/>
                    <a:pt x="32" y="176"/>
                    <a:pt x="40" y="176"/>
                  </a:cubicBezTo>
                  <a:cubicBezTo>
                    <a:pt x="48" y="176"/>
                    <a:pt x="54" y="177"/>
                    <a:pt x="60" y="177"/>
                  </a:cubicBezTo>
                  <a:lnTo>
                    <a:pt x="60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2D596E1C-03C6-4E97-A65E-138FA2B18D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08" y="2914"/>
              <a:ext cx="109" cy="171"/>
            </a:xfrm>
            <a:custGeom>
              <a:avLst/>
              <a:gdLst>
                <a:gd name="T0" fmla="*/ 174 w 180"/>
                <a:gd name="T1" fmla="*/ 125 h 274"/>
                <a:gd name="T2" fmla="*/ 174 w 180"/>
                <a:gd name="T3" fmla="*/ 125 h 274"/>
                <a:gd name="T4" fmla="*/ 153 w 180"/>
                <a:gd name="T5" fmla="*/ 104 h 274"/>
                <a:gd name="T6" fmla="*/ 125 w 180"/>
                <a:gd name="T7" fmla="*/ 97 h 274"/>
                <a:gd name="T8" fmla="*/ 89 w 180"/>
                <a:gd name="T9" fmla="*/ 107 h 274"/>
                <a:gd name="T10" fmla="*/ 58 w 180"/>
                <a:gd name="T11" fmla="*/ 136 h 274"/>
                <a:gd name="T12" fmla="*/ 58 w 180"/>
                <a:gd name="T13" fmla="*/ 0 h 274"/>
                <a:gd name="T14" fmla="*/ 12 w 180"/>
                <a:gd name="T15" fmla="*/ 3 h 274"/>
                <a:gd name="T16" fmla="*/ 8 w 180"/>
                <a:gd name="T17" fmla="*/ 4 h 274"/>
                <a:gd name="T18" fmla="*/ 0 w 180"/>
                <a:gd name="T19" fmla="*/ 9 h 274"/>
                <a:gd name="T20" fmla="*/ 8 w 180"/>
                <a:gd name="T21" fmla="*/ 15 h 274"/>
                <a:gd name="T22" fmla="*/ 18 w 180"/>
                <a:gd name="T23" fmla="*/ 42 h 274"/>
                <a:gd name="T24" fmla="*/ 18 w 180"/>
                <a:gd name="T25" fmla="*/ 273 h 274"/>
                <a:gd name="T26" fmla="*/ 36 w 180"/>
                <a:gd name="T27" fmla="*/ 272 h 274"/>
                <a:gd name="T28" fmla="*/ 58 w 180"/>
                <a:gd name="T29" fmla="*/ 274 h 274"/>
                <a:gd name="T30" fmla="*/ 58 w 180"/>
                <a:gd name="T31" fmla="*/ 179 h 274"/>
                <a:gd name="T32" fmla="*/ 66 w 180"/>
                <a:gd name="T33" fmla="*/ 152 h 274"/>
                <a:gd name="T34" fmla="*/ 81 w 180"/>
                <a:gd name="T35" fmla="*/ 135 h 274"/>
                <a:gd name="T36" fmla="*/ 113 w 180"/>
                <a:gd name="T37" fmla="*/ 125 h 274"/>
                <a:gd name="T38" fmla="*/ 136 w 180"/>
                <a:gd name="T39" fmla="*/ 137 h 274"/>
                <a:gd name="T40" fmla="*/ 141 w 180"/>
                <a:gd name="T41" fmla="*/ 183 h 274"/>
                <a:gd name="T42" fmla="*/ 141 w 180"/>
                <a:gd name="T43" fmla="*/ 274 h 274"/>
                <a:gd name="T44" fmla="*/ 145 w 180"/>
                <a:gd name="T45" fmla="*/ 273 h 274"/>
                <a:gd name="T46" fmla="*/ 163 w 180"/>
                <a:gd name="T47" fmla="*/ 272 h 274"/>
                <a:gd name="T48" fmla="*/ 180 w 180"/>
                <a:gd name="T49" fmla="*/ 273 h 274"/>
                <a:gd name="T50" fmla="*/ 180 w 180"/>
                <a:gd name="T51" fmla="*/ 178 h 274"/>
                <a:gd name="T52" fmla="*/ 174 w 180"/>
                <a:gd name="T53" fmla="*/ 12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" h="274">
                  <a:moveTo>
                    <a:pt x="174" y="125"/>
                  </a:moveTo>
                  <a:lnTo>
                    <a:pt x="174" y="125"/>
                  </a:lnTo>
                  <a:cubicBezTo>
                    <a:pt x="169" y="115"/>
                    <a:pt x="162" y="108"/>
                    <a:pt x="153" y="104"/>
                  </a:cubicBezTo>
                  <a:cubicBezTo>
                    <a:pt x="144" y="99"/>
                    <a:pt x="135" y="97"/>
                    <a:pt x="125" y="97"/>
                  </a:cubicBezTo>
                  <a:cubicBezTo>
                    <a:pt x="113" y="97"/>
                    <a:pt x="99" y="100"/>
                    <a:pt x="89" y="107"/>
                  </a:cubicBezTo>
                  <a:cubicBezTo>
                    <a:pt x="79" y="113"/>
                    <a:pt x="67" y="123"/>
                    <a:pt x="58" y="136"/>
                  </a:cubicBezTo>
                  <a:lnTo>
                    <a:pt x="58" y="0"/>
                  </a:lnTo>
                  <a:lnTo>
                    <a:pt x="12" y="3"/>
                  </a:lnTo>
                  <a:lnTo>
                    <a:pt x="8" y="4"/>
                  </a:lnTo>
                  <a:cubicBezTo>
                    <a:pt x="2" y="4"/>
                    <a:pt x="0" y="6"/>
                    <a:pt x="0" y="9"/>
                  </a:cubicBezTo>
                  <a:cubicBezTo>
                    <a:pt x="0" y="13"/>
                    <a:pt x="2" y="15"/>
                    <a:pt x="8" y="15"/>
                  </a:cubicBezTo>
                  <a:cubicBezTo>
                    <a:pt x="20" y="17"/>
                    <a:pt x="18" y="21"/>
                    <a:pt x="18" y="42"/>
                  </a:cubicBezTo>
                  <a:lnTo>
                    <a:pt x="18" y="273"/>
                  </a:lnTo>
                  <a:cubicBezTo>
                    <a:pt x="23" y="273"/>
                    <a:pt x="28" y="272"/>
                    <a:pt x="36" y="272"/>
                  </a:cubicBezTo>
                  <a:cubicBezTo>
                    <a:pt x="43" y="272"/>
                    <a:pt x="52" y="273"/>
                    <a:pt x="58" y="274"/>
                  </a:cubicBezTo>
                  <a:lnTo>
                    <a:pt x="58" y="179"/>
                  </a:lnTo>
                  <a:cubicBezTo>
                    <a:pt x="58" y="168"/>
                    <a:pt x="61" y="160"/>
                    <a:pt x="66" y="152"/>
                  </a:cubicBezTo>
                  <a:cubicBezTo>
                    <a:pt x="71" y="146"/>
                    <a:pt x="76" y="139"/>
                    <a:pt x="81" y="135"/>
                  </a:cubicBezTo>
                  <a:cubicBezTo>
                    <a:pt x="90" y="128"/>
                    <a:pt x="103" y="125"/>
                    <a:pt x="113" y="125"/>
                  </a:cubicBezTo>
                  <a:cubicBezTo>
                    <a:pt x="124" y="125"/>
                    <a:pt x="132" y="129"/>
                    <a:pt x="136" y="137"/>
                  </a:cubicBezTo>
                  <a:cubicBezTo>
                    <a:pt x="139" y="146"/>
                    <a:pt x="141" y="154"/>
                    <a:pt x="141" y="183"/>
                  </a:cubicBezTo>
                  <a:lnTo>
                    <a:pt x="141" y="274"/>
                  </a:lnTo>
                  <a:cubicBezTo>
                    <a:pt x="142" y="274"/>
                    <a:pt x="143" y="274"/>
                    <a:pt x="145" y="273"/>
                  </a:cubicBezTo>
                  <a:cubicBezTo>
                    <a:pt x="151" y="273"/>
                    <a:pt x="160" y="272"/>
                    <a:pt x="163" y="272"/>
                  </a:cubicBezTo>
                  <a:cubicBezTo>
                    <a:pt x="174" y="272"/>
                    <a:pt x="176" y="272"/>
                    <a:pt x="180" y="273"/>
                  </a:cubicBezTo>
                  <a:lnTo>
                    <a:pt x="180" y="178"/>
                  </a:lnTo>
                  <a:cubicBezTo>
                    <a:pt x="180" y="151"/>
                    <a:pt x="179" y="135"/>
                    <a:pt x="174" y="1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5AFCA421-C44B-49AA-8043-BEABC452EC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26" y="2914"/>
              <a:ext cx="104" cy="172"/>
            </a:xfrm>
            <a:custGeom>
              <a:avLst/>
              <a:gdLst>
                <a:gd name="T0" fmla="*/ 133 w 173"/>
                <a:gd name="T1" fmla="*/ 201 h 277"/>
                <a:gd name="T2" fmla="*/ 133 w 173"/>
                <a:gd name="T3" fmla="*/ 201 h 277"/>
                <a:gd name="T4" fmla="*/ 126 w 173"/>
                <a:gd name="T5" fmla="*/ 226 h 277"/>
                <a:gd name="T6" fmla="*/ 87 w 173"/>
                <a:gd name="T7" fmla="*/ 248 h 277"/>
                <a:gd name="T8" fmla="*/ 43 w 173"/>
                <a:gd name="T9" fmla="*/ 184 h 277"/>
                <a:gd name="T10" fmla="*/ 91 w 173"/>
                <a:gd name="T11" fmla="*/ 117 h 277"/>
                <a:gd name="T12" fmla="*/ 126 w 173"/>
                <a:gd name="T13" fmla="*/ 135 h 277"/>
                <a:gd name="T14" fmla="*/ 133 w 173"/>
                <a:gd name="T15" fmla="*/ 160 h 277"/>
                <a:gd name="T16" fmla="*/ 133 w 173"/>
                <a:gd name="T17" fmla="*/ 201 h 277"/>
                <a:gd name="T18" fmla="*/ 133 w 173"/>
                <a:gd name="T19" fmla="*/ 201 h 277"/>
                <a:gd name="T20" fmla="*/ 126 w 173"/>
                <a:gd name="T21" fmla="*/ 3 h 277"/>
                <a:gd name="T22" fmla="*/ 126 w 173"/>
                <a:gd name="T23" fmla="*/ 3 h 277"/>
                <a:gd name="T24" fmla="*/ 122 w 173"/>
                <a:gd name="T25" fmla="*/ 4 h 277"/>
                <a:gd name="T26" fmla="*/ 114 w 173"/>
                <a:gd name="T27" fmla="*/ 9 h 277"/>
                <a:gd name="T28" fmla="*/ 122 w 173"/>
                <a:gd name="T29" fmla="*/ 15 h 277"/>
                <a:gd name="T30" fmla="*/ 133 w 173"/>
                <a:gd name="T31" fmla="*/ 42 h 277"/>
                <a:gd name="T32" fmla="*/ 133 w 173"/>
                <a:gd name="T33" fmla="*/ 116 h 277"/>
                <a:gd name="T34" fmla="*/ 88 w 173"/>
                <a:gd name="T35" fmla="*/ 98 h 277"/>
                <a:gd name="T36" fmla="*/ 0 w 173"/>
                <a:gd name="T37" fmla="*/ 192 h 277"/>
                <a:gd name="T38" fmla="*/ 81 w 173"/>
                <a:gd name="T39" fmla="*/ 277 h 277"/>
                <a:gd name="T40" fmla="*/ 111 w 173"/>
                <a:gd name="T41" fmla="*/ 269 h 277"/>
                <a:gd name="T42" fmla="*/ 133 w 173"/>
                <a:gd name="T43" fmla="*/ 246 h 277"/>
                <a:gd name="T44" fmla="*/ 133 w 173"/>
                <a:gd name="T45" fmla="*/ 274 h 277"/>
                <a:gd name="T46" fmla="*/ 173 w 173"/>
                <a:gd name="T47" fmla="*/ 270 h 277"/>
                <a:gd name="T48" fmla="*/ 173 w 173"/>
                <a:gd name="T49" fmla="*/ 0 h 277"/>
                <a:gd name="T50" fmla="*/ 126 w 173"/>
                <a:gd name="T51" fmla="*/ 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3" h="277">
                  <a:moveTo>
                    <a:pt x="133" y="201"/>
                  </a:moveTo>
                  <a:lnTo>
                    <a:pt x="133" y="201"/>
                  </a:lnTo>
                  <a:cubicBezTo>
                    <a:pt x="133" y="209"/>
                    <a:pt x="130" y="219"/>
                    <a:pt x="126" y="226"/>
                  </a:cubicBezTo>
                  <a:cubicBezTo>
                    <a:pt x="119" y="238"/>
                    <a:pt x="106" y="248"/>
                    <a:pt x="87" y="248"/>
                  </a:cubicBezTo>
                  <a:cubicBezTo>
                    <a:pt x="59" y="248"/>
                    <a:pt x="43" y="226"/>
                    <a:pt x="43" y="184"/>
                  </a:cubicBezTo>
                  <a:cubicBezTo>
                    <a:pt x="43" y="145"/>
                    <a:pt x="62" y="117"/>
                    <a:pt x="91" y="117"/>
                  </a:cubicBezTo>
                  <a:cubicBezTo>
                    <a:pt x="108" y="117"/>
                    <a:pt x="118" y="125"/>
                    <a:pt x="126" y="135"/>
                  </a:cubicBezTo>
                  <a:cubicBezTo>
                    <a:pt x="130" y="141"/>
                    <a:pt x="133" y="152"/>
                    <a:pt x="133" y="160"/>
                  </a:cubicBezTo>
                  <a:lnTo>
                    <a:pt x="133" y="201"/>
                  </a:lnTo>
                  <a:lnTo>
                    <a:pt x="133" y="201"/>
                  </a:lnTo>
                  <a:close/>
                  <a:moveTo>
                    <a:pt x="126" y="3"/>
                  </a:moveTo>
                  <a:lnTo>
                    <a:pt x="126" y="3"/>
                  </a:lnTo>
                  <a:lnTo>
                    <a:pt x="122" y="4"/>
                  </a:lnTo>
                  <a:cubicBezTo>
                    <a:pt x="116" y="4"/>
                    <a:pt x="114" y="6"/>
                    <a:pt x="114" y="9"/>
                  </a:cubicBezTo>
                  <a:cubicBezTo>
                    <a:pt x="114" y="13"/>
                    <a:pt x="116" y="15"/>
                    <a:pt x="122" y="15"/>
                  </a:cubicBezTo>
                  <a:cubicBezTo>
                    <a:pt x="134" y="17"/>
                    <a:pt x="133" y="21"/>
                    <a:pt x="133" y="42"/>
                  </a:cubicBezTo>
                  <a:lnTo>
                    <a:pt x="133" y="116"/>
                  </a:lnTo>
                  <a:cubicBezTo>
                    <a:pt x="122" y="105"/>
                    <a:pt x="107" y="98"/>
                    <a:pt x="88" y="98"/>
                  </a:cubicBezTo>
                  <a:cubicBezTo>
                    <a:pt x="36" y="98"/>
                    <a:pt x="0" y="136"/>
                    <a:pt x="0" y="192"/>
                  </a:cubicBezTo>
                  <a:cubicBezTo>
                    <a:pt x="0" y="240"/>
                    <a:pt x="34" y="277"/>
                    <a:pt x="81" y="277"/>
                  </a:cubicBezTo>
                  <a:cubicBezTo>
                    <a:pt x="92" y="277"/>
                    <a:pt x="102" y="274"/>
                    <a:pt x="111" y="269"/>
                  </a:cubicBezTo>
                  <a:cubicBezTo>
                    <a:pt x="119" y="264"/>
                    <a:pt x="127" y="256"/>
                    <a:pt x="133" y="246"/>
                  </a:cubicBezTo>
                  <a:lnTo>
                    <a:pt x="133" y="274"/>
                  </a:lnTo>
                  <a:lnTo>
                    <a:pt x="173" y="270"/>
                  </a:lnTo>
                  <a:lnTo>
                    <a:pt x="173" y="0"/>
                  </a:lnTo>
                  <a:lnTo>
                    <a:pt x="12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90CB968E-B21A-48CC-BF68-2B41BC0A5E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2" y="2974"/>
              <a:ext cx="110" cy="111"/>
            </a:xfrm>
            <a:custGeom>
              <a:avLst/>
              <a:gdLst>
                <a:gd name="T0" fmla="*/ 130 w 182"/>
                <a:gd name="T1" fmla="*/ 1 h 178"/>
                <a:gd name="T2" fmla="*/ 130 w 182"/>
                <a:gd name="T3" fmla="*/ 1 h 178"/>
                <a:gd name="T4" fmla="*/ 59 w 182"/>
                <a:gd name="T5" fmla="*/ 40 h 178"/>
                <a:gd name="T6" fmla="*/ 59 w 182"/>
                <a:gd name="T7" fmla="*/ 0 h 178"/>
                <a:gd name="T8" fmla="*/ 12 w 182"/>
                <a:gd name="T9" fmla="*/ 4 h 178"/>
                <a:gd name="T10" fmla="*/ 8 w 182"/>
                <a:gd name="T11" fmla="*/ 5 h 178"/>
                <a:gd name="T12" fmla="*/ 0 w 182"/>
                <a:gd name="T13" fmla="*/ 10 h 178"/>
                <a:gd name="T14" fmla="*/ 8 w 182"/>
                <a:gd name="T15" fmla="*/ 16 h 178"/>
                <a:gd name="T16" fmla="*/ 19 w 182"/>
                <a:gd name="T17" fmla="*/ 43 h 178"/>
                <a:gd name="T18" fmla="*/ 19 w 182"/>
                <a:gd name="T19" fmla="*/ 177 h 178"/>
                <a:gd name="T20" fmla="*/ 39 w 182"/>
                <a:gd name="T21" fmla="*/ 176 h 178"/>
                <a:gd name="T22" fmla="*/ 59 w 182"/>
                <a:gd name="T23" fmla="*/ 177 h 178"/>
                <a:gd name="T24" fmla="*/ 59 w 182"/>
                <a:gd name="T25" fmla="*/ 80 h 178"/>
                <a:gd name="T26" fmla="*/ 65 w 182"/>
                <a:gd name="T27" fmla="*/ 62 h 178"/>
                <a:gd name="T28" fmla="*/ 114 w 182"/>
                <a:gd name="T29" fmla="*/ 29 h 178"/>
                <a:gd name="T30" fmla="*/ 142 w 182"/>
                <a:gd name="T31" fmla="*/ 75 h 178"/>
                <a:gd name="T32" fmla="*/ 142 w 182"/>
                <a:gd name="T33" fmla="*/ 178 h 178"/>
                <a:gd name="T34" fmla="*/ 163 w 182"/>
                <a:gd name="T35" fmla="*/ 176 h 178"/>
                <a:gd name="T36" fmla="*/ 182 w 182"/>
                <a:gd name="T37" fmla="*/ 178 h 178"/>
                <a:gd name="T38" fmla="*/ 182 w 182"/>
                <a:gd name="T39" fmla="*/ 58 h 178"/>
                <a:gd name="T40" fmla="*/ 130 w 182"/>
                <a:gd name="T41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2" h="178">
                  <a:moveTo>
                    <a:pt x="130" y="1"/>
                  </a:moveTo>
                  <a:lnTo>
                    <a:pt x="130" y="1"/>
                  </a:lnTo>
                  <a:cubicBezTo>
                    <a:pt x="101" y="1"/>
                    <a:pt x="72" y="23"/>
                    <a:pt x="59" y="40"/>
                  </a:cubicBezTo>
                  <a:lnTo>
                    <a:pt x="59" y="0"/>
                  </a:lnTo>
                  <a:lnTo>
                    <a:pt x="12" y="4"/>
                  </a:lnTo>
                  <a:lnTo>
                    <a:pt x="8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8" y="16"/>
                  </a:cubicBezTo>
                  <a:cubicBezTo>
                    <a:pt x="18" y="17"/>
                    <a:pt x="19" y="21"/>
                    <a:pt x="19" y="43"/>
                  </a:cubicBezTo>
                  <a:lnTo>
                    <a:pt x="19" y="177"/>
                  </a:lnTo>
                  <a:cubicBezTo>
                    <a:pt x="25" y="177"/>
                    <a:pt x="32" y="176"/>
                    <a:pt x="39" y="176"/>
                  </a:cubicBezTo>
                  <a:cubicBezTo>
                    <a:pt x="47" y="176"/>
                    <a:pt x="53" y="177"/>
                    <a:pt x="59" y="177"/>
                  </a:cubicBezTo>
                  <a:lnTo>
                    <a:pt x="59" y="80"/>
                  </a:lnTo>
                  <a:cubicBezTo>
                    <a:pt x="59" y="73"/>
                    <a:pt x="62" y="66"/>
                    <a:pt x="65" y="62"/>
                  </a:cubicBezTo>
                  <a:cubicBezTo>
                    <a:pt x="73" y="50"/>
                    <a:pt x="91" y="29"/>
                    <a:pt x="114" y="29"/>
                  </a:cubicBezTo>
                  <a:cubicBezTo>
                    <a:pt x="135" y="29"/>
                    <a:pt x="142" y="39"/>
                    <a:pt x="142" y="75"/>
                  </a:cubicBezTo>
                  <a:lnTo>
                    <a:pt x="142" y="178"/>
                  </a:lnTo>
                  <a:cubicBezTo>
                    <a:pt x="149" y="177"/>
                    <a:pt x="154" y="176"/>
                    <a:pt x="163" y="176"/>
                  </a:cubicBezTo>
                  <a:cubicBezTo>
                    <a:pt x="172" y="176"/>
                    <a:pt x="177" y="177"/>
                    <a:pt x="182" y="178"/>
                  </a:cubicBezTo>
                  <a:lnTo>
                    <a:pt x="182" y="58"/>
                  </a:lnTo>
                  <a:cubicBezTo>
                    <a:pt x="182" y="24"/>
                    <a:pt x="164" y="1"/>
                    <a:pt x="13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68DCE117-7ADD-4751-95CC-47A8A45A7E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" y="2917"/>
              <a:ext cx="164" cy="170"/>
            </a:xfrm>
            <a:custGeom>
              <a:avLst/>
              <a:gdLst>
                <a:gd name="T0" fmla="*/ 270 w 272"/>
                <a:gd name="T1" fmla="*/ 142 h 274"/>
                <a:gd name="T2" fmla="*/ 270 w 272"/>
                <a:gd name="T3" fmla="*/ 142 h 274"/>
                <a:gd name="T4" fmla="*/ 221 w 272"/>
                <a:gd name="T5" fmla="*/ 144 h 274"/>
                <a:gd name="T6" fmla="*/ 191 w 272"/>
                <a:gd name="T7" fmla="*/ 144 h 274"/>
                <a:gd name="T8" fmla="*/ 184 w 272"/>
                <a:gd name="T9" fmla="*/ 149 h 274"/>
                <a:gd name="T10" fmla="*/ 192 w 272"/>
                <a:gd name="T11" fmla="*/ 155 h 274"/>
                <a:gd name="T12" fmla="*/ 221 w 272"/>
                <a:gd name="T13" fmla="*/ 172 h 274"/>
                <a:gd name="T14" fmla="*/ 224 w 272"/>
                <a:gd name="T15" fmla="*/ 208 h 274"/>
                <a:gd name="T16" fmla="*/ 152 w 272"/>
                <a:gd name="T17" fmla="*/ 252 h 274"/>
                <a:gd name="T18" fmla="*/ 55 w 272"/>
                <a:gd name="T19" fmla="*/ 136 h 274"/>
                <a:gd name="T20" fmla="*/ 153 w 272"/>
                <a:gd name="T21" fmla="*/ 23 h 274"/>
                <a:gd name="T22" fmla="*/ 258 w 272"/>
                <a:gd name="T23" fmla="*/ 88 h 274"/>
                <a:gd name="T24" fmla="*/ 266 w 272"/>
                <a:gd name="T25" fmla="*/ 95 h 274"/>
                <a:gd name="T26" fmla="*/ 272 w 272"/>
                <a:gd name="T27" fmla="*/ 89 h 274"/>
                <a:gd name="T28" fmla="*/ 271 w 272"/>
                <a:gd name="T29" fmla="*/ 82 h 274"/>
                <a:gd name="T30" fmla="*/ 268 w 272"/>
                <a:gd name="T31" fmla="*/ 53 h 274"/>
                <a:gd name="T32" fmla="*/ 265 w 272"/>
                <a:gd name="T33" fmla="*/ 24 h 274"/>
                <a:gd name="T34" fmla="*/ 152 w 272"/>
                <a:gd name="T35" fmla="*/ 0 h 274"/>
                <a:gd name="T36" fmla="*/ 39 w 272"/>
                <a:gd name="T37" fmla="*/ 42 h 274"/>
                <a:gd name="T38" fmla="*/ 0 w 272"/>
                <a:gd name="T39" fmla="*/ 142 h 274"/>
                <a:gd name="T40" fmla="*/ 19 w 272"/>
                <a:gd name="T41" fmla="*/ 212 h 274"/>
                <a:gd name="T42" fmla="*/ 71 w 272"/>
                <a:gd name="T43" fmla="*/ 258 h 274"/>
                <a:gd name="T44" fmla="*/ 145 w 272"/>
                <a:gd name="T45" fmla="*/ 274 h 274"/>
                <a:gd name="T46" fmla="*/ 194 w 272"/>
                <a:gd name="T47" fmla="*/ 268 h 274"/>
                <a:gd name="T48" fmla="*/ 242 w 272"/>
                <a:gd name="T49" fmla="*/ 250 h 274"/>
                <a:gd name="T50" fmla="*/ 266 w 272"/>
                <a:gd name="T51" fmla="*/ 236 h 274"/>
                <a:gd name="T52" fmla="*/ 267 w 272"/>
                <a:gd name="T53" fmla="*/ 222 h 274"/>
                <a:gd name="T54" fmla="*/ 270 w 272"/>
                <a:gd name="T55" fmla="*/ 14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2" h="274">
                  <a:moveTo>
                    <a:pt x="270" y="142"/>
                  </a:moveTo>
                  <a:lnTo>
                    <a:pt x="270" y="142"/>
                  </a:lnTo>
                  <a:lnTo>
                    <a:pt x="221" y="144"/>
                  </a:lnTo>
                  <a:lnTo>
                    <a:pt x="191" y="144"/>
                  </a:lnTo>
                  <a:cubicBezTo>
                    <a:pt x="186" y="144"/>
                    <a:pt x="184" y="146"/>
                    <a:pt x="184" y="149"/>
                  </a:cubicBezTo>
                  <a:cubicBezTo>
                    <a:pt x="184" y="153"/>
                    <a:pt x="187" y="155"/>
                    <a:pt x="192" y="155"/>
                  </a:cubicBezTo>
                  <a:cubicBezTo>
                    <a:pt x="211" y="157"/>
                    <a:pt x="216" y="161"/>
                    <a:pt x="221" y="172"/>
                  </a:cubicBezTo>
                  <a:cubicBezTo>
                    <a:pt x="223" y="178"/>
                    <a:pt x="224" y="187"/>
                    <a:pt x="224" y="208"/>
                  </a:cubicBezTo>
                  <a:cubicBezTo>
                    <a:pt x="224" y="228"/>
                    <a:pt x="197" y="252"/>
                    <a:pt x="152" y="252"/>
                  </a:cubicBezTo>
                  <a:cubicBezTo>
                    <a:pt x="101" y="252"/>
                    <a:pt x="55" y="206"/>
                    <a:pt x="55" y="136"/>
                  </a:cubicBezTo>
                  <a:cubicBezTo>
                    <a:pt x="55" y="60"/>
                    <a:pt x="104" y="23"/>
                    <a:pt x="153" y="23"/>
                  </a:cubicBezTo>
                  <a:cubicBezTo>
                    <a:pt x="208" y="23"/>
                    <a:pt x="240" y="50"/>
                    <a:pt x="258" y="88"/>
                  </a:cubicBezTo>
                  <a:cubicBezTo>
                    <a:pt x="260" y="93"/>
                    <a:pt x="263" y="95"/>
                    <a:pt x="266" y="95"/>
                  </a:cubicBezTo>
                  <a:cubicBezTo>
                    <a:pt x="270" y="95"/>
                    <a:pt x="272" y="93"/>
                    <a:pt x="272" y="89"/>
                  </a:cubicBezTo>
                  <a:cubicBezTo>
                    <a:pt x="272" y="87"/>
                    <a:pt x="271" y="85"/>
                    <a:pt x="271" y="82"/>
                  </a:cubicBezTo>
                  <a:cubicBezTo>
                    <a:pt x="271" y="82"/>
                    <a:pt x="269" y="56"/>
                    <a:pt x="268" y="53"/>
                  </a:cubicBezTo>
                  <a:cubicBezTo>
                    <a:pt x="267" y="44"/>
                    <a:pt x="265" y="24"/>
                    <a:pt x="265" y="24"/>
                  </a:cubicBezTo>
                  <a:cubicBezTo>
                    <a:pt x="265" y="24"/>
                    <a:pt x="218" y="0"/>
                    <a:pt x="152" y="0"/>
                  </a:cubicBezTo>
                  <a:cubicBezTo>
                    <a:pt x="106" y="0"/>
                    <a:pt x="66" y="14"/>
                    <a:pt x="39" y="42"/>
                  </a:cubicBezTo>
                  <a:cubicBezTo>
                    <a:pt x="13" y="70"/>
                    <a:pt x="0" y="103"/>
                    <a:pt x="0" y="142"/>
                  </a:cubicBezTo>
                  <a:cubicBezTo>
                    <a:pt x="0" y="169"/>
                    <a:pt x="6" y="192"/>
                    <a:pt x="19" y="212"/>
                  </a:cubicBezTo>
                  <a:cubicBezTo>
                    <a:pt x="32" y="232"/>
                    <a:pt x="50" y="247"/>
                    <a:pt x="71" y="258"/>
                  </a:cubicBezTo>
                  <a:cubicBezTo>
                    <a:pt x="93" y="268"/>
                    <a:pt x="118" y="274"/>
                    <a:pt x="145" y="274"/>
                  </a:cubicBezTo>
                  <a:cubicBezTo>
                    <a:pt x="161" y="274"/>
                    <a:pt x="178" y="272"/>
                    <a:pt x="194" y="268"/>
                  </a:cubicBezTo>
                  <a:cubicBezTo>
                    <a:pt x="211" y="264"/>
                    <a:pt x="227" y="258"/>
                    <a:pt x="242" y="250"/>
                  </a:cubicBezTo>
                  <a:cubicBezTo>
                    <a:pt x="258" y="242"/>
                    <a:pt x="266" y="237"/>
                    <a:pt x="266" y="236"/>
                  </a:cubicBezTo>
                  <a:cubicBezTo>
                    <a:pt x="266" y="235"/>
                    <a:pt x="266" y="231"/>
                    <a:pt x="267" y="222"/>
                  </a:cubicBezTo>
                  <a:cubicBezTo>
                    <a:pt x="268" y="185"/>
                    <a:pt x="270" y="142"/>
                    <a:pt x="270" y="1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026165B1-574D-413D-88E4-AA74FE6CF2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4" y="2973"/>
              <a:ext cx="124" cy="178"/>
            </a:xfrm>
            <a:custGeom>
              <a:avLst/>
              <a:gdLst>
                <a:gd name="T0" fmla="*/ 92 w 207"/>
                <a:gd name="T1" fmla="*/ 110 h 287"/>
                <a:gd name="T2" fmla="*/ 92 w 207"/>
                <a:gd name="T3" fmla="*/ 110 h 287"/>
                <a:gd name="T4" fmla="*/ 54 w 207"/>
                <a:gd name="T5" fmla="*/ 63 h 287"/>
                <a:gd name="T6" fmla="*/ 86 w 207"/>
                <a:gd name="T7" fmla="*/ 21 h 287"/>
                <a:gd name="T8" fmla="*/ 121 w 207"/>
                <a:gd name="T9" fmla="*/ 68 h 287"/>
                <a:gd name="T10" fmla="*/ 92 w 207"/>
                <a:gd name="T11" fmla="*/ 110 h 287"/>
                <a:gd name="T12" fmla="*/ 104 w 207"/>
                <a:gd name="T13" fmla="*/ 195 h 287"/>
                <a:gd name="T14" fmla="*/ 104 w 207"/>
                <a:gd name="T15" fmla="*/ 195 h 287"/>
                <a:gd name="T16" fmla="*/ 164 w 207"/>
                <a:gd name="T17" fmla="*/ 224 h 287"/>
                <a:gd name="T18" fmla="*/ 90 w 207"/>
                <a:gd name="T19" fmla="*/ 263 h 287"/>
                <a:gd name="T20" fmla="*/ 34 w 207"/>
                <a:gd name="T21" fmla="*/ 233 h 287"/>
                <a:gd name="T22" fmla="*/ 104 w 207"/>
                <a:gd name="T23" fmla="*/ 195 h 287"/>
                <a:gd name="T24" fmla="*/ 186 w 207"/>
                <a:gd name="T25" fmla="*/ 0 h 287"/>
                <a:gd name="T26" fmla="*/ 186 w 207"/>
                <a:gd name="T27" fmla="*/ 0 h 287"/>
                <a:gd name="T28" fmla="*/ 145 w 207"/>
                <a:gd name="T29" fmla="*/ 21 h 287"/>
                <a:gd name="T30" fmla="*/ 93 w 207"/>
                <a:gd name="T31" fmla="*/ 2 h 287"/>
                <a:gd name="T32" fmla="*/ 13 w 207"/>
                <a:gd name="T33" fmla="*/ 68 h 287"/>
                <a:gd name="T34" fmla="*/ 47 w 207"/>
                <a:gd name="T35" fmla="*/ 120 h 287"/>
                <a:gd name="T36" fmla="*/ 18 w 207"/>
                <a:gd name="T37" fmla="*/ 153 h 287"/>
                <a:gd name="T38" fmla="*/ 49 w 207"/>
                <a:gd name="T39" fmla="*/ 187 h 287"/>
                <a:gd name="T40" fmla="*/ 0 w 207"/>
                <a:gd name="T41" fmla="*/ 238 h 287"/>
                <a:gd name="T42" fmla="*/ 81 w 207"/>
                <a:gd name="T43" fmla="*/ 287 h 287"/>
                <a:gd name="T44" fmla="*/ 194 w 207"/>
                <a:gd name="T45" fmla="*/ 212 h 287"/>
                <a:gd name="T46" fmla="*/ 119 w 207"/>
                <a:gd name="T47" fmla="*/ 167 h 287"/>
                <a:gd name="T48" fmla="*/ 49 w 207"/>
                <a:gd name="T49" fmla="*/ 150 h 287"/>
                <a:gd name="T50" fmla="*/ 83 w 207"/>
                <a:gd name="T51" fmla="*/ 129 h 287"/>
                <a:gd name="T52" fmla="*/ 126 w 207"/>
                <a:gd name="T53" fmla="*/ 120 h 287"/>
                <a:gd name="T54" fmla="*/ 163 w 207"/>
                <a:gd name="T55" fmla="*/ 63 h 287"/>
                <a:gd name="T56" fmla="*/ 154 w 207"/>
                <a:gd name="T57" fmla="*/ 32 h 287"/>
                <a:gd name="T58" fmla="*/ 166 w 207"/>
                <a:gd name="T59" fmla="*/ 27 h 287"/>
                <a:gd name="T60" fmla="*/ 197 w 207"/>
                <a:gd name="T61" fmla="*/ 21 h 287"/>
                <a:gd name="T62" fmla="*/ 206 w 207"/>
                <a:gd name="T63" fmla="*/ 11 h 287"/>
                <a:gd name="T64" fmla="*/ 186 w 207"/>
                <a:gd name="T65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287">
                  <a:moveTo>
                    <a:pt x="92" y="110"/>
                  </a:moveTo>
                  <a:lnTo>
                    <a:pt x="92" y="110"/>
                  </a:lnTo>
                  <a:cubicBezTo>
                    <a:pt x="73" y="110"/>
                    <a:pt x="54" y="94"/>
                    <a:pt x="54" y="63"/>
                  </a:cubicBezTo>
                  <a:cubicBezTo>
                    <a:pt x="54" y="37"/>
                    <a:pt x="66" y="21"/>
                    <a:pt x="86" y="21"/>
                  </a:cubicBezTo>
                  <a:cubicBezTo>
                    <a:pt x="105" y="21"/>
                    <a:pt x="121" y="38"/>
                    <a:pt x="121" y="68"/>
                  </a:cubicBezTo>
                  <a:cubicBezTo>
                    <a:pt x="121" y="94"/>
                    <a:pt x="111" y="110"/>
                    <a:pt x="92" y="110"/>
                  </a:cubicBezTo>
                  <a:close/>
                  <a:moveTo>
                    <a:pt x="104" y="195"/>
                  </a:moveTo>
                  <a:lnTo>
                    <a:pt x="104" y="195"/>
                  </a:lnTo>
                  <a:cubicBezTo>
                    <a:pt x="142" y="195"/>
                    <a:pt x="164" y="206"/>
                    <a:pt x="164" y="224"/>
                  </a:cubicBezTo>
                  <a:cubicBezTo>
                    <a:pt x="164" y="243"/>
                    <a:pt x="135" y="263"/>
                    <a:pt x="90" y="263"/>
                  </a:cubicBezTo>
                  <a:cubicBezTo>
                    <a:pt x="58" y="263"/>
                    <a:pt x="34" y="252"/>
                    <a:pt x="34" y="233"/>
                  </a:cubicBezTo>
                  <a:cubicBezTo>
                    <a:pt x="34" y="212"/>
                    <a:pt x="61" y="195"/>
                    <a:pt x="104" y="195"/>
                  </a:cubicBezTo>
                  <a:close/>
                  <a:moveTo>
                    <a:pt x="186" y="0"/>
                  </a:moveTo>
                  <a:lnTo>
                    <a:pt x="186" y="0"/>
                  </a:lnTo>
                  <a:cubicBezTo>
                    <a:pt x="175" y="0"/>
                    <a:pt x="161" y="7"/>
                    <a:pt x="145" y="21"/>
                  </a:cubicBezTo>
                  <a:cubicBezTo>
                    <a:pt x="133" y="9"/>
                    <a:pt x="115" y="2"/>
                    <a:pt x="93" y="2"/>
                  </a:cubicBezTo>
                  <a:cubicBezTo>
                    <a:pt x="51" y="2"/>
                    <a:pt x="13" y="25"/>
                    <a:pt x="13" y="68"/>
                  </a:cubicBezTo>
                  <a:cubicBezTo>
                    <a:pt x="13" y="94"/>
                    <a:pt x="27" y="111"/>
                    <a:pt x="47" y="120"/>
                  </a:cubicBezTo>
                  <a:cubicBezTo>
                    <a:pt x="32" y="126"/>
                    <a:pt x="18" y="137"/>
                    <a:pt x="18" y="153"/>
                  </a:cubicBezTo>
                  <a:cubicBezTo>
                    <a:pt x="18" y="169"/>
                    <a:pt x="30" y="181"/>
                    <a:pt x="49" y="187"/>
                  </a:cubicBezTo>
                  <a:cubicBezTo>
                    <a:pt x="17" y="199"/>
                    <a:pt x="0" y="216"/>
                    <a:pt x="0" y="238"/>
                  </a:cubicBezTo>
                  <a:cubicBezTo>
                    <a:pt x="0" y="260"/>
                    <a:pt x="18" y="287"/>
                    <a:pt x="81" y="287"/>
                  </a:cubicBezTo>
                  <a:cubicBezTo>
                    <a:pt x="145" y="287"/>
                    <a:pt x="194" y="259"/>
                    <a:pt x="194" y="212"/>
                  </a:cubicBezTo>
                  <a:cubicBezTo>
                    <a:pt x="194" y="187"/>
                    <a:pt x="168" y="167"/>
                    <a:pt x="119" y="167"/>
                  </a:cubicBezTo>
                  <a:cubicBezTo>
                    <a:pt x="63" y="166"/>
                    <a:pt x="49" y="161"/>
                    <a:pt x="49" y="150"/>
                  </a:cubicBezTo>
                  <a:cubicBezTo>
                    <a:pt x="49" y="139"/>
                    <a:pt x="57" y="132"/>
                    <a:pt x="83" y="129"/>
                  </a:cubicBezTo>
                  <a:cubicBezTo>
                    <a:pt x="101" y="128"/>
                    <a:pt x="116" y="125"/>
                    <a:pt x="126" y="120"/>
                  </a:cubicBezTo>
                  <a:cubicBezTo>
                    <a:pt x="149" y="110"/>
                    <a:pt x="163" y="91"/>
                    <a:pt x="163" y="63"/>
                  </a:cubicBezTo>
                  <a:cubicBezTo>
                    <a:pt x="163" y="52"/>
                    <a:pt x="160" y="42"/>
                    <a:pt x="154" y="32"/>
                  </a:cubicBezTo>
                  <a:cubicBezTo>
                    <a:pt x="158" y="30"/>
                    <a:pt x="163" y="28"/>
                    <a:pt x="166" y="27"/>
                  </a:cubicBezTo>
                  <a:cubicBezTo>
                    <a:pt x="174" y="24"/>
                    <a:pt x="185" y="21"/>
                    <a:pt x="197" y="21"/>
                  </a:cubicBezTo>
                  <a:cubicBezTo>
                    <a:pt x="207" y="21"/>
                    <a:pt x="206" y="21"/>
                    <a:pt x="206" y="11"/>
                  </a:cubicBezTo>
                  <a:cubicBezTo>
                    <a:pt x="206" y="0"/>
                    <a:pt x="206" y="0"/>
                    <a:pt x="1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F5E21C43-18FB-43FD-9D7A-87E0D0BDBE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3" y="2942"/>
              <a:ext cx="87" cy="144"/>
            </a:xfrm>
            <a:custGeom>
              <a:avLst/>
              <a:gdLst>
                <a:gd name="T0" fmla="*/ 77 w 146"/>
                <a:gd name="T1" fmla="*/ 56 h 232"/>
                <a:gd name="T2" fmla="*/ 77 w 146"/>
                <a:gd name="T3" fmla="*/ 56 h 232"/>
                <a:gd name="T4" fmla="*/ 129 w 146"/>
                <a:gd name="T5" fmla="*/ 56 h 232"/>
                <a:gd name="T6" fmla="*/ 140 w 146"/>
                <a:gd name="T7" fmla="*/ 64 h 232"/>
                <a:gd name="T8" fmla="*/ 129 w 146"/>
                <a:gd name="T9" fmla="*/ 73 h 232"/>
                <a:gd name="T10" fmla="*/ 77 w 146"/>
                <a:gd name="T11" fmla="*/ 73 h 232"/>
                <a:gd name="T12" fmla="*/ 77 w 146"/>
                <a:gd name="T13" fmla="*/ 165 h 232"/>
                <a:gd name="T14" fmla="*/ 79 w 146"/>
                <a:gd name="T15" fmla="*/ 190 h 232"/>
                <a:gd name="T16" fmla="*/ 89 w 146"/>
                <a:gd name="T17" fmla="*/ 203 h 232"/>
                <a:gd name="T18" fmla="*/ 111 w 146"/>
                <a:gd name="T19" fmla="*/ 209 h 232"/>
                <a:gd name="T20" fmla="*/ 138 w 146"/>
                <a:gd name="T21" fmla="*/ 204 h 232"/>
                <a:gd name="T22" fmla="*/ 142 w 146"/>
                <a:gd name="T23" fmla="*/ 202 h 232"/>
                <a:gd name="T24" fmla="*/ 146 w 146"/>
                <a:gd name="T25" fmla="*/ 206 h 232"/>
                <a:gd name="T26" fmla="*/ 130 w 146"/>
                <a:gd name="T27" fmla="*/ 222 h 232"/>
                <a:gd name="T28" fmla="*/ 92 w 146"/>
                <a:gd name="T29" fmla="*/ 232 h 232"/>
                <a:gd name="T30" fmla="*/ 37 w 146"/>
                <a:gd name="T31" fmla="*/ 175 h 232"/>
                <a:gd name="T32" fmla="*/ 37 w 146"/>
                <a:gd name="T33" fmla="*/ 73 h 232"/>
                <a:gd name="T34" fmla="*/ 8 w 146"/>
                <a:gd name="T35" fmla="*/ 73 h 232"/>
                <a:gd name="T36" fmla="*/ 0 w 146"/>
                <a:gd name="T37" fmla="*/ 67 h 232"/>
                <a:gd name="T38" fmla="*/ 6 w 146"/>
                <a:gd name="T39" fmla="*/ 61 h 232"/>
                <a:gd name="T40" fmla="*/ 67 w 146"/>
                <a:gd name="T41" fmla="*/ 6 h 232"/>
                <a:gd name="T42" fmla="*/ 73 w 146"/>
                <a:gd name="T43" fmla="*/ 0 h 232"/>
                <a:gd name="T44" fmla="*/ 77 w 146"/>
                <a:gd name="T45" fmla="*/ 9 h 232"/>
                <a:gd name="T46" fmla="*/ 77 w 146"/>
                <a:gd name="T47" fmla="*/ 5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6" h="232">
                  <a:moveTo>
                    <a:pt x="77" y="56"/>
                  </a:moveTo>
                  <a:lnTo>
                    <a:pt x="77" y="56"/>
                  </a:lnTo>
                  <a:lnTo>
                    <a:pt x="129" y="56"/>
                  </a:lnTo>
                  <a:cubicBezTo>
                    <a:pt x="134" y="56"/>
                    <a:pt x="140" y="58"/>
                    <a:pt x="140" y="64"/>
                  </a:cubicBezTo>
                  <a:cubicBezTo>
                    <a:pt x="140" y="70"/>
                    <a:pt x="135" y="73"/>
                    <a:pt x="129" y="73"/>
                  </a:cubicBezTo>
                  <a:lnTo>
                    <a:pt x="77" y="73"/>
                  </a:lnTo>
                  <a:lnTo>
                    <a:pt x="77" y="165"/>
                  </a:lnTo>
                  <a:cubicBezTo>
                    <a:pt x="77" y="178"/>
                    <a:pt x="78" y="185"/>
                    <a:pt x="79" y="190"/>
                  </a:cubicBezTo>
                  <a:cubicBezTo>
                    <a:pt x="81" y="195"/>
                    <a:pt x="84" y="200"/>
                    <a:pt x="89" y="203"/>
                  </a:cubicBezTo>
                  <a:cubicBezTo>
                    <a:pt x="94" y="207"/>
                    <a:pt x="103" y="209"/>
                    <a:pt x="111" y="209"/>
                  </a:cubicBezTo>
                  <a:cubicBezTo>
                    <a:pt x="124" y="209"/>
                    <a:pt x="133" y="207"/>
                    <a:pt x="138" y="204"/>
                  </a:cubicBezTo>
                  <a:cubicBezTo>
                    <a:pt x="140" y="203"/>
                    <a:pt x="141" y="202"/>
                    <a:pt x="142" y="202"/>
                  </a:cubicBezTo>
                  <a:cubicBezTo>
                    <a:pt x="145" y="202"/>
                    <a:pt x="146" y="204"/>
                    <a:pt x="146" y="206"/>
                  </a:cubicBezTo>
                  <a:cubicBezTo>
                    <a:pt x="146" y="210"/>
                    <a:pt x="141" y="216"/>
                    <a:pt x="130" y="222"/>
                  </a:cubicBezTo>
                  <a:cubicBezTo>
                    <a:pt x="119" y="229"/>
                    <a:pt x="106" y="232"/>
                    <a:pt x="92" y="232"/>
                  </a:cubicBezTo>
                  <a:cubicBezTo>
                    <a:pt x="55" y="232"/>
                    <a:pt x="37" y="213"/>
                    <a:pt x="37" y="175"/>
                  </a:cubicBezTo>
                  <a:lnTo>
                    <a:pt x="37" y="73"/>
                  </a:lnTo>
                  <a:lnTo>
                    <a:pt x="8" y="73"/>
                  </a:lnTo>
                  <a:cubicBezTo>
                    <a:pt x="3" y="73"/>
                    <a:pt x="0" y="70"/>
                    <a:pt x="0" y="67"/>
                  </a:cubicBezTo>
                  <a:cubicBezTo>
                    <a:pt x="0" y="65"/>
                    <a:pt x="2" y="63"/>
                    <a:pt x="6" y="61"/>
                  </a:cubicBezTo>
                  <a:cubicBezTo>
                    <a:pt x="34" y="52"/>
                    <a:pt x="57" y="32"/>
                    <a:pt x="67" y="6"/>
                  </a:cubicBezTo>
                  <a:cubicBezTo>
                    <a:pt x="68" y="2"/>
                    <a:pt x="70" y="0"/>
                    <a:pt x="73" y="0"/>
                  </a:cubicBezTo>
                  <a:cubicBezTo>
                    <a:pt x="76" y="0"/>
                    <a:pt x="77" y="3"/>
                    <a:pt x="77" y="9"/>
                  </a:cubicBezTo>
                  <a:lnTo>
                    <a:pt x="77" y="5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36" name="Freeform 5">
            <a:extLst>
              <a:ext uri="{FF2B5EF4-FFF2-40B4-BE49-F238E27FC236}">
                <a16:creationId xmlns:a16="http://schemas.microsoft.com/office/drawing/2014/main" id="{DA76A347-F1AE-41A5-9134-36C5A41C4731}"/>
              </a:ext>
            </a:extLst>
          </p:cNvPr>
          <p:cNvSpPr>
            <a:spLocks/>
          </p:cNvSpPr>
          <p:nvPr userDrawn="1"/>
        </p:nvSpPr>
        <p:spPr bwMode="auto">
          <a:xfrm>
            <a:off x="8158975" y="1032256"/>
            <a:ext cx="2794812" cy="5144400"/>
          </a:xfrm>
          <a:custGeom>
            <a:avLst/>
            <a:gdLst>
              <a:gd name="T0" fmla="*/ 2578 w 2667"/>
              <a:gd name="T1" fmla="*/ 0 h 4914"/>
              <a:gd name="T2" fmla="*/ 2578 w 2667"/>
              <a:gd name="T3" fmla="*/ 0 h 4914"/>
              <a:gd name="T4" fmla="*/ 0 w 2667"/>
              <a:gd name="T5" fmla="*/ 1398 h 4914"/>
              <a:gd name="T6" fmla="*/ 23 w 2667"/>
              <a:gd name="T7" fmla="*/ 3346 h 4914"/>
              <a:gd name="T8" fmla="*/ 2667 w 2667"/>
              <a:gd name="T9" fmla="*/ 4914 h 4914"/>
              <a:gd name="T10" fmla="*/ 2578 w 2667"/>
              <a:gd name="T11" fmla="*/ 0 h 4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7" h="4914">
                <a:moveTo>
                  <a:pt x="2578" y="0"/>
                </a:moveTo>
                <a:lnTo>
                  <a:pt x="2578" y="0"/>
                </a:lnTo>
                <a:lnTo>
                  <a:pt x="0" y="1398"/>
                </a:lnTo>
                <a:lnTo>
                  <a:pt x="23" y="3346"/>
                </a:lnTo>
                <a:lnTo>
                  <a:pt x="2667" y="4914"/>
                </a:lnTo>
                <a:lnTo>
                  <a:pt x="257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37" name="Picture Placeholder 38">
            <a:extLst>
              <a:ext uri="{FF2B5EF4-FFF2-40B4-BE49-F238E27FC236}">
                <a16:creationId xmlns:a16="http://schemas.microsoft.com/office/drawing/2014/main" id="{86B4FEFF-C331-4512-AF71-94FE21C620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328" y="1197478"/>
            <a:ext cx="2620897" cy="4721787"/>
          </a:xfrm>
          <a:custGeom>
            <a:avLst/>
            <a:gdLst>
              <a:gd name="connsiteX0" fmla="*/ 2577931 w 2620897"/>
              <a:gd name="connsiteY0" fmla="*/ 0 h 4721787"/>
              <a:gd name="connsiteX1" fmla="*/ 2620897 w 2620897"/>
              <a:gd name="connsiteY1" fmla="*/ 4721787 h 4721787"/>
              <a:gd name="connsiteX2" fmla="*/ 37726 w 2620897"/>
              <a:gd name="connsiteY2" fmla="*/ 3315721 h 4721787"/>
              <a:gd name="connsiteX3" fmla="*/ 0 w 2620897"/>
              <a:gd name="connsiteY3" fmla="*/ 1313934 h 472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897" h="4721787">
                <a:moveTo>
                  <a:pt x="2577931" y="0"/>
                </a:moveTo>
                <a:lnTo>
                  <a:pt x="2620897" y="4721787"/>
                </a:lnTo>
                <a:lnTo>
                  <a:pt x="37726" y="3315721"/>
                </a:lnTo>
                <a:lnTo>
                  <a:pt x="0" y="1313934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>
              <a:rot lat="6000" lon="0" rev="0"/>
            </a:camera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9" userDrawn="1">
          <p15:clr>
            <a:srgbClr val="FBAE40"/>
          </p15:clr>
        </p15:guide>
        <p15:guide id="2" pos="4703" userDrawn="1">
          <p15:clr>
            <a:srgbClr val="FBAE40"/>
          </p15:clr>
        </p15:guide>
        <p15:guide id="3" orient="horz" pos="1888" userDrawn="1">
          <p15:clr>
            <a:srgbClr val="FBAE40"/>
          </p15:clr>
        </p15:guide>
        <p15:guide id="4" orient="horz" pos="202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Section Divid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AEA383E-0825-44D7-BA27-846CD0541B96}"/>
              </a:ext>
            </a:extLst>
          </p:cNvPr>
          <p:cNvSpPr/>
          <p:nvPr userDrawn="1"/>
        </p:nvSpPr>
        <p:spPr>
          <a:xfrm>
            <a:off x="4" y="0"/>
            <a:ext cx="4990889" cy="6858000"/>
          </a:xfrm>
          <a:prstGeom prst="rect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34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CDB60-C0C4-46DB-B55F-524A70E41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8" y="3213103"/>
            <a:ext cx="3960813" cy="262380"/>
          </a:xfrm>
        </p:spPr>
        <p:txBody>
          <a:bodyPr wrap="square">
            <a:spAutoFit/>
          </a:bodyPr>
          <a:lstStyle>
            <a:lvl1pPr marL="0" indent="0" algn="l">
              <a:buNone/>
              <a:defRPr sz="155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3C2D3F-14E1-4EF5-A433-1A51AD10A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8" y="2605746"/>
            <a:ext cx="3960813" cy="391454"/>
          </a:xfrm>
        </p:spPr>
        <p:txBody>
          <a:bodyPr anchor="b" anchorCtr="0"/>
          <a:lstStyle>
            <a:lvl1pPr>
              <a:defRPr sz="2750" cap="all" baseline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C93341-39E1-4BB1-A0CF-D8457F95AC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894" y="146409"/>
            <a:ext cx="93197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933" userDrawn="1">
          <p15:clr>
            <a:srgbClr val="FBAE40"/>
          </p15:clr>
        </p15:guide>
        <p15:guide id="2" pos="439" userDrawn="1">
          <p15:clr>
            <a:srgbClr val="FBAE40"/>
          </p15:clr>
        </p15:guide>
        <p15:guide id="3" orient="horz" pos="1888" userDrawn="1">
          <p15:clr>
            <a:srgbClr val="FBAE40"/>
          </p15:clr>
        </p15:guide>
        <p15:guide id="4" orient="horz" pos="202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1 Column_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7EB6-AB81-4073-92C1-2EFFB8598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 userDrawn="1"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836B61-A839-43D6-9710-A875C88018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894" y="146409"/>
            <a:ext cx="931975" cy="54000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445997-C494-41D8-BCE2-89E58DC6F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1819-8153-4B9D-86E9-9D839A60D01C}" type="datetime1">
              <a:rPr lang="en-GB" smtClean="0"/>
              <a:t>29/05/2025</a:t>
            </a:fld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B58655C-AB43-40BD-83AE-DD3241D75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36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9" userDrawn="1">
          <p15:clr>
            <a:srgbClr val="FBAE40"/>
          </p15:clr>
        </p15:guide>
        <p15:guide id="2" pos="7243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  <p15:guide id="4" orient="horz" pos="1207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7EB6-AB81-4073-92C1-2EFFB859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9" y="1916113"/>
            <a:ext cx="7129463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 userDrawn="1"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EB8436-E54E-4EC6-BC47-4B87FD6BA4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894" y="146409"/>
            <a:ext cx="931975" cy="5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792483-8EE9-4C44-A324-D7348706BA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88995-19E9-42E1-AD7A-16F4CA85A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1819-8153-4B9D-86E9-9D839A60D01C}" type="datetime1">
              <a:rPr lang="en-GB" smtClean="0"/>
              <a:t>29/05/2025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48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29" userDrawn="1">
          <p15:clr>
            <a:srgbClr val="FBAE40"/>
          </p15:clr>
        </p15:guide>
        <p15:guide id="2" pos="439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orient="horz" pos="1207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pos="7243" userDrawn="1">
          <p15:clr>
            <a:srgbClr val="FBAE40"/>
          </p15:clr>
        </p15:guide>
        <p15:guide id="7" pos="5111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3B65-BD42-4EC1-827C-F998123C4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7EB6-AB81-4073-92C1-2EFFB859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916113"/>
            <a:ext cx="525667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30173-511A-40F6-A949-6C22F7480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8D3C-9081-4A99-B8C6-E8F11DC0AC57}" type="datetime1">
              <a:rPr lang="en-GB" smtClean="0"/>
              <a:t>29/05/2025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 userDrawn="1"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711B01F-8ED4-4C35-95D4-0B8D6F1C52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40001" y="1916113"/>
            <a:ext cx="525667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E03E84-9EF8-4C97-B940-9213479C79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894" y="146409"/>
            <a:ext cx="93197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4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9" userDrawn="1">
          <p15:clr>
            <a:srgbClr val="FBAE40"/>
          </p15:clr>
        </p15:guide>
        <p15:guide id="2" pos="7243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  <p15:guide id="4" orient="horz" pos="1207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  <p15:guide id="6" pos="3749" userDrawn="1">
          <p15:clr>
            <a:srgbClr val="FBAE40"/>
          </p15:clr>
        </p15:guide>
        <p15:guide id="7" pos="3931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3B65-BD42-4EC1-827C-F998123C4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7EB6-AB81-4073-92C1-2EFFB859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9" y="1916113"/>
            <a:ext cx="3384551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30173-511A-40F6-A949-6C22F7480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EE7C-1B1C-40B6-8519-46930FD8F9A3}" type="datetime1">
              <a:rPr lang="en-GB" smtClean="0"/>
              <a:t>29/05/2025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 userDrawn="1"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711B01F-8ED4-4C35-95D4-0B8D6F1C52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12129" y="1916113"/>
            <a:ext cx="3384551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43E4A85C-2B86-4305-B30B-ACD454ECA6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3729" y="1916113"/>
            <a:ext cx="3384551" cy="43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6E37BF-44F4-41E1-A3EB-7DBF5636B3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894" y="146409"/>
            <a:ext cx="93197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5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9" userDrawn="1">
          <p15:clr>
            <a:srgbClr val="FBAE40"/>
          </p15:clr>
        </p15:guide>
        <p15:guide id="2" pos="7243" userDrawn="1">
          <p15:clr>
            <a:srgbClr val="FBAE40"/>
          </p15:clr>
        </p15:guide>
        <p15:guide id="3" pos="2571" userDrawn="1">
          <p15:clr>
            <a:srgbClr val="FBAE40"/>
          </p15:clr>
        </p15:guide>
        <p15:guide id="4" orient="horz" pos="210" userDrawn="1">
          <p15:clr>
            <a:srgbClr val="FBAE40"/>
          </p15:clr>
        </p15:guide>
        <p15:guide id="5" orient="horz" pos="1207" userDrawn="1">
          <p15:clr>
            <a:srgbClr val="FBAE40"/>
          </p15:clr>
        </p15:guide>
        <p15:guide id="6" orient="horz" pos="3974" userDrawn="1">
          <p15:clr>
            <a:srgbClr val="FBAE40"/>
          </p15:clr>
        </p15:guide>
        <p15:guide id="7" pos="2775" userDrawn="1">
          <p15:clr>
            <a:srgbClr val="FBAE40"/>
          </p15:clr>
        </p15:guide>
        <p15:guide id="8" pos="5111" userDrawn="1">
          <p15:clr>
            <a:srgbClr val="FBAE40"/>
          </p15:clr>
        </p15:guide>
        <p15:guide id="9" pos="4907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3B65-BD42-4EC1-827C-F998123C4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7EB6-AB81-4073-92C1-2EFFB859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916113"/>
            <a:ext cx="25200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30173-511A-40F6-A949-6C22F7480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5CBBE-15AC-474B-B94D-6A36929273E8}" type="datetime1">
              <a:rPr lang="en-GB" smtClean="0"/>
              <a:t>29/05/2025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 userDrawn="1"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711B01F-8ED4-4C35-95D4-0B8D6F1C52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04464" y="1916113"/>
            <a:ext cx="2592213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43E4A85C-2B86-4305-B30B-ACD454ECA6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31704" y="1916113"/>
            <a:ext cx="25200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C1AB19C1-CD19-4767-8562-8CD5A6DC1CF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68083" y="1916113"/>
            <a:ext cx="25200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E1C28A-C2C9-4C66-91DF-4706EC7E24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894" y="146409"/>
            <a:ext cx="93197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5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9" userDrawn="1">
          <p15:clr>
            <a:srgbClr val="FBAE40"/>
          </p15:clr>
        </p15:guide>
        <p15:guide id="2" pos="7243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  <p15:guide id="4" orient="horz" pos="1207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  <p15:guide id="6" pos="2027" userDrawn="1">
          <p15:clr>
            <a:srgbClr val="FBAE40"/>
          </p15:clr>
        </p15:guide>
        <p15:guide id="7" pos="2163" userDrawn="1">
          <p15:clr>
            <a:srgbClr val="FBAE40"/>
          </p15:clr>
        </p15:guide>
        <p15:guide id="8" pos="3749" userDrawn="1">
          <p15:clr>
            <a:srgbClr val="FBAE40"/>
          </p15:clr>
        </p15:guide>
        <p15:guide id="9" pos="3885" userDrawn="1">
          <p15:clr>
            <a:srgbClr val="FBAE40"/>
          </p15:clr>
        </p15:guide>
        <p15:guide id="10" pos="5473" userDrawn="1">
          <p15:clr>
            <a:srgbClr val="FBAE40"/>
          </p15:clr>
        </p15:guide>
        <p15:guide id="11" pos="560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6FB52E-94A6-449A-A4BC-AAB60991822F}"/>
              </a:ext>
            </a:extLst>
          </p:cNvPr>
          <p:cNvSpPr/>
          <p:nvPr userDrawn="1"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B08078-2177-4DBD-9D98-A60167CA13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894" y="146409"/>
            <a:ext cx="931975" cy="540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95F4B8F-8E3C-4F99-9429-DB1C934710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0ED48-5F45-425F-9033-2FAB1AC06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1819-8153-4B9D-86E9-9D839A60D01C}" type="datetime1">
              <a:rPr lang="en-GB" smtClean="0"/>
              <a:t>29/05/2025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07" userDrawn="1">
          <p15:clr>
            <a:srgbClr val="FBAE40"/>
          </p15:clr>
        </p15:guide>
        <p15:guide id="2" orient="horz" pos="3974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  <p15:guide id="4" pos="439" userDrawn="1">
          <p15:clr>
            <a:srgbClr val="FBAE40"/>
          </p15:clr>
        </p15:guide>
        <p15:guide id="5" pos="724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5">
            <a:extLst>
              <a:ext uri="{FF2B5EF4-FFF2-40B4-BE49-F238E27FC236}">
                <a16:creationId xmlns:a16="http://schemas.microsoft.com/office/drawing/2014/main" id="{470CFDD0-FC0F-4678-8490-79A065DFD1CE}"/>
              </a:ext>
            </a:extLst>
          </p:cNvPr>
          <p:cNvSpPr>
            <a:spLocks/>
          </p:cNvSpPr>
          <p:nvPr/>
        </p:nvSpPr>
        <p:spPr bwMode="auto">
          <a:xfrm>
            <a:off x="8158975" y="1032256"/>
            <a:ext cx="2794812" cy="5144400"/>
          </a:xfrm>
          <a:custGeom>
            <a:avLst/>
            <a:gdLst>
              <a:gd name="T0" fmla="*/ 2578 w 2667"/>
              <a:gd name="T1" fmla="*/ 0 h 4914"/>
              <a:gd name="T2" fmla="*/ 2578 w 2667"/>
              <a:gd name="T3" fmla="*/ 0 h 4914"/>
              <a:gd name="T4" fmla="*/ 0 w 2667"/>
              <a:gd name="T5" fmla="*/ 1398 h 4914"/>
              <a:gd name="T6" fmla="*/ 23 w 2667"/>
              <a:gd name="T7" fmla="*/ 3346 h 4914"/>
              <a:gd name="T8" fmla="*/ 2667 w 2667"/>
              <a:gd name="T9" fmla="*/ 4914 h 4914"/>
              <a:gd name="T10" fmla="*/ 2578 w 2667"/>
              <a:gd name="T11" fmla="*/ 0 h 4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7" h="4914">
                <a:moveTo>
                  <a:pt x="2578" y="0"/>
                </a:moveTo>
                <a:lnTo>
                  <a:pt x="2578" y="0"/>
                </a:lnTo>
                <a:lnTo>
                  <a:pt x="0" y="1398"/>
                </a:lnTo>
                <a:lnTo>
                  <a:pt x="23" y="3346"/>
                </a:lnTo>
                <a:lnTo>
                  <a:pt x="2667" y="4914"/>
                </a:lnTo>
                <a:lnTo>
                  <a:pt x="257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F2C9C1D-69C9-4D66-B322-4099D24C27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328" y="1197478"/>
            <a:ext cx="2620897" cy="4721787"/>
          </a:xfrm>
          <a:custGeom>
            <a:avLst/>
            <a:gdLst>
              <a:gd name="connsiteX0" fmla="*/ 2577931 w 2620897"/>
              <a:gd name="connsiteY0" fmla="*/ 0 h 4721787"/>
              <a:gd name="connsiteX1" fmla="*/ 2620897 w 2620897"/>
              <a:gd name="connsiteY1" fmla="*/ 4721787 h 4721787"/>
              <a:gd name="connsiteX2" fmla="*/ 37726 w 2620897"/>
              <a:gd name="connsiteY2" fmla="*/ 3315721 h 4721787"/>
              <a:gd name="connsiteX3" fmla="*/ 0 w 2620897"/>
              <a:gd name="connsiteY3" fmla="*/ 1313934 h 472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897" h="4721787">
                <a:moveTo>
                  <a:pt x="2577931" y="0"/>
                </a:moveTo>
                <a:lnTo>
                  <a:pt x="2620897" y="4721787"/>
                </a:lnTo>
                <a:lnTo>
                  <a:pt x="37726" y="3315721"/>
                </a:lnTo>
                <a:lnTo>
                  <a:pt x="0" y="1313934"/>
                </a:lnTo>
                <a:close/>
              </a:path>
            </a:pathLst>
          </a:custGeom>
          <a:solidFill>
            <a:schemeClr val="tx2"/>
          </a:solidFill>
          <a:scene3d>
            <a:camera prst="orthographicFront">
              <a:rot lat="6000" lon="0" rev="0"/>
            </a:camera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CDB60-C0C4-46DB-B55F-524A70E41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213100"/>
            <a:ext cx="6745275" cy="262380"/>
          </a:xfrm>
        </p:spPr>
        <p:txBody>
          <a:bodyPr wrap="square">
            <a:spAutoFit/>
          </a:bodyPr>
          <a:lstStyle>
            <a:lvl1pPr marL="0" indent="0" algn="l">
              <a:buNone/>
              <a:defRPr sz="155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3C2D3F-14E1-4EF5-A433-1A51AD10A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605746"/>
            <a:ext cx="6745275" cy="391454"/>
          </a:xfrm>
        </p:spPr>
        <p:txBody>
          <a:bodyPr anchor="b" anchorCtr="0"/>
          <a:lstStyle>
            <a:lvl1pPr>
              <a:defRPr sz="275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C93341-39E1-4BB1-A0CF-D8457F95AC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894" y="146409"/>
            <a:ext cx="931975" cy="540000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FC2E0462-1311-4AC3-9BE2-6AC9402250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19400" y="6571472"/>
            <a:ext cx="1728000" cy="147262"/>
            <a:chOff x="855" y="2914"/>
            <a:chExt cx="2781" cy="237"/>
          </a:xfrm>
          <a:solidFill>
            <a:schemeClr val="tx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D1A6118-9C25-446C-A86A-B12B5035C2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93" y="2974"/>
              <a:ext cx="121" cy="175"/>
            </a:xfrm>
            <a:custGeom>
              <a:avLst/>
              <a:gdLst>
                <a:gd name="T0" fmla="*/ 111 w 201"/>
                <a:gd name="T1" fmla="*/ 157 h 282"/>
                <a:gd name="T2" fmla="*/ 111 w 201"/>
                <a:gd name="T3" fmla="*/ 157 h 282"/>
                <a:gd name="T4" fmla="*/ 71 w 201"/>
                <a:gd name="T5" fmla="*/ 140 h 282"/>
                <a:gd name="T6" fmla="*/ 65 w 201"/>
                <a:gd name="T7" fmla="*/ 116 h 282"/>
                <a:gd name="T8" fmla="*/ 65 w 201"/>
                <a:gd name="T9" fmla="*/ 67 h 282"/>
                <a:gd name="T10" fmla="*/ 70 w 201"/>
                <a:gd name="T11" fmla="*/ 49 h 282"/>
                <a:gd name="T12" fmla="*/ 113 w 201"/>
                <a:gd name="T13" fmla="*/ 26 h 282"/>
                <a:gd name="T14" fmla="*/ 159 w 201"/>
                <a:gd name="T15" fmla="*/ 95 h 282"/>
                <a:gd name="T16" fmla="*/ 111 w 201"/>
                <a:gd name="T17" fmla="*/ 157 h 282"/>
                <a:gd name="T18" fmla="*/ 122 w 201"/>
                <a:gd name="T19" fmla="*/ 2 h 282"/>
                <a:gd name="T20" fmla="*/ 122 w 201"/>
                <a:gd name="T21" fmla="*/ 2 h 282"/>
                <a:gd name="T22" fmla="*/ 65 w 201"/>
                <a:gd name="T23" fmla="*/ 27 h 282"/>
                <a:gd name="T24" fmla="*/ 65 w 201"/>
                <a:gd name="T25" fmla="*/ 0 h 282"/>
                <a:gd name="T26" fmla="*/ 13 w 201"/>
                <a:gd name="T27" fmla="*/ 4 h 282"/>
                <a:gd name="T28" fmla="*/ 9 w 201"/>
                <a:gd name="T29" fmla="*/ 5 h 282"/>
                <a:gd name="T30" fmla="*/ 0 w 201"/>
                <a:gd name="T31" fmla="*/ 10 h 282"/>
                <a:gd name="T32" fmla="*/ 9 w 201"/>
                <a:gd name="T33" fmla="*/ 16 h 282"/>
                <a:gd name="T34" fmla="*/ 24 w 201"/>
                <a:gd name="T35" fmla="*/ 43 h 282"/>
                <a:gd name="T36" fmla="*/ 24 w 201"/>
                <a:gd name="T37" fmla="*/ 282 h 282"/>
                <a:gd name="T38" fmla="*/ 44 w 201"/>
                <a:gd name="T39" fmla="*/ 281 h 282"/>
                <a:gd name="T40" fmla="*/ 65 w 201"/>
                <a:gd name="T41" fmla="*/ 282 h 282"/>
                <a:gd name="T42" fmla="*/ 65 w 201"/>
                <a:gd name="T43" fmla="*/ 165 h 282"/>
                <a:gd name="T44" fmla="*/ 88 w 201"/>
                <a:gd name="T45" fmla="*/ 176 h 282"/>
                <a:gd name="T46" fmla="*/ 113 w 201"/>
                <a:gd name="T47" fmla="*/ 179 h 282"/>
                <a:gd name="T48" fmla="*/ 201 w 201"/>
                <a:gd name="T49" fmla="*/ 90 h 282"/>
                <a:gd name="T50" fmla="*/ 122 w 201"/>
                <a:gd name="T51" fmla="*/ 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1" h="282">
                  <a:moveTo>
                    <a:pt x="111" y="157"/>
                  </a:moveTo>
                  <a:lnTo>
                    <a:pt x="111" y="157"/>
                  </a:lnTo>
                  <a:cubicBezTo>
                    <a:pt x="89" y="157"/>
                    <a:pt x="77" y="148"/>
                    <a:pt x="71" y="140"/>
                  </a:cubicBezTo>
                  <a:cubicBezTo>
                    <a:pt x="66" y="133"/>
                    <a:pt x="65" y="123"/>
                    <a:pt x="65" y="116"/>
                  </a:cubicBezTo>
                  <a:lnTo>
                    <a:pt x="65" y="67"/>
                  </a:lnTo>
                  <a:cubicBezTo>
                    <a:pt x="65" y="60"/>
                    <a:pt x="67" y="53"/>
                    <a:pt x="70" y="49"/>
                  </a:cubicBezTo>
                  <a:cubicBezTo>
                    <a:pt x="78" y="40"/>
                    <a:pt x="95" y="26"/>
                    <a:pt x="113" y="26"/>
                  </a:cubicBezTo>
                  <a:cubicBezTo>
                    <a:pt x="139" y="26"/>
                    <a:pt x="159" y="49"/>
                    <a:pt x="159" y="95"/>
                  </a:cubicBezTo>
                  <a:cubicBezTo>
                    <a:pt x="159" y="134"/>
                    <a:pt x="138" y="157"/>
                    <a:pt x="111" y="157"/>
                  </a:cubicBezTo>
                  <a:close/>
                  <a:moveTo>
                    <a:pt x="122" y="2"/>
                  </a:moveTo>
                  <a:lnTo>
                    <a:pt x="122" y="2"/>
                  </a:lnTo>
                  <a:cubicBezTo>
                    <a:pt x="99" y="2"/>
                    <a:pt x="79" y="12"/>
                    <a:pt x="65" y="27"/>
                  </a:cubicBezTo>
                  <a:lnTo>
                    <a:pt x="65" y="0"/>
                  </a:lnTo>
                  <a:lnTo>
                    <a:pt x="13" y="4"/>
                  </a:lnTo>
                  <a:lnTo>
                    <a:pt x="9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9" y="16"/>
                  </a:cubicBezTo>
                  <a:cubicBezTo>
                    <a:pt x="23" y="18"/>
                    <a:pt x="24" y="22"/>
                    <a:pt x="24" y="43"/>
                  </a:cubicBezTo>
                  <a:lnTo>
                    <a:pt x="24" y="282"/>
                  </a:lnTo>
                  <a:cubicBezTo>
                    <a:pt x="32" y="281"/>
                    <a:pt x="40" y="281"/>
                    <a:pt x="44" y="281"/>
                  </a:cubicBezTo>
                  <a:cubicBezTo>
                    <a:pt x="49" y="281"/>
                    <a:pt x="57" y="281"/>
                    <a:pt x="65" y="282"/>
                  </a:cubicBezTo>
                  <a:lnTo>
                    <a:pt x="65" y="165"/>
                  </a:lnTo>
                  <a:cubicBezTo>
                    <a:pt x="72" y="170"/>
                    <a:pt x="80" y="173"/>
                    <a:pt x="88" y="176"/>
                  </a:cubicBezTo>
                  <a:cubicBezTo>
                    <a:pt x="96" y="178"/>
                    <a:pt x="104" y="179"/>
                    <a:pt x="113" y="179"/>
                  </a:cubicBezTo>
                  <a:cubicBezTo>
                    <a:pt x="165" y="179"/>
                    <a:pt x="201" y="139"/>
                    <a:pt x="201" y="90"/>
                  </a:cubicBezTo>
                  <a:cubicBezTo>
                    <a:pt x="201" y="41"/>
                    <a:pt x="170" y="2"/>
                    <a:pt x="122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602317-3F10-4BF3-BDCF-7148AAC139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50" y="2975"/>
              <a:ext cx="101" cy="111"/>
            </a:xfrm>
            <a:custGeom>
              <a:avLst/>
              <a:gdLst>
                <a:gd name="T0" fmla="*/ 43 w 168"/>
                <a:gd name="T1" fmla="*/ 61 h 179"/>
                <a:gd name="T2" fmla="*/ 43 w 168"/>
                <a:gd name="T3" fmla="*/ 61 h 179"/>
                <a:gd name="T4" fmla="*/ 89 w 168"/>
                <a:gd name="T5" fmla="*/ 61 h 179"/>
                <a:gd name="T6" fmla="*/ 126 w 168"/>
                <a:gd name="T7" fmla="*/ 59 h 179"/>
                <a:gd name="T8" fmla="*/ 133 w 168"/>
                <a:gd name="T9" fmla="*/ 50 h 179"/>
                <a:gd name="T10" fmla="*/ 90 w 168"/>
                <a:gd name="T11" fmla="*/ 20 h 179"/>
                <a:gd name="T12" fmla="*/ 43 w 168"/>
                <a:gd name="T13" fmla="*/ 61 h 179"/>
                <a:gd name="T14" fmla="*/ 41 w 168"/>
                <a:gd name="T15" fmla="*/ 84 h 179"/>
                <a:gd name="T16" fmla="*/ 41 w 168"/>
                <a:gd name="T17" fmla="*/ 84 h 179"/>
                <a:gd name="T18" fmla="*/ 41 w 168"/>
                <a:gd name="T19" fmla="*/ 92 h 179"/>
                <a:gd name="T20" fmla="*/ 103 w 168"/>
                <a:gd name="T21" fmla="*/ 150 h 179"/>
                <a:gd name="T22" fmla="*/ 151 w 168"/>
                <a:gd name="T23" fmla="*/ 138 h 179"/>
                <a:gd name="T24" fmla="*/ 159 w 168"/>
                <a:gd name="T25" fmla="*/ 135 h 179"/>
                <a:gd name="T26" fmla="*/ 164 w 168"/>
                <a:gd name="T27" fmla="*/ 141 h 179"/>
                <a:gd name="T28" fmla="*/ 152 w 168"/>
                <a:gd name="T29" fmla="*/ 156 h 179"/>
                <a:gd name="T30" fmla="*/ 87 w 168"/>
                <a:gd name="T31" fmla="*/ 179 h 179"/>
                <a:gd name="T32" fmla="*/ 0 w 168"/>
                <a:gd name="T33" fmla="*/ 96 h 179"/>
                <a:gd name="T34" fmla="*/ 92 w 168"/>
                <a:gd name="T35" fmla="*/ 0 h 179"/>
                <a:gd name="T36" fmla="*/ 168 w 168"/>
                <a:gd name="T37" fmla="*/ 73 h 179"/>
                <a:gd name="T38" fmla="*/ 154 w 168"/>
                <a:gd name="T39" fmla="*/ 84 h 179"/>
                <a:gd name="T40" fmla="*/ 41 w 168"/>
                <a:gd name="T41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179">
                  <a:moveTo>
                    <a:pt x="43" y="61"/>
                  </a:moveTo>
                  <a:lnTo>
                    <a:pt x="43" y="61"/>
                  </a:lnTo>
                  <a:lnTo>
                    <a:pt x="89" y="61"/>
                  </a:lnTo>
                  <a:cubicBezTo>
                    <a:pt x="113" y="61"/>
                    <a:pt x="119" y="62"/>
                    <a:pt x="126" y="59"/>
                  </a:cubicBezTo>
                  <a:cubicBezTo>
                    <a:pt x="131" y="58"/>
                    <a:pt x="133" y="54"/>
                    <a:pt x="133" y="50"/>
                  </a:cubicBezTo>
                  <a:cubicBezTo>
                    <a:pt x="133" y="34"/>
                    <a:pt x="114" y="20"/>
                    <a:pt x="90" y="20"/>
                  </a:cubicBezTo>
                  <a:cubicBezTo>
                    <a:pt x="67" y="20"/>
                    <a:pt x="46" y="38"/>
                    <a:pt x="43" y="61"/>
                  </a:cubicBezTo>
                  <a:close/>
                  <a:moveTo>
                    <a:pt x="41" y="84"/>
                  </a:moveTo>
                  <a:lnTo>
                    <a:pt x="41" y="84"/>
                  </a:lnTo>
                  <a:cubicBezTo>
                    <a:pt x="41" y="88"/>
                    <a:pt x="41" y="91"/>
                    <a:pt x="41" y="92"/>
                  </a:cubicBezTo>
                  <a:cubicBezTo>
                    <a:pt x="41" y="128"/>
                    <a:pt x="64" y="150"/>
                    <a:pt x="103" y="150"/>
                  </a:cubicBezTo>
                  <a:cubicBezTo>
                    <a:pt x="126" y="150"/>
                    <a:pt x="142" y="143"/>
                    <a:pt x="151" y="138"/>
                  </a:cubicBezTo>
                  <a:cubicBezTo>
                    <a:pt x="155" y="136"/>
                    <a:pt x="158" y="135"/>
                    <a:pt x="159" y="135"/>
                  </a:cubicBezTo>
                  <a:cubicBezTo>
                    <a:pt x="162" y="135"/>
                    <a:pt x="164" y="137"/>
                    <a:pt x="164" y="141"/>
                  </a:cubicBezTo>
                  <a:cubicBezTo>
                    <a:pt x="164" y="144"/>
                    <a:pt x="160" y="149"/>
                    <a:pt x="152" y="156"/>
                  </a:cubicBezTo>
                  <a:cubicBezTo>
                    <a:pt x="135" y="173"/>
                    <a:pt x="113" y="179"/>
                    <a:pt x="87" y="179"/>
                  </a:cubicBezTo>
                  <a:cubicBezTo>
                    <a:pt x="30" y="179"/>
                    <a:pt x="0" y="141"/>
                    <a:pt x="0" y="96"/>
                  </a:cubicBezTo>
                  <a:cubicBezTo>
                    <a:pt x="0" y="41"/>
                    <a:pt x="39" y="0"/>
                    <a:pt x="92" y="0"/>
                  </a:cubicBezTo>
                  <a:cubicBezTo>
                    <a:pt x="136" y="0"/>
                    <a:pt x="168" y="31"/>
                    <a:pt x="168" y="73"/>
                  </a:cubicBezTo>
                  <a:cubicBezTo>
                    <a:pt x="168" y="79"/>
                    <a:pt x="161" y="84"/>
                    <a:pt x="154" y="84"/>
                  </a:cubicBezTo>
                  <a:lnTo>
                    <a:pt x="41" y="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09EE6E4-741B-4623-B0E8-71644D7C85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75" y="2975"/>
              <a:ext cx="102" cy="111"/>
            </a:xfrm>
            <a:custGeom>
              <a:avLst/>
              <a:gdLst>
                <a:gd name="T0" fmla="*/ 43 w 169"/>
                <a:gd name="T1" fmla="*/ 61 h 179"/>
                <a:gd name="T2" fmla="*/ 43 w 169"/>
                <a:gd name="T3" fmla="*/ 61 h 179"/>
                <a:gd name="T4" fmla="*/ 89 w 169"/>
                <a:gd name="T5" fmla="*/ 61 h 179"/>
                <a:gd name="T6" fmla="*/ 126 w 169"/>
                <a:gd name="T7" fmla="*/ 59 h 179"/>
                <a:gd name="T8" fmla="*/ 133 w 169"/>
                <a:gd name="T9" fmla="*/ 50 h 179"/>
                <a:gd name="T10" fmla="*/ 91 w 169"/>
                <a:gd name="T11" fmla="*/ 20 h 179"/>
                <a:gd name="T12" fmla="*/ 43 w 169"/>
                <a:gd name="T13" fmla="*/ 61 h 179"/>
                <a:gd name="T14" fmla="*/ 42 w 169"/>
                <a:gd name="T15" fmla="*/ 84 h 179"/>
                <a:gd name="T16" fmla="*/ 42 w 169"/>
                <a:gd name="T17" fmla="*/ 84 h 179"/>
                <a:gd name="T18" fmla="*/ 42 w 169"/>
                <a:gd name="T19" fmla="*/ 92 h 179"/>
                <a:gd name="T20" fmla="*/ 103 w 169"/>
                <a:gd name="T21" fmla="*/ 150 h 179"/>
                <a:gd name="T22" fmla="*/ 152 w 169"/>
                <a:gd name="T23" fmla="*/ 138 h 179"/>
                <a:gd name="T24" fmla="*/ 159 w 169"/>
                <a:gd name="T25" fmla="*/ 135 h 179"/>
                <a:gd name="T26" fmla="*/ 164 w 169"/>
                <a:gd name="T27" fmla="*/ 141 h 179"/>
                <a:gd name="T28" fmla="*/ 152 w 169"/>
                <a:gd name="T29" fmla="*/ 156 h 179"/>
                <a:gd name="T30" fmla="*/ 87 w 169"/>
                <a:gd name="T31" fmla="*/ 179 h 179"/>
                <a:gd name="T32" fmla="*/ 0 w 169"/>
                <a:gd name="T33" fmla="*/ 96 h 179"/>
                <a:gd name="T34" fmla="*/ 93 w 169"/>
                <a:gd name="T35" fmla="*/ 0 h 179"/>
                <a:gd name="T36" fmla="*/ 169 w 169"/>
                <a:gd name="T37" fmla="*/ 73 h 179"/>
                <a:gd name="T38" fmla="*/ 154 w 169"/>
                <a:gd name="T39" fmla="*/ 84 h 179"/>
                <a:gd name="T40" fmla="*/ 42 w 169"/>
                <a:gd name="T41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9" h="179">
                  <a:moveTo>
                    <a:pt x="43" y="61"/>
                  </a:moveTo>
                  <a:lnTo>
                    <a:pt x="43" y="61"/>
                  </a:lnTo>
                  <a:lnTo>
                    <a:pt x="89" y="61"/>
                  </a:lnTo>
                  <a:cubicBezTo>
                    <a:pt x="113" y="61"/>
                    <a:pt x="119" y="62"/>
                    <a:pt x="126" y="59"/>
                  </a:cubicBezTo>
                  <a:cubicBezTo>
                    <a:pt x="131" y="58"/>
                    <a:pt x="133" y="54"/>
                    <a:pt x="133" y="50"/>
                  </a:cubicBezTo>
                  <a:cubicBezTo>
                    <a:pt x="133" y="34"/>
                    <a:pt x="114" y="20"/>
                    <a:pt x="91" y="20"/>
                  </a:cubicBezTo>
                  <a:cubicBezTo>
                    <a:pt x="68" y="20"/>
                    <a:pt x="47" y="38"/>
                    <a:pt x="43" y="61"/>
                  </a:cubicBezTo>
                  <a:close/>
                  <a:moveTo>
                    <a:pt x="42" y="84"/>
                  </a:moveTo>
                  <a:lnTo>
                    <a:pt x="42" y="84"/>
                  </a:lnTo>
                  <a:cubicBezTo>
                    <a:pt x="42" y="88"/>
                    <a:pt x="42" y="91"/>
                    <a:pt x="42" y="92"/>
                  </a:cubicBezTo>
                  <a:cubicBezTo>
                    <a:pt x="42" y="128"/>
                    <a:pt x="64" y="150"/>
                    <a:pt x="103" y="150"/>
                  </a:cubicBezTo>
                  <a:cubicBezTo>
                    <a:pt x="127" y="150"/>
                    <a:pt x="142" y="143"/>
                    <a:pt x="152" y="138"/>
                  </a:cubicBezTo>
                  <a:cubicBezTo>
                    <a:pt x="155" y="136"/>
                    <a:pt x="158" y="135"/>
                    <a:pt x="159" y="135"/>
                  </a:cubicBezTo>
                  <a:cubicBezTo>
                    <a:pt x="163" y="135"/>
                    <a:pt x="164" y="137"/>
                    <a:pt x="164" y="141"/>
                  </a:cubicBezTo>
                  <a:cubicBezTo>
                    <a:pt x="164" y="144"/>
                    <a:pt x="160" y="149"/>
                    <a:pt x="152" y="156"/>
                  </a:cubicBezTo>
                  <a:cubicBezTo>
                    <a:pt x="135" y="173"/>
                    <a:pt x="113" y="179"/>
                    <a:pt x="87" y="179"/>
                  </a:cubicBezTo>
                  <a:cubicBezTo>
                    <a:pt x="30" y="179"/>
                    <a:pt x="0" y="141"/>
                    <a:pt x="0" y="96"/>
                  </a:cubicBezTo>
                  <a:cubicBezTo>
                    <a:pt x="0" y="41"/>
                    <a:pt x="39" y="0"/>
                    <a:pt x="93" y="0"/>
                  </a:cubicBezTo>
                  <a:cubicBezTo>
                    <a:pt x="137" y="0"/>
                    <a:pt x="169" y="31"/>
                    <a:pt x="169" y="73"/>
                  </a:cubicBezTo>
                  <a:cubicBezTo>
                    <a:pt x="169" y="79"/>
                    <a:pt x="162" y="84"/>
                    <a:pt x="154" y="84"/>
                  </a:cubicBezTo>
                  <a:lnTo>
                    <a:pt x="42" y="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63E19C8-7B10-4FFE-B43C-55789A4E47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48" y="2920"/>
              <a:ext cx="27" cy="165"/>
            </a:xfrm>
            <a:custGeom>
              <a:avLst/>
              <a:gdLst>
                <a:gd name="T0" fmla="*/ 40 w 44"/>
                <a:gd name="T1" fmla="*/ 0 h 265"/>
                <a:gd name="T2" fmla="*/ 40 w 44"/>
                <a:gd name="T3" fmla="*/ 0 h 265"/>
                <a:gd name="T4" fmla="*/ 22 w 44"/>
                <a:gd name="T5" fmla="*/ 1 h 265"/>
                <a:gd name="T6" fmla="*/ 4 w 44"/>
                <a:gd name="T7" fmla="*/ 0 h 265"/>
                <a:gd name="T8" fmla="*/ 0 w 44"/>
                <a:gd name="T9" fmla="*/ 0 h 265"/>
                <a:gd name="T10" fmla="*/ 0 w 44"/>
                <a:gd name="T11" fmla="*/ 265 h 265"/>
                <a:gd name="T12" fmla="*/ 4 w 44"/>
                <a:gd name="T13" fmla="*/ 265 h 265"/>
                <a:gd name="T14" fmla="*/ 22 w 44"/>
                <a:gd name="T15" fmla="*/ 264 h 265"/>
                <a:gd name="T16" fmla="*/ 40 w 44"/>
                <a:gd name="T17" fmla="*/ 265 h 265"/>
                <a:gd name="T18" fmla="*/ 44 w 44"/>
                <a:gd name="T19" fmla="*/ 265 h 265"/>
                <a:gd name="T20" fmla="*/ 44 w 44"/>
                <a:gd name="T21" fmla="*/ 0 h 265"/>
                <a:gd name="T22" fmla="*/ 40 w 44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65">
                  <a:moveTo>
                    <a:pt x="40" y="0"/>
                  </a:moveTo>
                  <a:lnTo>
                    <a:pt x="40" y="0"/>
                  </a:lnTo>
                  <a:cubicBezTo>
                    <a:pt x="31" y="0"/>
                    <a:pt x="27" y="1"/>
                    <a:pt x="22" y="1"/>
                  </a:cubicBezTo>
                  <a:cubicBezTo>
                    <a:pt x="17" y="1"/>
                    <a:pt x="13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lnTo>
                    <a:pt x="0" y="265"/>
                  </a:lnTo>
                  <a:cubicBezTo>
                    <a:pt x="2" y="265"/>
                    <a:pt x="3" y="265"/>
                    <a:pt x="4" y="265"/>
                  </a:cubicBezTo>
                  <a:cubicBezTo>
                    <a:pt x="13" y="264"/>
                    <a:pt x="17" y="264"/>
                    <a:pt x="22" y="264"/>
                  </a:cubicBezTo>
                  <a:cubicBezTo>
                    <a:pt x="27" y="264"/>
                    <a:pt x="31" y="264"/>
                    <a:pt x="40" y="265"/>
                  </a:cubicBezTo>
                  <a:cubicBezTo>
                    <a:pt x="42" y="265"/>
                    <a:pt x="43" y="265"/>
                    <a:pt x="44" y="265"/>
                  </a:cubicBezTo>
                  <a:lnTo>
                    <a:pt x="44" y="0"/>
                  </a:lnTo>
                  <a:cubicBezTo>
                    <a:pt x="43" y="0"/>
                    <a:pt x="42" y="0"/>
                    <a:pt x="4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985B7622-4BDC-4640-9F0A-5BAEEADA18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97" y="2973"/>
              <a:ext cx="115" cy="114"/>
            </a:xfrm>
            <a:custGeom>
              <a:avLst/>
              <a:gdLst>
                <a:gd name="T0" fmla="*/ 90 w 192"/>
                <a:gd name="T1" fmla="*/ 22 h 183"/>
                <a:gd name="T2" fmla="*/ 90 w 192"/>
                <a:gd name="T3" fmla="*/ 22 h 183"/>
                <a:gd name="T4" fmla="*/ 44 w 192"/>
                <a:gd name="T5" fmla="*/ 91 h 183"/>
                <a:gd name="T6" fmla="*/ 103 w 192"/>
                <a:gd name="T7" fmla="*/ 160 h 183"/>
                <a:gd name="T8" fmla="*/ 148 w 192"/>
                <a:gd name="T9" fmla="*/ 91 h 183"/>
                <a:gd name="T10" fmla="*/ 90 w 192"/>
                <a:gd name="T11" fmla="*/ 22 h 183"/>
                <a:gd name="T12" fmla="*/ 191 w 192"/>
                <a:gd name="T13" fmla="*/ 87 h 183"/>
                <a:gd name="T14" fmla="*/ 191 w 192"/>
                <a:gd name="T15" fmla="*/ 87 h 183"/>
                <a:gd name="T16" fmla="*/ 96 w 192"/>
                <a:gd name="T17" fmla="*/ 181 h 183"/>
                <a:gd name="T18" fmla="*/ 2 w 192"/>
                <a:gd name="T19" fmla="*/ 96 h 183"/>
                <a:gd name="T20" fmla="*/ 96 w 192"/>
                <a:gd name="T21" fmla="*/ 2 h 183"/>
                <a:gd name="T22" fmla="*/ 191 w 192"/>
                <a:gd name="T23" fmla="*/ 8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183">
                  <a:moveTo>
                    <a:pt x="90" y="22"/>
                  </a:moveTo>
                  <a:lnTo>
                    <a:pt x="90" y="22"/>
                  </a:lnTo>
                  <a:cubicBezTo>
                    <a:pt x="60" y="24"/>
                    <a:pt x="41" y="50"/>
                    <a:pt x="44" y="91"/>
                  </a:cubicBezTo>
                  <a:cubicBezTo>
                    <a:pt x="49" y="136"/>
                    <a:pt x="69" y="162"/>
                    <a:pt x="103" y="160"/>
                  </a:cubicBezTo>
                  <a:cubicBezTo>
                    <a:pt x="132" y="159"/>
                    <a:pt x="152" y="133"/>
                    <a:pt x="148" y="91"/>
                  </a:cubicBezTo>
                  <a:cubicBezTo>
                    <a:pt x="144" y="47"/>
                    <a:pt x="124" y="21"/>
                    <a:pt x="90" y="22"/>
                  </a:cubicBezTo>
                  <a:close/>
                  <a:moveTo>
                    <a:pt x="191" y="87"/>
                  </a:moveTo>
                  <a:lnTo>
                    <a:pt x="191" y="87"/>
                  </a:lnTo>
                  <a:cubicBezTo>
                    <a:pt x="192" y="141"/>
                    <a:pt x="153" y="178"/>
                    <a:pt x="96" y="181"/>
                  </a:cubicBezTo>
                  <a:cubicBezTo>
                    <a:pt x="43" y="183"/>
                    <a:pt x="4" y="146"/>
                    <a:pt x="2" y="96"/>
                  </a:cubicBezTo>
                  <a:cubicBezTo>
                    <a:pt x="0" y="42"/>
                    <a:pt x="39" y="5"/>
                    <a:pt x="96" y="2"/>
                  </a:cubicBezTo>
                  <a:cubicBezTo>
                    <a:pt x="150" y="0"/>
                    <a:pt x="189" y="37"/>
                    <a:pt x="191" y="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7F3E100-5613-484A-B1E3-F84ADB5552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1" y="2976"/>
              <a:ext cx="103" cy="110"/>
            </a:xfrm>
            <a:custGeom>
              <a:avLst/>
              <a:gdLst>
                <a:gd name="T0" fmla="*/ 146 w 171"/>
                <a:gd name="T1" fmla="*/ 2 h 176"/>
                <a:gd name="T2" fmla="*/ 146 w 171"/>
                <a:gd name="T3" fmla="*/ 2 h 176"/>
                <a:gd name="T4" fmla="*/ 99 w 171"/>
                <a:gd name="T5" fmla="*/ 115 h 176"/>
                <a:gd name="T6" fmla="*/ 42 w 171"/>
                <a:gd name="T7" fmla="*/ 2 h 176"/>
                <a:gd name="T8" fmla="*/ 41 w 171"/>
                <a:gd name="T9" fmla="*/ 2 h 176"/>
                <a:gd name="T10" fmla="*/ 32 w 171"/>
                <a:gd name="T11" fmla="*/ 2 h 176"/>
                <a:gd name="T12" fmla="*/ 9 w 171"/>
                <a:gd name="T13" fmla="*/ 1 h 176"/>
                <a:gd name="T14" fmla="*/ 1 w 171"/>
                <a:gd name="T15" fmla="*/ 0 h 176"/>
                <a:gd name="T16" fmla="*/ 0 w 171"/>
                <a:gd name="T17" fmla="*/ 0 h 176"/>
                <a:gd name="T18" fmla="*/ 66 w 171"/>
                <a:gd name="T19" fmla="*/ 132 h 176"/>
                <a:gd name="T20" fmla="*/ 87 w 171"/>
                <a:gd name="T21" fmla="*/ 172 h 176"/>
                <a:gd name="T22" fmla="*/ 94 w 171"/>
                <a:gd name="T23" fmla="*/ 176 h 176"/>
                <a:gd name="T24" fmla="*/ 104 w 171"/>
                <a:gd name="T25" fmla="*/ 160 h 176"/>
                <a:gd name="T26" fmla="*/ 171 w 171"/>
                <a:gd name="T27" fmla="*/ 1 h 176"/>
                <a:gd name="T28" fmla="*/ 151 w 171"/>
                <a:gd name="T29" fmla="*/ 2 h 176"/>
                <a:gd name="T30" fmla="*/ 146 w 171"/>
                <a:gd name="T31" fmla="*/ 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6">
                  <a:moveTo>
                    <a:pt x="146" y="2"/>
                  </a:moveTo>
                  <a:lnTo>
                    <a:pt x="146" y="2"/>
                  </a:lnTo>
                  <a:cubicBezTo>
                    <a:pt x="130" y="44"/>
                    <a:pt x="108" y="95"/>
                    <a:pt x="99" y="115"/>
                  </a:cubicBezTo>
                  <a:cubicBezTo>
                    <a:pt x="89" y="97"/>
                    <a:pt x="64" y="48"/>
                    <a:pt x="42" y="2"/>
                  </a:cubicBezTo>
                  <a:cubicBezTo>
                    <a:pt x="42" y="2"/>
                    <a:pt x="41" y="2"/>
                    <a:pt x="41" y="2"/>
                  </a:cubicBezTo>
                  <a:cubicBezTo>
                    <a:pt x="37" y="2"/>
                    <a:pt x="36" y="2"/>
                    <a:pt x="32" y="2"/>
                  </a:cubicBezTo>
                  <a:cubicBezTo>
                    <a:pt x="24" y="2"/>
                    <a:pt x="18" y="2"/>
                    <a:pt x="9" y="1"/>
                  </a:cubicBezTo>
                  <a:cubicBezTo>
                    <a:pt x="5" y="0"/>
                    <a:pt x="2" y="0"/>
                    <a:pt x="1" y="0"/>
                  </a:cubicBezTo>
                  <a:lnTo>
                    <a:pt x="0" y="0"/>
                  </a:lnTo>
                  <a:lnTo>
                    <a:pt x="66" y="132"/>
                  </a:lnTo>
                  <a:cubicBezTo>
                    <a:pt x="78" y="156"/>
                    <a:pt x="85" y="169"/>
                    <a:pt x="87" y="172"/>
                  </a:cubicBezTo>
                  <a:cubicBezTo>
                    <a:pt x="89" y="175"/>
                    <a:pt x="91" y="176"/>
                    <a:pt x="94" y="176"/>
                  </a:cubicBezTo>
                  <a:cubicBezTo>
                    <a:pt x="97" y="176"/>
                    <a:pt x="98" y="173"/>
                    <a:pt x="104" y="160"/>
                  </a:cubicBezTo>
                  <a:cubicBezTo>
                    <a:pt x="109" y="149"/>
                    <a:pt x="153" y="45"/>
                    <a:pt x="171" y="1"/>
                  </a:cubicBezTo>
                  <a:cubicBezTo>
                    <a:pt x="165" y="2"/>
                    <a:pt x="155" y="2"/>
                    <a:pt x="151" y="2"/>
                  </a:cubicBezTo>
                  <a:cubicBezTo>
                    <a:pt x="150" y="2"/>
                    <a:pt x="148" y="2"/>
                    <a:pt x="14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D0B3914-A89B-4B6D-9485-6EBFA3AE2D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1" y="2917"/>
              <a:ext cx="118" cy="169"/>
            </a:xfrm>
            <a:custGeom>
              <a:avLst/>
              <a:gdLst>
                <a:gd name="T0" fmla="*/ 104 w 195"/>
                <a:gd name="T1" fmla="*/ 104 h 273"/>
                <a:gd name="T2" fmla="*/ 104 w 195"/>
                <a:gd name="T3" fmla="*/ 104 h 273"/>
                <a:gd name="T4" fmla="*/ 52 w 195"/>
                <a:gd name="T5" fmla="*/ 84 h 273"/>
                <a:gd name="T6" fmla="*/ 40 w 195"/>
                <a:gd name="T7" fmla="*/ 61 h 273"/>
                <a:gd name="T8" fmla="*/ 54 w 195"/>
                <a:gd name="T9" fmla="*/ 34 h 273"/>
                <a:gd name="T10" fmla="*/ 88 w 195"/>
                <a:gd name="T11" fmla="*/ 23 h 273"/>
                <a:gd name="T12" fmla="*/ 131 w 195"/>
                <a:gd name="T13" fmla="*/ 36 h 273"/>
                <a:gd name="T14" fmla="*/ 166 w 195"/>
                <a:gd name="T15" fmla="*/ 73 h 273"/>
                <a:gd name="T16" fmla="*/ 172 w 195"/>
                <a:gd name="T17" fmla="*/ 75 h 273"/>
                <a:gd name="T18" fmla="*/ 177 w 195"/>
                <a:gd name="T19" fmla="*/ 69 h 273"/>
                <a:gd name="T20" fmla="*/ 176 w 195"/>
                <a:gd name="T21" fmla="*/ 63 h 273"/>
                <a:gd name="T22" fmla="*/ 171 w 195"/>
                <a:gd name="T23" fmla="*/ 22 h 273"/>
                <a:gd name="T24" fmla="*/ 91 w 195"/>
                <a:gd name="T25" fmla="*/ 0 h 273"/>
                <a:gd name="T26" fmla="*/ 24 w 195"/>
                <a:gd name="T27" fmla="*/ 22 h 273"/>
                <a:gd name="T28" fmla="*/ 0 w 195"/>
                <a:gd name="T29" fmla="*/ 72 h 273"/>
                <a:gd name="T30" fmla="*/ 36 w 195"/>
                <a:gd name="T31" fmla="*/ 129 h 273"/>
                <a:gd name="T32" fmla="*/ 87 w 195"/>
                <a:gd name="T33" fmla="*/ 152 h 273"/>
                <a:gd name="T34" fmla="*/ 139 w 195"/>
                <a:gd name="T35" fmla="*/ 177 h 273"/>
                <a:gd name="T36" fmla="*/ 153 w 195"/>
                <a:gd name="T37" fmla="*/ 204 h 273"/>
                <a:gd name="T38" fmla="*/ 138 w 195"/>
                <a:gd name="T39" fmla="*/ 236 h 273"/>
                <a:gd name="T40" fmla="*/ 98 w 195"/>
                <a:gd name="T41" fmla="*/ 250 h 273"/>
                <a:gd name="T42" fmla="*/ 47 w 195"/>
                <a:gd name="T43" fmla="*/ 231 h 273"/>
                <a:gd name="T44" fmla="*/ 14 w 195"/>
                <a:gd name="T45" fmla="*/ 188 h 273"/>
                <a:gd name="T46" fmla="*/ 6 w 195"/>
                <a:gd name="T47" fmla="*/ 178 h 273"/>
                <a:gd name="T48" fmla="*/ 0 w 195"/>
                <a:gd name="T49" fmla="*/ 184 h 273"/>
                <a:gd name="T50" fmla="*/ 0 w 195"/>
                <a:gd name="T51" fmla="*/ 190 h 273"/>
                <a:gd name="T52" fmla="*/ 4 w 195"/>
                <a:gd name="T53" fmla="*/ 245 h 273"/>
                <a:gd name="T54" fmla="*/ 99 w 195"/>
                <a:gd name="T55" fmla="*/ 273 h 273"/>
                <a:gd name="T56" fmla="*/ 195 w 195"/>
                <a:gd name="T57" fmla="*/ 187 h 273"/>
                <a:gd name="T58" fmla="*/ 104 w 195"/>
                <a:gd name="T59" fmla="*/ 10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5" h="273">
                  <a:moveTo>
                    <a:pt x="104" y="104"/>
                  </a:moveTo>
                  <a:lnTo>
                    <a:pt x="104" y="104"/>
                  </a:lnTo>
                  <a:cubicBezTo>
                    <a:pt x="81" y="97"/>
                    <a:pt x="60" y="91"/>
                    <a:pt x="52" y="84"/>
                  </a:cubicBezTo>
                  <a:cubicBezTo>
                    <a:pt x="43" y="77"/>
                    <a:pt x="40" y="70"/>
                    <a:pt x="40" y="61"/>
                  </a:cubicBezTo>
                  <a:cubicBezTo>
                    <a:pt x="40" y="50"/>
                    <a:pt x="45" y="41"/>
                    <a:pt x="54" y="34"/>
                  </a:cubicBezTo>
                  <a:cubicBezTo>
                    <a:pt x="63" y="27"/>
                    <a:pt x="75" y="23"/>
                    <a:pt x="88" y="23"/>
                  </a:cubicBezTo>
                  <a:cubicBezTo>
                    <a:pt x="103" y="23"/>
                    <a:pt x="117" y="27"/>
                    <a:pt x="131" y="36"/>
                  </a:cubicBezTo>
                  <a:cubicBezTo>
                    <a:pt x="155" y="52"/>
                    <a:pt x="161" y="67"/>
                    <a:pt x="166" y="73"/>
                  </a:cubicBezTo>
                  <a:cubicBezTo>
                    <a:pt x="167" y="74"/>
                    <a:pt x="169" y="75"/>
                    <a:pt x="172" y="75"/>
                  </a:cubicBezTo>
                  <a:cubicBezTo>
                    <a:pt x="175" y="75"/>
                    <a:pt x="177" y="73"/>
                    <a:pt x="177" y="69"/>
                  </a:cubicBezTo>
                  <a:lnTo>
                    <a:pt x="176" y="63"/>
                  </a:lnTo>
                  <a:lnTo>
                    <a:pt x="171" y="22"/>
                  </a:lnTo>
                  <a:cubicBezTo>
                    <a:pt x="147" y="13"/>
                    <a:pt x="120" y="0"/>
                    <a:pt x="91" y="0"/>
                  </a:cubicBezTo>
                  <a:cubicBezTo>
                    <a:pt x="63" y="0"/>
                    <a:pt x="41" y="7"/>
                    <a:pt x="24" y="22"/>
                  </a:cubicBezTo>
                  <a:cubicBezTo>
                    <a:pt x="8" y="37"/>
                    <a:pt x="0" y="50"/>
                    <a:pt x="0" y="72"/>
                  </a:cubicBezTo>
                  <a:cubicBezTo>
                    <a:pt x="0" y="95"/>
                    <a:pt x="15" y="115"/>
                    <a:pt x="36" y="129"/>
                  </a:cubicBezTo>
                  <a:cubicBezTo>
                    <a:pt x="47" y="136"/>
                    <a:pt x="64" y="144"/>
                    <a:pt x="87" y="152"/>
                  </a:cubicBezTo>
                  <a:cubicBezTo>
                    <a:pt x="110" y="160"/>
                    <a:pt x="130" y="168"/>
                    <a:pt x="139" y="177"/>
                  </a:cubicBezTo>
                  <a:cubicBezTo>
                    <a:pt x="149" y="186"/>
                    <a:pt x="153" y="193"/>
                    <a:pt x="153" y="204"/>
                  </a:cubicBezTo>
                  <a:cubicBezTo>
                    <a:pt x="153" y="216"/>
                    <a:pt x="148" y="227"/>
                    <a:pt x="138" y="236"/>
                  </a:cubicBezTo>
                  <a:cubicBezTo>
                    <a:pt x="128" y="245"/>
                    <a:pt x="115" y="250"/>
                    <a:pt x="98" y="250"/>
                  </a:cubicBezTo>
                  <a:cubicBezTo>
                    <a:pt x="79" y="250"/>
                    <a:pt x="61" y="244"/>
                    <a:pt x="47" y="231"/>
                  </a:cubicBezTo>
                  <a:cubicBezTo>
                    <a:pt x="33" y="219"/>
                    <a:pt x="22" y="208"/>
                    <a:pt x="14" y="188"/>
                  </a:cubicBezTo>
                  <a:cubicBezTo>
                    <a:pt x="11" y="182"/>
                    <a:pt x="8" y="178"/>
                    <a:pt x="6" y="178"/>
                  </a:cubicBezTo>
                  <a:cubicBezTo>
                    <a:pt x="2" y="178"/>
                    <a:pt x="0" y="180"/>
                    <a:pt x="0" y="184"/>
                  </a:cubicBezTo>
                  <a:cubicBezTo>
                    <a:pt x="0" y="185"/>
                    <a:pt x="0" y="187"/>
                    <a:pt x="0" y="190"/>
                  </a:cubicBezTo>
                  <a:lnTo>
                    <a:pt x="4" y="245"/>
                  </a:lnTo>
                  <a:cubicBezTo>
                    <a:pt x="26" y="257"/>
                    <a:pt x="61" y="273"/>
                    <a:pt x="99" y="273"/>
                  </a:cubicBezTo>
                  <a:cubicBezTo>
                    <a:pt x="160" y="273"/>
                    <a:pt x="195" y="229"/>
                    <a:pt x="195" y="187"/>
                  </a:cubicBezTo>
                  <a:cubicBezTo>
                    <a:pt x="195" y="156"/>
                    <a:pt x="177" y="129"/>
                    <a:pt x="104" y="10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42253408-3225-40A0-980C-9BA926544B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64" y="2974"/>
              <a:ext cx="88" cy="112"/>
            </a:xfrm>
            <a:custGeom>
              <a:avLst/>
              <a:gdLst>
                <a:gd name="T0" fmla="*/ 106 w 146"/>
                <a:gd name="T1" fmla="*/ 112 h 181"/>
                <a:gd name="T2" fmla="*/ 106 w 146"/>
                <a:gd name="T3" fmla="*/ 112 h 181"/>
                <a:gd name="T4" fmla="*/ 68 w 146"/>
                <a:gd name="T5" fmla="*/ 155 h 181"/>
                <a:gd name="T6" fmla="*/ 42 w 146"/>
                <a:gd name="T7" fmla="*/ 134 h 181"/>
                <a:gd name="T8" fmla="*/ 77 w 146"/>
                <a:gd name="T9" fmla="*/ 100 h 181"/>
                <a:gd name="T10" fmla="*/ 106 w 146"/>
                <a:gd name="T11" fmla="*/ 85 h 181"/>
                <a:gd name="T12" fmla="*/ 106 w 146"/>
                <a:gd name="T13" fmla="*/ 112 h 181"/>
                <a:gd name="T14" fmla="*/ 106 w 146"/>
                <a:gd name="T15" fmla="*/ 112 h 181"/>
                <a:gd name="T16" fmla="*/ 81 w 146"/>
                <a:gd name="T17" fmla="*/ 0 h 181"/>
                <a:gd name="T18" fmla="*/ 81 w 146"/>
                <a:gd name="T19" fmla="*/ 0 h 181"/>
                <a:gd name="T20" fmla="*/ 35 w 146"/>
                <a:gd name="T21" fmla="*/ 8 h 181"/>
                <a:gd name="T22" fmla="*/ 11 w 146"/>
                <a:gd name="T23" fmla="*/ 40 h 181"/>
                <a:gd name="T24" fmla="*/ 30 w 146"/>
                <a:gd name="T25" fmla="*/ 59 h 181"/>
                <a:gd name="T26" fmla="*/ 55 w 146"/>
                <a:gd name="T27" fmla="*/ 40 h 181"/>
                <a:gd name="T28" fmla="*/ 83 w 146"/>
                <a:gd name="T29" fmla="*/ 21 h 181"/>
                <a:gd name="T30" fmla="*/ 100 w 146"/>
                <a:gd name="T31" fmla="*/ 28 h 181"/>
                <a:gd name="T32" fmla="*/ 102 w 146"/>
                <a:gd name="T33" fmla="*/ 61 h 181"/>
                <a:gd name="T34" fmla="*/ 91 w 146"/>
                <a:gd name="T35" fmla="*/ 73 h 181"/>
                <a:gd name="T36" fmla="*/ 66 w 146"/>
                <a:gd name="T37" fmla="*/ 83 h 181"/>
                <a:gd name="T38" fmla="*/ 27 w 146"/>
                <a:gd name="T39" fmla="*/ 98 h 181"/>
                <a:gd name="T40" fmla="*/ 0 w 146"/>
                <a:gd name="T41" fmla="*/ 139 h 181"/>
                <a:gd name="T42" fmla="*/ 52 w 146"/>
                <a:gd name="T43" fmla="*/ 181 h 181"/>
                <a:gd name="T44" fmla="*/ 106 w 146"/>
                <a:gd name="T45" fmla="*/ 150 h 181"/>
                <a:gd name="T46" fmla="*/ 130 w 146"/>
                <a:gd name="T47" fmla="*/ 181 h 181"/>
                <a:gd name="T48" fmla="*/ 146 w 146"/>
                <a:gd name="T49" fmla="*/ 178 h 181"/>
                <a:gd name="T50" fmla="*/ 146 w 146"/>
                <a:gd name="T51" fmla="*/ 57 h 181"/>
                <a:gd name="T52" fmla="*/ 81 w 146"/>
                <a:gd name="T5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81">
                  <a:moveTo>
                    <a:pt x="106" y="112"/>
                  </a:moveTo>
                  <a:lnTo>
                    <a:pt x="106" y="112"/>
                  </a:lnTo>
                  <a:cubicBezTo>
                    <a:pt x="106" y="138"/>
                    <a:pt x="89" y="154"/>
                    <a:pt x="68" y="155"/>
                  </a:cubicBezTo>
                  <a:cubicBezTo>
                    <a:pt x="52" y="156"/>
                    <a:pt x="42" y="148"/>
                    <a:pt x="42" y="134"/>
                  </a:cubicBezTo>
                  <a:cubicBezTo>
                    <a:pt x="42" y="118"/>
                    <a:pt x="51" y="111"/>
                    <a:pt x="77" y="100"/>
                  </a:cubicBezTo>
                  <a:cubicBezTo>
                    <a:pt x="92" y="94"/>
                    <a:pt x="102" y="89"/>
                    <a:pt x="106" y="85"/>
                  </a:cubicBezTo>
                  <a:lnTo>
                    <a:pt x="106" y="112"/>
                  </a:lnTo>
                  <a:lnTo>
                    <a:pt x="106" y="112"/>
                  </a:lnTo>
                  <a:close/>
                  <a:moveTo>
                    <a:pt x="81" y="0"/>
                  </a:moveTo>
                  <a:lnTo>
                    <a:pt x="81" y="0"/>
                  </a:lnTo>
                  <a:cubicBezTo>
                    <a:pt x="62" y="0"/>
                    <a:pt x="49" y="2"/>
                    <a:pt x="35" y="8"/>
                  </a:cubicBezTo>
                  <a:cubicBezTo>
                    <a:pt x="20" y="15"/>
                    <a:pt x="11" y="26"/>
                    <a:pt x="11" y="40"/>
                  </a:cubicBezTo>
                  <a:cubicBezTo>
                    <a:pt x="11" y="52"/>
                    <a:pt x="19" y="59"/>
                    <a:pt x="30" y="59"/>
                  </a:cubicBezTo>
                  <a:cubicBezTo>
                    <a:pt x="44" y="59"/>
                    <a:pt x="52" y="53"/>
                    <a:pt x="55" y="40"/>
                  </a:cubicBezTo>
                  <a:cubicBezTo>
                    <a:pt x="58" y="28"/>
                    <a:pt x="72" y="21"/>
                    <a:pt x="83" y="21"/>
                  </a:cubicBezTo>
                  <a:cubicBezTo>
                    <a:pt x="90" y="21"/>
                    <a:pt x="96" y="23"/>
                    <a:pt x="100" y="28"/>
                  </a:cubicBezTo>
                  <a:cubicBezTo>
                    <a:pt x="109" y="37"/>
                    <a:pt x="107" y="53"/>
                    <a:pt x="102" y="61"/>
                  </a:cubicBezTo>
                  <a:cubicBezTo>
                    <a:pt x="99" y="66"/>
                    <a:pt x="95" y="70"/>
                    <a:pt x="91" y="73"/>
                  </a:cubicBezTo>
                  <a:cubicBezTo>
                    <a:pt x="86" y="75"/>
                    <a:pt x="81" y="79"/>
                    <a:pt x="66" y="83"/>
                  </a:cubicBezTo>
                  <a:cubicBezTo>
                    <a:pt x="48" y="89"/>
                    <a:pt x="35" y="94"/>
                    <a:pt x="27" y="98"/>
                  </a:cubicBezTo>
                  <a:cubicBezTo>
                    <a:pt x="11" y="106"/>
                    <a:pt x="0" y="118"/>
                    <a:pt x="0" y="139"/>
                  </a:cubicBezTo>
                  <a:cubicBezTo>
                    <a:pt x="0" y="161"/>
                    <a:pt x="21" y="181"/>
                    <a:pt x="52" y="181"/>
                  </a:cubicBezTo>
                  <a:cubicBezTo>
                    <a:pt x="97" y="181"/>
                    <a:pt x="106" y="150"/>
                    <a:pt x="106" y="150"/>
                  </a:cubicBezTo>
                  <a:cubicBezTo>
                    <a:pt x="106" y="174"/>
                    <a:pt x="116" y="181"/>
                    <a:pt x="130" y="181"/>
                  </a:cubicBezTo>
                  <a:cubicBezTo>
                    <a:pt x="135" y="181"/>
                    <a:pt x="141" y="180"/>
                    <a:pt x="146" y="178"/>
                  </a:cubicBezTo>
                  <a:lnTo>
                    <a:pt x="146" y="57"/>
                  </a:lnTo>
                  <a:cubicBezTo>
                    <a:pt x="146" y="19"/>
                    <a:pt x="122" y="0"/>
                    <a:pt x="8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1D96613E-9245-4A01-A95B-FBD659B9C1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6" y="2974"/>
              <a:ext cx="87" cy="112"/>
            </a:xfrm>
            <a:custGeom>
              <a:avLst/>
              <a:gdLst>
                <a:gd name="T0" fmla="*/ 107 w 146"/>
                <a:gd name="T1" fmla="*/ 112 h 181"/>
                <a:gd name="T2" fmla="*/ 107 w 146"/>
                <a:gd name="T3" fmla="*/ 112 h 181"/>
                <a:gd name="T4" fmla="*/ 68 w 146"/>
                <a:gd name="T5" fmla="*/ 155 h 181"/>
                <a:gd name="T6" fmla="*/ 43 w 146"/>
                <a:gd name="T7" fmla="*/ 134 h 181"/>
                <a:gd name="T8" fmla="*/ 78 w 146"/>
                <a:gd name="T9" fmla="*/ 100 h 181"/>
                <a:gd name="T10" fmla="*/ 107 w 146"/>
                <a:gd name="T11" fmla="*/ 85 h 181"/>
                <a:gd name="T12" fmla="*/ 107 w 146"/>
                <a:gd name="T13" fmla="*/ 112 h 181"/>
                <a:gd name="T14" fmla="*/ 107 w 146"/>
                <a:gd name="T15" fmla="*/ 112 h 181"/>
                <a:gd name="T16" fmla="*/ 82 w 146"/>
                <a:gd name="T17" fmla="*/ 0 h 181"/>
                <a:gd name="T18" fmla="*/ 82 w 146"/>
                <a:gd name="T19" fmla="*/ 0 h 181"/>
                <a:gd name="T20" fmla="*/ 35 w 146"/>
                <a:gd name="T21" fmla="*/ 8 h 181"/>
                <a:gd name="T22" fmla="*/ 11 w 146"/>
                <a:gd name="T23" fmla="*/ 40 h 181"/>
                <a:gd name="T24" fmla="*/ 31 w 146"/>
                <a:gd name="T25" fmla="*/ 59 h 181"/>
                <a:gd name="T26" fmla="*/ 55 w 146"/>
                <a:gd name="T27" fmla="*/ 40 h 181"/>
                <a:gd name="T28" fmla="*/ 83 w 146"/>
                <a:gd name="T29" fmla="*/ 21 h 181"/>
                <a:gd name="T30" fmla="*/ 100 w 146"/>
                <a:gd name="T31" fmla="*/ 28 h 181"/>
                <a:gd name="T32" fmla="*/ 102 w 146"/>
                <a:gd name="T33" fmla="*/ 61 h 181"/>
                <a:gd name="T34" fmla="*/ 91 w 146"/>
                <a:gd name="T35" fmla="*/ 73 h 181"/>
                <a:gd name="T36" fmla="*/ 66 w 146"/>
                <a:gd name="T37" fmla="*/ 83 h 181"/>
                <a:gd name="T38" fmla="*/ 28 w 146"/>
                <a:gd name="T39" fmla="*/ 98 h 181"/>
                <a:gd name="T40" fmla="*/ 0 w 146"/>
                <a:gd name="T41" fmla="*/ 139 h 181"/>
                <a:gd name="T42" fmla="*/ 52 w 146"/>
                <a:gd name="T43" fmla="*/ 181 h 181"/>
                <a:gd name="T44" fmla="*/ 107 w 146"/>
                <a:gd name="T45" fmla="*/ 150 h 181"/>
                <a:gd name="T46" fmla="*/ 131 w 146"/>
                <a:gd name="T47" fmla="*/ 181 h 181"/>
                <a:gd name="T48" fmla="*/ 146 w 146"/>
                <a:gd name="T49" fmla="*/ 178 h 181"/>
                <a:gd name="T50" fmla="*/ 146 w 146"/>
                <a:gd name="T51" fmla="*/ 57 h 181"/>
                <a:gd name="T52" fmla="*/ 82 w 146"/>
                <a:gd name="T5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81">
                  <a:moveTo>
                    <a:pt x="107" y="112"/>
                  </a:moveTo>
                  <a:lnTo>
                    <a:pt x="107" y="112"/>
                  </a:lnTo>
                  <a:cubicBezTo>
                    <a:pt x="107" y="138"/>
                    <a:pt x="89" y="154"/>
                    <a:pt x="68" y="155"/>
                  </a:cubicBezTo>
                  <a:cubicBezTo>
                    <a:pt x="53" y="156"/>
                    <a:pt x="43" y="148"/>
                    <a:pt x="43" y="134"/>
                  </a:cubicBezTo>
                  <a:cubicBezTo>
                    <a:pt x="43" y="118"/>
                    <a:pt x="51" y="111"/>
                    <a:pt x="78" y="100"/>
                  </a:cubicBezTo>
                  <a:cubicBezTo>
                    <a:pt x="93" y="94"/>
                    <a:pt x="103" y="89"/>
                    <a:pt x="107" y="85"/>
                  </a:cubicBezTo>
                  <a:lnTo>
                    <a:pt x="107" y="112"/>
                  </a:lnTo>
                  <a:lnTo>
                    <a:pt x="107" y="112"/>
                  </a:lnTo>
                  <a:close/>
                  <a:moveTo>
                    <a:pt x="82" y="0"/>
                  </a:moveTo>
                  <a:lnTo>
                    <a:pt x="82" y="0"/>
                  </a:lnTo>
                  <a:cubicBezTo>
                    <a:pt x="62" y="0"/>
                    <a:pt x="49" y="2"/>
                    <a:pt x="35" y="8"/>
                  </a:cubicBezTo>
                  <a:cubicBezTo>
                    <a:pt x="21" y="15"/>
                    <a:pt x="11" y="26"/>
                    <a:pt x="11" y="40"/>
                  </a:cubicBezTo>
                  <a:cubicBezTo>
                    <a:pt x="11" y="52"/>
                    <a:pt x="19" y="59"/>
                    <a:pt x="31" y="59"/>
                  </a:cubicBezTo>
                  <a:cubicBezTo>
                    <a:pt x="44" y="59"/>
                    <a:pt x="52" y="53"/>
                    <a:pt x="55" y="40"/>
                  </a:cubicBezTo>
                  <a:cubicBezTo>
                    <a:pt x="58" y="28"/>
                    <a:pt x="73" y="21"/>
                    <a:pt x="83" y="21"/>
                  </a:cubicBezTo>
                  <a:cubicBezTo>
                    <a:pt x="91" y="21"/>
                    <a:pt x="96" y="23"/>
                    <a:pt x="100" y="28"/>
                  </a:cubicBezTo>
                  <a:cubicBezTo>
                    <a:pt x="109" y="37"/>
                    <a:pt x="107" y="53"/>
                    <a:pt x="102" y="61"/>
                  </a:cubicBezTo>
                  <a:cubicBezTo>
                    <a:pt x="99" y="66"/>
                    <a:pt x="96" y="70"/>
                    <a:pt x="91" y="73"/>
                  </a:cubicBezTo>
                  <a:cubicBezTo>
                    <a:pt x="87" y="75"/>
                    <a:pt x="81" y="79"/>
                    <a:pt x="66" y="83"/>
                  </a:cubicBezTo>
                  <a:cubicBezTo>
                    <a:pt x="48" y="89"/>
                    <a:pt x="35" y="94"/>
                    <a:pt x="28" y="98"/>
                  </a:cubicBezTo>
                  <a:cubicBezTo>
                    <a:pt x="11" y="106"/>
                    <a:pt x="0" y="118"/>
                    <a:pt x="0" y="139"/>
                  </a:cubicBezTo>
                  <a:cubicBezTo>
                    <a:pt x="0" y="161"/>
                    <a:pt x="22" y="181"/>
                    <a:pt x="52" y="181"/>
                  </a:cubicBezTo>
                  <a:cubicBezTo>
                    <a:pt x="98" y="181"/>
                    <a:pt x="107" y="150"/>
                    <a:pt x="107" y="150"/>
                  </a:cubicBezTo>
                  <a:cubicBezTo>
                    <a:pt x="107" y="174"/>
                    <a:pt x="117" y="181"/>
                    <a:pt x="131" y="181"/>
                  </a:cubicBezTo>
                  <a:cubicBezTo>
                    <a:pt x="135" y="181"/>
                    <a:pt x="141" y="180"/>
                    <a:pt x="146" y="178"/>
                  </a:cubicBezTo>
                  <a:lnTo>
                    <a:pt x="146" y="57"/>
                  </a:lnTo>
                  <a:cubicBezTo>
                    <a:pt x="146" y="19"/>
                    <a:pt x="122" y="0"/>
                    <a:pt x="8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6B798CC3-F443-4750-98A7-F0521B86F1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6" y="2975"/>
              <a:ext cx="80" cy="111"/>
            </a:xfrm>
            <a:custGeom>
              <a:avLst/>
              <a:gdLst>
                <a:gd name="T0" fmla="*/ 4 w 133"/>
                <a:gd name="T1" fmla="*/ 45 h 179"/>
                <a:gd name="T2" fmla="*/ 4 w 133"/>
                <a:gd name="T3" fmla="*/ 45 h 179"/>
                <a:gd name="T4" fmla="*/ 61 w 133"/>
                <a:gd name="T5" fmla="*/ 103 h 179"/>
                <a:gd name="T6" fmla="*/ 99 w 133"/>
                <a:gd name="T7" fmla="*/ 136 h 179"/>
                <a:gd name="T8" fmla="*/ 70 w 133"/>
                <a:gd name="T9" fmla="*/ 159 h 179"/>
                <a:gd name="T10" fmla="*/ 15 w 133"/>
                <a:gd name="T11" fmla="*/ 122 h 179"/>
                <a:gd name="T12" fmla="*/ 5 w 133"/>
                <a:gd name="T13" fmla="*/ 109 h 179"/>
                <a:gd name="T14" fmla="*/ 0 w 133"/>
                <a:gd name="T15" fmla="*/ 118 h 179"/>
                <a:gd name="T16" fmla="*/ 0 w 133"/>
                <a:gd name="T17" fmla="*/ 155 h 179"/>
                <a:gd name="T18" fmla="*/ 1 w 133"/>
                <a:gd name="T19" fmla="*/ 157 h 179"/>
                <a:gd name="T20" fmla="*/ 70 w 133"/>
                <a:gd name="T21" fmla="*/ 179 h 179"/>
                <a:gd name="T22" fmla="*/ 133 w 133"/>
                <a:gd name="T23" fmla="*/ 127 h 179"/>
                <a:gd name="T24" fmla="*/ 80 w 133"/>
                <a:gd name="T25" fmla="*/ 72 h 179"/>
                <a:gd name="T26" fmla="*/ 35 w 133"/>
                <a:gd name="T27" fmla="*/ 38 h 179"/>
                <a:gd name="T28" fmla="*/ 60 w 133"/>
                <a:gd name="T29" fmla="*/ 19 h 179"/>
                <a:gd name="T30" fmla="*/ 112 w 133"/>
                <a:gd name="T31" fmla="*/ 49 h 179"/>
                <a:gd name="T32" fmla="*/ 122 w 133"/>
                <a:gd name="T33" fmla="*/ 60 h 179"/>
                <a:gd name="T34" fmla="*/ 127 w 133"/>
                <a:gd name="T35" fmla="*/ 52 h 179"/>
                <a:gd name="T36" fmla="*/ 125 w 133"/>
                <a:gd name="T37" fmla="*/ 24 h 179"/>
                <a:gd name="T38" fmla="*/ 124 w 133"/>
                <a:gd name="T39" fmla="*/ 18 h 179"/>
                <a:gd name="T40" fmla="*/ 63 w 133"/>
                <a:gd name="T41" fmla="*/ 0 h 179"/>
                <a:gd name="T42" fmla="*/ 4 w 133"/>
                <a:gd name="T43" fmla="*/ 4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" h="179">
                  <a:moveTo>
                    <a:pt x="4" y="45"/>
                  </a:moveTo>
                  <a:lnTo>
                    <a:pt x="4" y="45"/>
                  </a:lnTo>
                  <a:cubicBezTo>
                    <a:pt x="4" y="70"/>
                    <a:pt x="16" y="81"/>
                    <a:pt x="61" y="103"/>
                  </a:cubicBezTo>
                  <a:cubicBezTo>
                    <a:pt x="81" y="112"/>
                    <a:pt x="99" y="117"/>
                    <a:pt x="99" y="136"/>
                  </a:cubicBezTo>
                  <a:cubicBezTo>
                    <a:pt x="99" y="153"/>
                    <a:pt x="84" y="159"/>
                    <a:pt x="70" y="159"/>
                  </a:cubicBezTo>
                  <a:cubicBezTo>
                    <a:pt x="47" y="159"/>
                    <a:pt x="27" y="152"/>
                    <a:pt x="15" y="122"/>
                  </a:cubicBezTo>
                  <a:cubicBezTo>
                    <a:pt x="11" y="114"/>
                    <a:pt x="8" y="109"/>
                    <a:pt x="5" y="109"/>
                  </a:cubicBezTo>
                  <a:cubicBezTo>
                    <a:pt x="1" y="109"/>
                    <a:pt x="0" y="112"/>
                    <a:pt x="0" y="118"/>
                  </a:cubicBezTo>
                  <a:cubicBezTo>
                    <a:pt x="0" y="132"/>
                    <a:pt x="0" y="145"/>
                    <a:pt x="0" y="155"/>
                  </a:cubicBezTo>
                  <a:cubicBezTo>
                    <a:pt x="0" y="156"/>
                    <a:pt x="0" y="157"/>
                    <a:pt x="1" y="157"/>
                  </a:cubicBezTo>
                  <a:cubicBezTo>
                    <a:pt x="14" y="166"/>
                    <a:pt x="39" y="179"/>
                    <a:pt x="70" y="179"/>
                  </a:cubicBezTo>
                  <a:cubicBezTo>
                    <a:pt x="109" y="179"/>
                    <a:pt x="133" y="152"/>
                    <a:pt x="133" y="127"/>
                  </a:cubicBezTo>
                  <a:cubicBezTo>
                    <a:pt x="133" y="104"/>
                    <a:pt x="119" y="88"/>
                    <a:pt x="80" y="72"/>
                  </a:cubicBezTo>
                  <a:cubicBezTo>
                    <a:pt x="44" y="56"/>
                    <a:pt x="35" y="52"/>
                    <a:pt x="35" y="38"/>
                  </a:cubicBezTo>
                  <a:cubicBezTo>
                    <a:pt x="35" y="28"/>
                    <a:pt x="46" y="19"/>
                    <a:pt x="60" y="19"/>
                  </a:cubicBezTo>
                  <a:cubicBezTo>
                    <a:pt x="83" y="19"/>
                    <a:pt x="101" y="24"/>
                    <a:pt x="112" y="49"/>
                  </a:cubicBezTo>
                  <a:cubicBezTo>
                    <a:pt x="116" y="56"/>
                    <a:pt x="119" y="60"/>
                    <a:pt x="122" y="60"/>
                  </a:cubicBezTo>
                  <a:cubicBezTo>
                    <a:pt x="125" y="60"/>
                    <a:pt x="127" y="57"/>
                    <a:pt x="127" y="52"/>
                  </a:cubicBezTo>
                  <a:cubicBezTo>
                    <a:pt x="127" y="45"/>
                    <a:pt x="126" y="35"/>
                    <a:pt x="125" y="24"/>
                  </a:cubicBezTo>
                  <a:cubicBezTo>
                    <a:pt x="125" y="22"/>
                    <a:pt x="124" y="20"/>
                    <a:pt x="124" y="18"/>
                  </a:cubicBezTo>
                  <a:cubicBezTo>
                    <a:pt x="110" y="10"/>
                    <a:pt x="89" y="0"/>
                    <a:pt x="63" y="0"/>
                  </a:cubicBezTo>
                  <a:cubicBezTo>
                    <a:pt x="29" y="0"/>
                    <a:pt x="4" y="22"/>
                    <a:pt x="4" y="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441E609D-50AC-43AF-8942-F8173427CF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1" y="2919"/>
              <a:ext cx="31" cy="32"/>
            </a:xfrm>
            <a:custGeom>
              <a:avLst/>
              <a:gdLst>
                <a:gd name="T0" fmla="*/ 25 w 51"/>
                <a:gd name="T1" fmla="*/ 51 h 51"/>
                <a:gd name="T2" fmla="*/ 25 w 51"/>
                <a:gd name="T3" fmla="*/ 51 h 51"/>
                <a:gd name="T4" fmla="*/ 43 w 51"/>
                <a:gd name="T5" fmla="*/ 43 h 51"/>
                <a:gd name="T6" fmla="*/ 51 w 51"/>
                <a:gd name="T7" fmla="*/ 25 h 51"/>
                <a:gd name="T8" fmla="*/ 43 w 51"/>
                <a:gd name="T9" fmla="*/ 7 h 51"/>
                <a:gd name="T10" fmla="*/ 25 w 51"/>
                <a:gd name="T11" fmla="*/ 0 h 51"/>
                <a:gd name="T12" fmla="*/ 7 w 51"/>
                <a:gd name="T13" fmla="*/ 7 h 51"/>
                <a:gd name="T14" fmla="*/ 0 w 51"/>
                <a:gd name="T15" fmla="*/ 25 h 51"/>
                <a:gd name="T16" fmla="*/ 7 w 51"/>
                <a:gd name="T17" fmla="*/ 43 h 51"/>
                <a:gd name="T18" fmla="*/ 25 w 51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25" y="51"/>
                  </a:moveTo>
                  <a:lnTo>
                    <a:pt x="25" y="51"/>
                  </a:lnTo>
                  <a:cubicBezTo>
                    <a:pt x="32" y="51"/>
                    <a:pt x="38" y="48"/>
                    <a:pt x="43" y="43"/>
                  </a:cubicBezTo>
                  <a:cubicBezTo>
                    <a:pt x="48" y="38"/>
                    <a:pt x="51" y="32"/>
                    <a:pt x="51" y="25"/>
                  </a:cubicBezTo>
                  <a:cubicBezTo>
                    <a:pt x="51" y="18"/>
                    <a:pt x="48" y="12"/>
                    <a:pt x="43" y="7"/>
                  </a:cubicBezTo>
                  <a:cubicBezTo>
                    <a:pt x="38" y="2"/>
                    <a:pt x="32" y="0"/>
                    <a:pt x="25" y="0"/>
                  </a:cubicBezTo>
                  <a:cubicBezTo>
                    <a:pt x="18" y="0"/>
                    <a:pt x="12" y="2"/>
                    <a:pt x="7" y="7"/>
                  </a:cubicBezTo>
                  <a:cubicBezTo>
                    <a:pt x="2" y="12"/>
                    <a:pt x="0" y="18"/>
                    <a:pt x="0" y="25"/>
                  </a:cubicBezTo>
                  <a:cubicBezTo>
                    <a:pt x="0" y="32"/>
                    <a:pt x="2" y="38"/>
                    <a:pt x="7" y="43"/>
                  </a:cubicBezTo>
                  <a:cubicBezTo>
                    <a:pt x="12" y="48"/>
                    <a:pt x="18" y="51"/>
                    <a:pt x="25" y="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AE0597C4-1386-42BD-A555-112D80487E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" y="2974"/>
              <a:ext cx="35" cy="110"/>
            </a:xfrm>
            <a:custGeom>
              <a:avLst/>
              <a:gdLst>
                <a:gd name="T0" fmla="*/ 12 w 59"/>
                <a:gd name="T1" fmla="*/ 4 h 177"/>
                <a:gd name="T2" fmla="*/ 12 w 59"/>
                <a:gd name="T3" fmla="*/ 4 h 177"/>
                <a:gd name="T4" fmla="*/ 8 w 59"/>
                <a:gd name="T5" fmla="*/ 5 h 177"/>
                <a:gd name="T6" fmla="*/ 0 w 59"/>
                <a:gd name="T7" fmla="*/ 10 h 177"/>
                <a:gd name="T8" fmla="*/ 8 w 59"/>
                <a:gd name="T9" fmla="*/ 16 h 177"/>
                <a:gd name="T10" fmla="*/ 19 w 59"/>
                <a:gd name="T11" fmla="*/ 43 h 177"/>
                <a:gd name="T12" fmla="*/ 19 w 59"/>
                <a:gd name="T13" fmla="*/ 177 h 177"/>
                <a:gd name="T14" fmla="*/ 39 w 59"/>
                <a:gd name="T15" fmla="*/ 176 h 177"/>
                <a:gd name="T16" fmla="*/ 59 w 59"/>
                <a:gd name="T17" fmla="*/ 177 h 177"/>
                <a:gd name="T18" fmla="*/ 59 w 59"/>
                <a:gd name="T19" fmla="*/ 0 h 177"/>
                <a:gd name="T20" fmla="*/ 12 w 59"/>
                <a:gd name="T21" fmla="*/ 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77">
                  <a:moveTo>
                    <a:pt x="12" y="4"/>
                  </a:moveTo>
                  <a:lnTo>
                    <a:pt x="12" y="4"/>
                  </a:lnTo>
                  <a:lnTo>
                    <a:pt x="8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2" y="16"/>
                    <a:pt x="8" y="16"/>
                  </a:cubicBezTo>
                  <a:cubicBezTo>
                    <a:pt x="18" y="18"/>
                    <a:pt x="19" y="21"/>
                    <a:pt x="19" y="43"/>
                  </a:cubicBezTo>
                  <a:lnTo>
                    <a:pt x="19" y="177"/>
                  </a:lnTo>
                  <a:cubicBezTo>
                    <a:pt x="25" y="177"/>
                    <a:pt x="31" y="176"/>
                    <a:pt x="39" y="176"/>
                  </a:cubicBezTo>
                  <a:cubicBezTo>
                    <a:pt x="47" y="176"/>
                    <a:pt x="53" y="177"/>
                    <a:pt x="59" y="177"/>
                  </a:cubicBezTo>
                  <a:lnTo>
                    <a:pt x="59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CCD6B96E-8AD6-4385-BBAF-1D650BBA4F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35" y="2919"/>
              <a:ext cx="31" cy="32"/>
            </a:xfrm>
            <a:custGeom>
              <a:avLst/>
              <a:gdLst>
                <a:gd name="T0" fmla="*/ 26 w 52"/>
                <a:gd name="T1" fmla="*/ 51 h 51"/>
                <a:gd name="T2" fmla="*/ 26 w 52"/>
                <a:gd name="T3" fmla="*/ 51 h 51"/>
                <a:gd name="T4" fmla="*/ 44 w 52"/>
                <a:gd name="T5" fmla="*/ 43 h 51"/>
                <a:gd name="T6" fmla="*/ 52 w 52"/>
                <a:gd name="T7" fmla="*/ 25 h 51"/>
                <a:gd name="T8" fmla="*/ 44 w 52"/>
                <a:gd name="T9" fmla="*/ 7 h 51"/>
                <a:gd name="T10" fmla="*/ 26 w 52"/>
                <a:gd name="T11" fmla="*/ 0 h 51"/>
                <a:gd name="T12" fmla="*/ 8 w 52"/>
                <a:gd name="T13" fmla="*/ 7 h 51"/>
                <a:gd name="T14" fmla="*/ 0 w 52"/>
                <a:gd name="T15" fmla="*/ 25 h 51"/>
                <a:gd name="T16" fmla="*/ 8 w 52"/>
                <a:gd name="T17" fmla="*/ 43 h 51"/>
                <a:gd name="T18" fmla="*/ 26 w 52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lnTo>
                    <a:pt x="26" y="51"/>
                  </a:lnTo>
                  <a:cubicBezTo>
                    <a:pt x="33" y="51"/>
                    <a:pt x="39" y="48"/>
                    <a:pt x="44" y="43"/>
                  </a:cubicBezTo>
                  <a:cubicBezTo>
                    <a:pt x="49" y="38"/>
                    <a:pt x="52" y="32"/>
                    <a:pt x="52" y="25"/>
                  </a:cubicBezTo>
                  <a:cubicBezTo>
                    <a:pt x="52" y="18"/>
                    <a:pt x="49" y="12"/>
                    <a:pt x="44" y="7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19" y="0"/>
                    <a:pt x="13" y="2"/>
                    <a:pt x="8" y="7"/>
                  </a:cubicBezTo>
                  <a:cubicBezTo>
                    <a:pt x="3" y="12"/>
                    <a:pt x="0" y="18"/>
                    <a:pt x="0" y="25"/>
                  </a:cubicBezTo>
                  <a:cubicBezTo>
                    <a:pt x="0" y="32"/>
                    <a:pt x="3" y="38"/>
                    <a:pt x="8" y="43"/>
                  </a:cubicBezTo>
                  <a:cubicBezTo>
                    <a:pt x="13" y="48"/>
                    <a:pt x="19" y="51"/>
                    <a:pt x="26" y="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743B3DF8-800B-468C-9FEE-5767705301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26" y="2974"/>
              <a:ext cx="37" cy="110"/>
            </a:xfrm>
            <a:custGeom>
              <a:avLst/>
              <a:gdLst>
                <a:gd name="T0" fmla="*/ 12 w 60"/>
                <a:gd name="T1" fmla="*/ 4 h 177"/>
                <a:gd name="T2" fmla="*/ 12 w 60"/>
                <a:gd name="T3" fmla="*/ 4 h 177"/>
                <a:gd name="T4" fmla="*/ 9 w 60"/>
                <a:gd name="T5" fmla="*/ 5 h 177"/>
                <a:gd name="T6" fmla="*/ 0 w 60"/>
                <a:gd name="T7" fmla="*/ 10 h 177"/>
                <a:gd name="T8" fmla="*/ 9 w 60"/>
                <a:gd name="T9" fmla="*/ 16 h 177"/>
                <a:gd name="T10" fmla="*/ 20 w 60"/>
                <a:gd name="T11" fmla="*/ 43 h 177"/>
                <a:gd name="T12" fmla="*/ 20 w 60"/>
                <a:gd name="T13" fmla="*/ 177 h 177"/>
                <a:gd name="T14" fmla="*/ 40 w 60"/>
                <a:gd name="T15" fmla="*/ 176 h 177"/>
                <a:gd name="T16" fmla="*/ 60 w 60"/>
                <a:gd name="T17" fmla="*/ 177 h 177"/>
                <a:gd name="T18" fmla="*/ 60 w 60"/>
                <a:gd name="T19" fmla="*/ 0 h 177"/>
                <a:gd name="T20" fmla="*/ 12 w 60"/>
                <a:gd name="T21" fmla="*/ 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177">
                  <a:moveTo>
                    <a:pt x="12" y="4"/>
                  </a:moveTo>
                  <a:lnTo>
                    <a:pt x="12" y="4"/>
                  </a:lnTo>
                  <a:lnTo>
                    <a:pt x="9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9" y="16"/>
                  </a:cubicBezTo>
                  <a:cubicBezTo>
                    <a:pt x="18" y="18"/>
                    <a:pt x="20" y="21"/>
                    <a:pt x="20" y="43"/>
                  </a:cubicBezTo>
                  <a:lnTo>
                    <a:pt x="20" y="177"/>
                  </a:lnTo>
                  <a:cubicBezTo>
                    <a:pt x="26" y="177"/>
                    <a:pt x="32" y="176"/>
                    <a:pt x="40" y="176"/>
                  </a:cubicBezTo>
                  <a:cubicBezTo>
                    <a:pt x="48" y="176"/>
                    <a:pt x="54" y="177"/>
                    <a:pt x="60" y="177"/>
                  </a:cubicBezTo>
                  <a:lnTo>
                    <a:pt x="60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2D596E1C-03C6-4E97-A65E-138FA2B18D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08" y="2914"/>
              <a:ext cx="109" cy="171"/>
            </a:xfrm>
            <a:custGeom>
              <a:avLst/>
              <a:gdLst>
                <a:gd name="T0" fmla="*/ 174 w 180"/>
                <a:gd name="T1" fmla="*/ 125 h 274"/>
                <a:gd name="T2" fmla="*/ 174 w 180"/>
                <a:gd name="T3" fmla="*/ 125 h 274"/>
                <a:gd name="T4" fmla="*/ 153 w 180"/>
                <a:gd name="T5" fmla="*/ 104 h 274"/>
                <a:gd name="T6" fmla="*/ 125 w 180"/>
                <a:gd name="T7" fmla="*/ 97 h 274"/>
                <a:gd name="T8" fmla="*/ 89 w 180"/>
                <a:gd name="T9" fmla="*/ 107 h 274"/>
                <a:gd name="T10" fmla="*/ 58 w 180"/>
                <a:gd name="T11" fmla="*/ 136 h 274"/>
                <a:gd name="T12" fmla="*/ 58 w 180"/>
                <a:gd name="T13" fmla="*/ 0 h 274"/>
                <a:gd name="T14" fmla="*/ 12 w 180"/>
                <a:gd name="T15" fmla="*/ 3 h 274"/>
                <a:gd name="T16" fmla="*/ 8 w 180"/>
                <a:gd name="T17" fmla="*/ 4 h 274"/>
                <a:gd name="T18" fmla="*/ 0 w 180"/>
                <a:gd name="T19" fmla="*/ 9 h 274"/>
                <a:gd name="T20" fmla="*/ 8 w 180"/>
                <a:gd name="T21" fmla="*/ 15 h 274"/>
                <a:gd name="T22" fmla="*/ 18 w 180"/>
                <a:gd name="T23" fmla="*/ 42 h 274"/>
                <a:gd name="T24" fmla="*/ 18 w 180"/>
                <a:gd name="T25" fmla="*/ 273 h 274"/>
                <a:gd name="T26" fmla="*/ 36 w 180"/>
                <a:gd name="T27" fmla="*/ 272 h 274"/>
                <a:gd name="T28" fmla="*/ 58 w 180"/>
                <a:gd name="T29" fmla="*/ 274 h 274"/>
                <a:gd name="T30" fmla="*/ 58 w 180"/>
                <a:gd name="T31" fmla="*/ 179 h 274"/>
                <a:gd name="T32" fmla="*/ 66 w 180"/>
                <a:gd name="T33" fmla="*/ 152 h 274"/>
                <a:gd name="T34" fmla="*/ 81 w 180"/>
                <a:gd name="T35" fmla="*/ 135 h 274"/>
                <a:gd name="T36" fmla="*/ 113 w 180"/>
                <a:gd name="T37" fmla="*/ 125 h 274"/>
                <a:gd name="T38" fmla="*/ 136 w 180"/>
                <a:gd name="T39" fmla="*/ 137 h 274"/>
                <a:gd name="T40" fmla="*/ 141 w 180"/>
                <a:gd name="T41" fmla="*/ 183 h 274"/>
                <a:gd name="T42" fmla="*/ 141 w 180"/>
                <a:gd name="T43" fmla="*/ 274 h 274"/>
                <a:gd name="T44" fmla="*/ 145 w 180"/>
                <a:gd name="T45" fmla="*/ 273 h 274"/>
                <a:gd name="T46" fmla="*/ 163 w 180"/>
                <a:gd name="T47" fmla="*/ 272 h 274"/>
                <a:gd name="T48" fmla="*/ 180 w 180"/>
                <a:gd name="T49" fmla="*/ 273 h 274"/>
                <a:gd name="T50" fmla="*/ 180 w 180"/>
                <a:gd name="T51" fmla="*/ 178 h 274"/>
                <a:gd name="T52" fmla="*/ 174 w 180"/>
                <a:gd name="T53" fmla="*/ 12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" h="274">
                  <a:moveTo>
                    <a:pt x="174" y="125"/>
                  </a:moveTo>
                  <a:lnTo>
                    <a:pt x="174" y="125"/>
                  </a:lnTo>
                  <a:cubicBezTo>
                    <a:pt x="169" y="115"/>
                    <a:pt x="162" y="108"/>
                    <a:pt x="153" y="104"/>
                  </a:cubicBezTo>
                  <a:cubicBezTo>
                    <a:pt x="144" y="99"/>
                    <a:pt x="135" y="97"/>
                    <a:pt x="125" y="97"/>
                  </a:cubicBezTo>
                  <a:cubicBezTo>
                    <a:pt x="113" y="97"/>
                    <a:pt x="99" y="100"/>
                    <a:pt x="89" y="107"/>
                  </a:cubicBezTo>
                  <a:cubicBezTo>
                    <a:pt x="79" y="113"/>
                    <a:pt x="67" y="123"/>
                    <a:pt x="58" y="136"/>
                  </a:cubicBezTo>
                  <a:lnTo>
                    <a:pt x="58" y="0"/>
                  </a:lnTo>
                  <a:lnTo>
                    <a:pt x="12" y="3"/>
                  </a:lnTo>
                  <a:lnTo>
                    <a:pt x="8" y="4"/>
                  </a:lnTo>
                  <a:cubicBezTo>
                    <a:pt x="2" y="4"/>
                    <a:pt x="0" y="6"/>
                    <a:pt x="0" y="9"/>
                  </a:cubicBezTo>
                  <a:cubicBezTo>
                    <a:pt x="0" y="13"/>
                    <a:pt x="2" y="15"/>
                    <a:pt x="8" y="15"/>
                  </a:cubicBezTo>
                  <a:cubicBezTo>
                    <a:pt x="20" y="17"/>
                    <a:pt x="18" y="21"/>
                    <a:pt x="18" y="42"/>
                  </a:cubicBezTo>
                  <a:lnTo>
                    <a:pt x="18" y="273"/>
                  </a:lnTo>
                  <a:cubicBezTo>
                    <a:pt x="23" y="273"/>
                    <a:pt x="28" y="272"/>
                    <a:pt x="36" y="272"/>
                  </a:cubicBezTo>
                  <a:cubicBezTo>
                    <a:pt x="43" y="272"/>
                    <a:pt x="52" y="273"/>
                    <a:pt x="58" y="274"/>
                  </a:cubicBezTo>
                  <a:lnTo>
                    <a:pt x="58" y="179"/>
                  </a:lnTo>
                  <a:cubicBezTo>
                    <a:pt x="58" y="168"/>
                    <a:pt x="61" y="160"/>
                    <a:pt x="66" y="152"/>
                  </a:cubicBezTo>
                  <a:cubicBezTo>
                    <a:pt x="71" y="146"/>
                    <a:pt x="76" y="139"/>
                    <a:pt x="81" y="135"/>
                  </a:cubicBezTo>
                  <a:cubicBezTo>
                    <a:pt x="90" y="128"/>
                    <a:pt x="103" y="125"/>
                    <a:pt x="113" y="125"/>
                  </a:cubicBezTo>
                  <a:cubicBezTo>
                    <a:pt x="124" y="125"/>
                    <a:pt x="132" y="129"/>
                    <a:pt x="136" y="137"/>
                  </a:cubicBezTo>
                  <a:cubicBezTo>
                    <a:pt x="139" y="146"/>
                    <a:pt x="141" y="154"/>
                    <a:pt x="141" y="183"/>
                  </a:cubicBezTo>
                  <a:lnTo>
                    <a:pt x="141" y="274"/>
                  </a:lnTo>
                  <a:cubicBezTo>
                    <a:pt x="142" y="274"/>
                    <a:pt x="143" y="274"/>
                    <a:pt x="145" y="273"/>
                  </a:cubicBezTo>
                  <a:cubicBezTo>
                    <a:pt x="151" y="273"/>
                    <a:pt x="160" y="272"/>
                    <a:pt x="163" y="272"/>
                  </a:cubicBezTo>
                  <a:cubicBezTo>
                    <a:pt x="174" y="272"/>
                    <a:pt x="176" y="272"/>
                    <a:pt x="180" y="273"/>
                  </a:cubicBezTo>
                  <a:lnTo>
                    <a:pt x="180" y="178"/>
                  </a:lnTo>
                  <a:cubicBezTo>
                    <a:pt x="180" y="151"/>
                    <a:pt x="179" y="135"/>
                    <a:pt x="174" y="1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5AFCA421-C44B-49AA-8043-BEABC452EC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26" y="2914"/>
              <a:ext cx="104" cy="172"/>
            </a:xfrm>
            <a:custGeom>
              <a:avLst/>
              <a:gdLst>
                <a:gd name="T0" fmla="*/ 133 w 173"/>
                <a:gd name="T1" fmla="*/ 201 h 277"/>
                <a:gd name="T2" fmla="*/ 133 w 173"/>
                <a:gd name="T3" fmla="*/ 201 h 277"/>
                <a:gd name="T4" fmla="*/ 126 w 173"/>
                <a:gd name="T5" fmla="*/ 226 h 277"/>
                <a:gd name="T6" fmla="*/ 87 w 173"/>
                <a:gd name="T7" fmla="*/ 248 h 277"/>
                <a:gd name="T8" fmla="*/ 43 w 173"/>
                <a:gd name="T9" fmla="*/ 184 h 277"/>
                <a:gd name="T10" fmla="*/ 91 w 173"/>
                <a:gd name="T11" fmla="*/ 117 h 277"/>
                <a:gd name="T12" fmla="*/ 126 w 173"/>
                <a:gd name="T13" fmla="*/ 135 h 277"/>
                <a:gd name="T14" fmla="*/ 133 w 173"/>
                <a:gd name="T15" fmla="*/ 160 h 277"/>
                <a:gd name="T16" fmla="*/ 133 w 173"/>
                <a:gd name="T17" fmla="*/ 201 h 277"/>
                <a:gd name="T18" fmla="*/ 133 w 173"/>
                <a:gd name="T19" fmla="*/ 201 h 277"/>
                <a:gd name="T20" fmla="*/ 126 w 173"/>
                <a:gd name="T21" fmla="*/ 3 h 277"/>
                <a:gd name="T22" fmla="*/ 126 w 173"/>
                <a:gd name="T23" fmla="*/ 3 h 277"/>
                <a:gd name="T24" fmla="*/ 122 w 173"/>
                <a:gd name="T25" fmla="*/ 4 h 277"/>
                <a:gd name="T26" fmla="*/ 114 w 173"/>
                <a:gd name="T27" fmla="*/ 9 h 277"/>
                <a:gd name="T28" fmla="*/ 122 w 173"/>
                <a:gd name="T29" fmla="*/ 15 h 277"/>
                <a:gd name="T30" fmla="*/ 133 w 173"/>
                <a:gd name="T31" fmla="*/ 42 h 277"/>
                <a:gd name="T32" fmla="*/ 133 w 173"/>
                <a:gd name="T33" fmla="*/ 116 h 277"/>
                <a:gd name="T34" fmla="*/ 88 w 173"/>
                <a:gd name="T35" fmla="*/ 98 h 277"/>
                <a:gd name="T36" fmla="*/ 0 w 173"/>
                <a:gd name="T37" fmla="*/ 192 h 277"/>
                <a:gd name="T38" fmla="*/ 81 w 173"/>
                <a:gd name="T39" fmla="*/ 277 h 277"/>
                <a:gd name="T40" fmla="*/ 111 w 173"/>
                <a:gd name="T41" fmla="*/ 269 h 277"/>
                <a:gd name="T42" fmla="*/ 133 w 173"/>
                <a:gd name="T43" fmla="*/ 246 h 277"/>
                <a:gd name="T44" fmla="*/ 133 w 173"/>
                <a:gd name="T45" fmla="*/ 274 h 277"/>
                <a:gd name="T46" fmla="*/ 173 w 173"/>
                <a:gd name="T47" fmla="*/ 270 h 277"/>
                <a:gd name="T48" fmla="*/ 173 w 173"/>
                <a:gd name="T49" fmla="*/ 0 h 277"/>
                <a:gd name="T50" fmla="*/ 126 w 173"/>
                <a:gd name="T51" fmla="*/ 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3" h="277">
                  <a:moveTo>
                    <a:pt x="133" y="201"/>
                  </a:moveTo>
                  <a:lnTo>
                    <a:pt x="133" y="201"/>
                  </a:lnTo>
                  <a:cubicBezTo>
                    <a:pt x="133" y="209"/>
                    <a:pt x="130" y="219"/>
                    <a:pt x="126" y="226"/>
                  </a:cubicBezTo>
                  <a:cubicBezTo>
                    <a:pt x="119" y="238"/>
                    <a:pt x="106" y="248"/>
                    <a:pt x="87" y="248"/>
                  </a:cubicBezTo>
                  <a:cubicBezTo>
                    <a:pt x="59" y="248"/>
                    <a:pt x="43" y="226"/>
                    <a:pt x="43" y="184"/>
                  </a:cubicBezTo>
                  <a:cubicBezTo>
                    <a:pt x="43" y="145"/>
                    <a:pt x="62" y="117"/>
                    <a:pt x="91" y="117"/>
                  </a:cubicBezTo>
                  <a:cubicBezTo>
                    <a:pt x="108" y="117"/>
                    <a:pt x="118" y="125"/>
                    <a:pt x="126" y="135"/>
                  </a:cubicBezTo>
                  <a:cubicBezTo>
                    <a:pt x="130" y="141"/>
                    <a:pt x="133" y="152"/>
                    <a:pt x="133" y="160"/>
                  </a:cubicBezTo>
                  <a:lnTo>
                    <a:pt x="133" y="201"/>
                  </a:lnTo>
                  <a:lnTo>
                    <a:pt x="133" y="201"/>
                  </a:lnTo>
                  <a:close/>
                  <a:moveTo>
                    <a:pt x="126" y="3"/>
                  </a:moveTo>
                  <a:lnTo>
                    <a:pt x="126" y="3"/>
                  </a:lnTo>
                  <a:lnTo>
                    <a:pt x="122" y="4"/>
                  </a:lnTo>
                  <a:cubicBezTo>
                    <a:pt x="116" y="4"/>
                    <a:pt x="114" y="6"/>
                    <a:pt x="114" y="9"/>
                  </a:cubicBezTo>
                  <a:cubicBezTo>
                    <a:pt x="114" y="13"/>
                    <a:pt x="116" y="15"/>
                    <a:pt x="122" y="15"/>
                  </a:cubicBezTo>
                  <a:cubicBezTo>
                    <a:pt x="134" y="17"/>
                    <a:pt x="133" y="21"/>
                    <a:pt x="133" y="42"/>
                  </a:cubicBezTo>
                  <a:lnTo>
                    <a:pt x="133" y="116"/>
                  </a:lnTo>
                  <a:cubicBezTo>
                    <a:pt x="122" y="105"/>
                    <a:pt x="107" y="98"/>
                    <a:pt x="88" y="98"/>
                  </a:cubicBezTo>
                  <a:cubicBezTo>
                    <a:pt x="36" y="98"/>
                    <a:pt x="0" y="136"/>
                    <a:pt x="0" y="192"/>
                  </a:cubicBezTo>
                  <a:cubicBezTo>
                    <a:pt x="0" y="240"/>
                    <a:pt x="34" y="277"/>
                    <a:pt x="81" y="277"/>
                  </a:cubicBezTo>
                  <a:cubicBezTo>
                    <a:pt x="92" y="277"/>
                    <a:pt x="102" y="274"/>
                    <a:pt x="111" y="269"/>
                  </a:cubicBezTo>
                  <a:cubicBezTo>
                    <a:pt x="119" y="264"/>
                    <a:pt x="127" y="256"/>
                    <a:pt x="133" y="246"/>
                  </a:cubicBezTo>
                  <a:lnTo>
                    <a:pt x="133" y="274"/>
                  </a:lnTo>
                  <a:lnTo>
                    <a:pt x="173" y="270"/>
                  </a:lnTo>
                  <a:lnTo>
                    <a:pt x="173" y="0"/>
                  </a:lnTo>
                  <a:lnTo>
                    <a:pt x="12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90CB968E-B21A-48CC-BF68-2B41BC0A5E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2" y="2974"/>
              <a:ext cx="110" cy="111"/>
            </a:xfrm>
            <a:custGeom>
              <a:avLst/>
              <a:gdLst>
                <a:gd name="T0" fmla="*/ 130 w 182"/>
                <a:gd name="T1" fmla="*/ 1 h 178"/>
                <a:gd name="T2" fmla="*/ 130 w 182"/>
                <a:gd name="T3" fmla="*/ 1 h 178"/>
                <a:gd name="T4" fmla="*/ 59 w 182"/>
                <a:gd name="T5" fmla="*/ 40 h 178"/>
                <a:gd name="T6" fmla="*/ 59 w 182"/>
                <a:gd name="T7" fmla="*/ 0 h 178"/>
                <a:gd name="T8" fmla="*/ 12 w 182"/>
                <a:gd name="T9" fmla="*/ 4 h 178"/>
                <a:gd name="T10" fmla="*/ 8 w 182"/>
                <a:gd name="T11" fmla="*/ 5 h 178"/>
                <a:gd name="T12" fmla="*/ 0 w 182"/>
                <a:gd name="T13" fmla="*/ 10 h 178"/>
                <a:gd name="T14" fmla="*/ 8 w 182"/>
                <a:gd name="T15" fmla="*/ 16 h 178"/>
                <a:gd name="T16" fmla="*/ 19 w 182"/>
                <a:gd name="T17" fmla="*/ 43 h 178"/>
                <a:gd name="T18" fmla="*/ 19 w 182"/>
                <a:gd name="T19" fmla="*/ 177 h 178"/>
                <a:gd name="T20" fmla="*/ 39 w 182"/>
                <a:gd name="T21" fmla="*/ 176 h 178"/>
                <a:gd name="T22" fmla="*/ 59 w 182"/>
                <a:gd name="T23" fmla="*/ 177 h 178"/>
                <a:gd name="T24" fmla="*/ 59 w 182"/>
                <a:gd name="T25" fmla="*/ 80 h 178"/>
                <a:gd name="T26" fmla="*/ 65 w 182"/>
                <a:gd name="T27" fmla="*/ 62 h 178"/>
                <a:gd name="T28" fmla="*/ 114 w 182"/>
                <a:gd name="T29" fmla="*/ 29 h 178"/>
                <a:gd name="T30" fmla="*/ 142 w 182"/>
                <a:gd name="T31" fmla="*/ 75 h 178"/>
                <a:gd name="T32" fmla="*/ 142 w 182"/>
                <a:gd name="T33" fmla="*/ 178 h 178"/>
                <a:gd name="T34" fmla="*/ 163 w 182"/>
                <a:gd name="T35" fmla="*/ 176 h 178"/>
                <a:gd name="T36" fmla="*/ 182 w 182"/>
                <a:gd name="T37" fmla="*/ 178 h 178"/>
                <a:gd name="T38" fmla="*/ 182 w 182"/>
                <a:gd name="T39" fmla="*/ 58 h 178"/>
                <a:gd name="T40" fmla="*/ 130 w 182"/>
                <a:gd name="T41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2" h="178">
                  <a:moveTo>
                    <a:pt x="130" y="1"/>
                  </a:moveTo>
                  <a:lnTo>
                    <a:pt x="130" y="1"/>
                  </a:lnTo>
                  <a:cubicBezTo>
                    <a:pt x="101" y="1"/>
                    <a:pt x="72" y="23"/>
                    <a:pt x="59" y="40"/>
                  </a:cubicBezTo>
                  <a:lnTo>
                    <a:pt x="59" y="0"/>
                  </a:lnTo>
                  <a:lnTo>
                    <a:pt x="12" y="4"/>
                  </a:lnTo>
                  <a:lnTo>
                    <a:pt x="8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8" y="16"/>
                  </a:cubicBezTo>
                  <a:cubicBezTo>
                    <a:pt x="18" y="17"/>
                    <a:pt x="19" y="21"/>
                    <a:pt x="19" y="43"/>
                  </a:cubicBezTo>
                  <a:lnTo>
                    <a:pt x="19" y="177"/>
                  </a:lnTo>
                  <a:cubicBezTo>
                    <a:pt x="25" y="177"/>
                    <a:pt x="32" y="176"/>
                    <a:pt x="39" y="176"/>
                  </a:cubicBezTo>
                  <a:cubicBezTo>
                    <a:pt x="47" y="176"/>
                    <a:pt x="53" y="177"/>
                    <a:pt x="59" y="177"/>
                  </a:cubicBezTo>
                  <a:lnTo>
                    <a:pt x="59" y="80"/>
                  </a:lnTo>
                  <a:cubicBezTo>
                    <a:pt x="59" y="73"/>
                    <a:pt x="62" y="66"/>
                    <a:pt x="65" y="62"/>
                  </a:cubicBezTo>
                  <a:cubicBezTo>
                    <a:pt x="73" y="50"/>
                    <a:pt x="91" y="29"/>
                    <a:pt x="114" y="29"/>
                  </a:cubicBezTo>
                  <a:cubicBezTo>
                    <a:pt x="135" y="29"/>
                    <a:pt x="142" y="39"/>
                    <a:pt x="142" y="75"/>
                  </a:cubicBezTo>
                  <a:lnTo>
                    <a:pt x="142" y="178"/>
                  </a:lnTo>
                  <a:cubicBezTo>
                    <a:pt x="149" y="177"/>
                    <a:pt x="154" y="176"/>
                    <a:pt x="163" y="176"/>
                  </a:cubicBezTo>
                  <a:cubicBezTo>
                    <a:pt x="172" y="176"/>
                    <a:pt x="177" y="177"/>
                    <a:pt x="182" y="178"/>
                  </a:cubicBezTo>
                  <a:lnTo>
                    <a:pt x="182" y="58"/>
                  </a:lnTo>
                  <a:cubicBezTo>
                    <a:pt x="182" y="24"/>
                    <a:pt x="164" y="1"/>
                    <a:pt x="13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68DCE117-7ADD-4751-95CC-47A8A45A7E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" y="2917"/>
              <a:ext cx="164" cy="170"/>
            </a:xfrm>
            <a:custGeom>
              <a:avLst/>
              <a:gdLst>
                <a:gd name="T0" fmla="*/ 270 w 272"/>
                <a:gd name="T1" fmla="*/ 142 h 274"/>
                <a:gd name="T2" fmla="*/ 270 w 272"/>
                <a:gd name="T3" fmla="*/ 142 h 274"/>
                <a:gd name="T4" fmla="*/ 221 w 272"/>
                <a:gd name="T5" fmla="*/ 144 h 274"/>
                <a:gd name="T6" fmla="*/ 191 w 272"/>
                <a:gd name="T7" fmla="*/ 144 h 274"/>
                <a:gd name="T8" fmla="*/ 184 w 272"/>
                <a:gd name="T9" fmla="*/ 149 h 274"/>
                <a:gd name="T10" fmla="*/ 192 w 272"/>
                <a:gd name="T11" fmla="*/ 155 h 274"/>
                <a:gd name="T12" fmla="*/ 221 w 272"/>
                <a:gd name="T13" fmla="*/ 172 h 274"/>
                <a:gd name="T14" fmla="*/ 224 w 272"/>
                <a:gd name="T15" fmla="*/ 208 h 274"/>
                <a:gd name="T16" fmla="*/ 152 w 272"/>
                <a:gd name="T17" fmla="*/ 252 h 274"/>
                <a:gd name="T18" fmla="*/ 55 w 272"/>
                <a:gd name="T19" fmla="*/ 136 h 274"/>
                <a:gd name="T20" fmla="*/ 153 w 272"/>
                <a:gd name="T21" fmla="*/ 23 h 274"/>
                <a:gd name="T22" fmla="*/ 258 w 272"/>
                <a:gd name="T23" fmla="*/ 88 h 274"/>
                <a:gd name="T24" fmla="*/ 266 w 272"/>
                <a:gd name="T25" fmla="*/ 95 h 274"/>
                <a:gd name="T26" fmla="*/ 272 w 272"/>
                <a:gd name="T27" fmla="*/ 89 h 274"/>
                <a:gd name="T28" fmla="*/ 271 w 272"/>
                <a:gd name="T29" fmla="*/ 82 h 274"/>
                <a:gd name="T30" fmla="*/ 268 w 272"/>
                <a:gd name="T31" fmla="*/ 53 h 274"/>
                <a:gd name="T32" fmla="*/ 265 w 272"/>
                <a:gd name="T33" fmla="*/ 24 h 274"/>
                <a:gd name="T34" fmla="*/ 152 w 272"/>
                <a:gd name="T35" fmla="*/ 0 h 274"/>
                <a:gd name="T36" fmla="*/ 39 w 272"/>
                <a:gd name="T37" fmla="*/ 42 h 274"/>
                <a:gd name="T38" fmla="*/ 0 w 272"/>
                <a:gd name="T39" fmla="*/ 142 h 274"/>
                <a:gd name="T40" fmla="*/ 19 w 272"/>
                <a:gd name="T41" fmla="*/ 212 h 274"/>
                <a:gd name="T42" fmla="*/ 71 w 272"/>
                <a:gd name="T43" fmla="*/ 258 h 274"/>
                <a:gd name="T44" fmla="*/ 145 w 272"/>
                <a:gd name="T45" fmla="*/ 274 h 274"/>
                <a:gd name="T46" fmla="*/ 194 w 272"/>
                <a:gd name="T47" fmla="*/ 268 h 274"/>
                <a:gd name="T48" fmla="*/ 242 w 272"/>
                <a:gd name="T49" fmla="*/ 250 h 274"/>
                <a:gd name="T50" fmla="*/ 266 w 272"/>
                <a:gd name="T51" fmla="*/ 236 h 274"/>
                <a:gd name="T52" fmla="*/ 267 w 272"/>
                <a:gd name="T53" fmla="*/ 222 h 274"/>
                <a:gd name="T54" fmla="*/ 270 w 272"/>
                <a:gd name="T55" fmla="*/ 14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2" h="274">
                  <a:moveTo>
                    <a:pt x="270" y="142"/>
                  </a:moveTo>
                  <a:lnTo>
                    <a:pt x="270" y="142"/>
                  </a:lnTo>
                  <a:lnTo>
                    <a:pt x="221" y="144"/>
                  </a:lnTo>
                  <a:lnTo>
                    <a:pt x="191" y="144"/>
                  </a:lnTo>
                  <a:cubicBezTo>
                    <a:pt x="186" y="144"/>
                    <a:pt x="184" y="146"/>
                    <a:pt x="184" y="149"/>
                  </a:cubicBezTo>
                  <a:cubicBezTo>
                    <a:pt x="184" y="153"/>
                    <a:pt x="187" y="155"/>
                    <a:pt x="192" y="155"/>
                  </a:cubicBezTo>
                  <a:cubicBezTo>
                    <a:pt x="211" y="157"/>
                    <a:pt x="216" y="161"/>
                    <a:pt x="221" y="172"/>
                  </a:cubicBezTo>
                  <a:cubicBezTo>
                    <a:pt x="223" y="178"/>
                    <a:pt x="224" y="187"/>
                    <a:pt x="224" y="208"/>
                  </a:cubicBezTo>
                  <a:cubicBezTo>
                    <a:pt x="224" y="228"/>
                    <a:pt x="197" y="252"/>
                    <a:pt x="152" y="252"/>
                  </a:cubicBezTo>
                  <a:cubicBezTo>
                    <a:pt x="101" y="252"/>
                    <a:pt x="55" y="206"/>
                    <a:pt x="55" y="136"/>
                  </a:cubicBezTo>
                  <a:cubicBezTo>
                    <a:pt x="55" y="60"/>
                    <a:pt x="104" y="23"/>
                    <a:pt x="153" y="23"/>
                  </a:cubicBezTo>
                  <a:cubicBezTo>
                    <a:pt x="208" y="23"/>
                    <a:pt x="240" y="50"/>
                    <a:pt x="258" y="88"/>
                  </a:cubicBezTo>
                  <a:cubicBezTo>
                    <a:pt x="260" y="93"/>
                    <a:pt x="263" y="95"/>
                    <a:pt x="266" y="95"/>
                  </a:cubicBezTo>
                  <a:cubicBezTo>
                    <a:pt x="270" y="95"/>
                    <a:pt x="272" y="93"/>
                    <a:pt x="272" y="89"/>
                  </a:cubicBezTo>
                  <a:cubicBezTo>
                    <a:pt x="272" y="87"/>
                    <a:pt x="271" y="85"/>
                    <a:pt x="271" y="82"/>
                  </a:cubicBezTo>
                  <a:cubicBezTo>
                    <a:pt x="271" y="82"/>
                    <a:pt x="269" y="56"/>
                    <a:pt x="268" y="53"/>
                  </a:cubicBezTo>
                  <a:cubicBezTo>
                    <a:pt x="267" y="44"/>
                    <a:pt x="265" y="24"/>
                    <a:pt x="265" y="24"/>
                  </a:cubicBezTo>
                  <a:cubicBezTo>
                    <a:pt x="265" y="24"/>
                    <a:pt x="218" y="0"/>
                    <a:pt x="152" y="0"/>
                  </a:cubicBezTo>
                  <a:cubicBezTo>
                    <a:pt x="106" y="0"/>
                    <a:pt x="66" y="14"/>
                    <a:pt x="39" y="42"/>
                  </a:cubicBezTo>
                  <a:cubicBezTo>
                    <a:pt x="13" y="70"/>
                    <a:pt x="0" y="103"/>
                    <a:pt x="0" y="142"/>
                  </a:cubicBezTo>
                  <a:cubicBezTo>
                    <a:pt x="0" y="169"/>
                    <a:pt x="6" y="192"/>
                    <a:pt x="19" y="212"/>
                  </a:cubicBezTo>
                  <a:cubicBezTo>
                    <a:pt x="32" y="232"/>
                    <a:pt x="50" y="247"/>
                    <a:pt x="71" y="258"/>
                  </a:cubicBezTo>
                  <a:cubicBezTo>
                    <a:pt x="93" y="268"/>
                    <a:pt x="118" y="274"/>
                    <a:pt x="145" y="274"/>
                  </a:cubicBezTo>
                  <a:cubicBezTo>
                    <a:pt x="161" y="274"/>
                    <a:pt x="178" y="272"/>
                    <a:pt x="194" y="268"/>
                  </a:cubicBezTo>
                  <a:cubicBezTo>
                    <a:pt x="211" y="264"/>
                    <a:pt x="227" y="258"/>
                    <a:pt x="242" y="250"/>
                  </a:cubicBezTo>
                  <a:cubicBezTo>
                    <a:pt x="258" y="242"/>
                    <a:pt x="266" y="237"/>
                    <a:pt x="266" y="236"/>
                  </a:cubicBezTo>
                  <a:cubicBezTo>
                    <a:pt x="266" y="235"/>
                    <a:pt x="266" y="231"/>
                    <a:pt x="267" y="222"/>
                  </a:cubicBezTo>
                  <a:cubicBezTo>
                    <a:pt x="268" y="185"/>
                    <a:pt x="270" y="142"/>
                    <a:pt x="270" y="1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026165B1-574D-413D-88E4-AA74FE6CF2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4" y="2973"/>
              <a:ext cx="124" cy="178"/>
            </a:xfrm>
            <a:custGeom>
              <a:avLst/>
              <a:gdLst>
                <a:gd name="T0" fmla="*/ 92 w 207"/>
                <a:gd name="T1" fmla="*/ 110 h 287"/>
                <a:gd name="T2" fmla="*/ 92 w 207"/>
                <a:gd name="T3" fmla="*/ 110 h 287"/>
                <a:gd name="T4" fmla="*/ 54 w 207"/>
                <a:gd name="T5" fmla="*/ 63 h 287"/>
                <a:gd name="T6" fmla="*/ 86 w 207"/>
                <a:gd name="T7" fmla="*/ 21 h 287"/>
                <a:gd name="T8" fmla="*/ 121 w 207"/>
                <a:gd name="T9" fmla="*/ 68 h 287"/>
                <a:gd name="T10" fmla="*/ 92 w 207"/>
                <a:gd name="T11" fmla="*/ 110 h 287"/>
                <a:gd name="T12" fmla="*/ 104 w 207"/>
                <a:gd name="T13" fmla="*/ 195 h 287"/>
                <a:gd name="T14" fmla="*/ 104 w 207"/>
                <a:gd name="T15" fmla="*/ 195 h 287"/>
                <a:gd name="T16" fmla="*/ 164 w 207"/>
                <a:gd name="T17" fmla="*/ 224 h 287"/>
                <a:gd name="T18" fmla="*/ 90 w 207"/>
                <a:gd name="T19" fmla="*/ 263 h 287"/>
                <a:gd name="T20" fmla="*/ 34 w 207"/>
                <a:gd name="T21" fmla="*/ 233 h 287"/>
                <a:gd name="T22" fmla="*/ 104 w 207"/>
                <a:gd name="T23" fmla="*/ 195 h 287"/>
                <a:gd name="T24" fmla="*/ 186 w 207"/>
                <a:gd name="T25" fmla="*/ 0 h 287"/>
                <a:gd name="T26" fmla="*/ 186 w 207"/>
                <a:gd name="T27" fmla="*/ 0 h 287"/>
                <a:gd name="T28" fmla="*/ 145 w 207"/>
                <a:gd name="T29" fmla="*/ 21 h 287"/>
                <a:gd name="T30" fmla="*/ 93 w 207"/>
                <a:gd name="T31" fmla="*/ 2 h 287"/>
                <a:gd name="T32" fmla="*/ 13 w 207"/>
                <a:gd name="T33" fmla="*/ 68 h 287"/>
                <a:gd name="T34" fmla="*/ 47 w 207"/>
                <a:gd name="T35" fmla="*/ 120 h 287"/>
                <a:gd name="T36" fmla="*/ 18 w 207"/>
                <a:gd name="T37" fmla="*/ 153 h 287"/>
                <a:gd name="T38" fmla="*/ 49 w 207"/>
                <a:gd name="T39" fmla="*/ 187 h 287"/>
                <a:gd name="T40" fmla="*/ 0 w 207"/>
                <a:gd name="T41" fmla="*/ 238 h 287"/>
                <a:gd name="T42" fmla="*/ 81 w 207"/>
                <a:gd name="T43" fmla="*/ 287 h 287"/>
                <a:gd name="T44" fmla="*/ 194 w 207"/>
                <a:gd name="T45" fmla="*/ 212 h 287"/>
                <a:gd name="T46" fmla="*/ 119 w 207"/>
                <a:gd name="T47" fmla="*/ 167 h 287"/>
                <a:gd name="T48" fmla="*/ 49 w 207"/>
                <a:gd name="T49" fmla="*/ 150 h 287"/>
                <a:gd name="T50" fmla="*/ 83 w 207"/>
                <a:gd name="T51" fmla="*/ 129 h 287"/>
                <a:gd name="T52" fmla="*/ 126 w 207"/>
                <a:gd name="T53" fmla="*/ 120 h 287"/>
                <a:gd name="T54" fmla="*/ 163 w 207"/>
                <a:gd name="T55" fmla="*/ 63 h 287"/>
                <a:gd name="T56" fmla="*/ 154 w 207"/>
                <a:gd name="T57" fmla="*/ 32 h 287"/>
                <a:gd name="T58" fmla="*/ 166 w 207"/>
                <a:gd name="T59" fmla="*/ 27 h 287"/>
                <a:gd name="T60" fmla="*/ 197 w 207"/>
                <a:gd name="T61" fmla="*/ 21 h 287"/>
                <a:gd name="T62" fmla="*/ 206 w 207"/>
                <a:gd name="T63" fmla="*/ 11 h 287"/>
                <a:gd name="T64" fmla="*/ 186 w 207"/>
                <a:gd name="T65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287">
                  <a:moveTo>
                    <a:pt x="92" y="110"/>
                  </a:moveTo>
                  <a:lnTo>
                    <a:pt x="92" y="110"/>
                  </a:lnTo>
                  <a:cubicBezTo>
                    <a:pt x="73" y="110"/>
                    <a:pt x="54" y="94"/>
                    <a:pt x="54" y="63"/>
                  </a:cubicBezTo>
                  <a:cubicBezTo>
                    <a:pt x="54" y="37"/>
                    <a:pt x="66" y="21"/>
                    <a:pt x="86" y="21"/>
                  </a:cubicBezTo>
                  <a:cubicBezTo>
                    <a:pt x="105" y="21"/>
                    <a:pt x="121" y="38"/>
                    <a:pt x="121" y="68"/>
                  </a:cubicBezTo>
                  <a:cubicBezTo>
                    <a:pt x="121" y="94"/>
                    <a:pt x="111" y="110"/>
                    <a:pt x="92" y="110"/>
                  </a:cubicBezTo>
                  <a:close/>
                  <a:moveTo>
                    <a:pt x="104" y="195"/>
                  </a:moveTo>
                  <a:lnTo>
                    <a:pt x="104" y="195"/>
                  </a:lnTo>
                  <a:cubicBezTo>
                    <a:pt x="142" y="195"/>
                    <a:pt x="164" y="206"/>
                    <a:pt x="164" y="224"/>
                  </a:cubicBezTo>
                  <a:cubicBezTo>
                    <a:pt x="164" y="243"/>
                    <a:pt x="135" y="263"/>
                    <a:pt x="90" y="263"/>
                  </a:cubicBezTo>
                  <a:cubicBezTo>
                    <a:pt x="58" y="263"/>
                    <a:pt x="34" y="252"/>
                    <a:pt x="34" y="233"/>
                  </a:cubicBezTo>
                  <a:cubicBezTo>
                    <a:pt x="34" y="212"/>
                    <a:pt x="61" y="195"/>
                    <a:pt x="104" y="195"/>
                  </a:cubicBezTo>
                  <a:close/>
                  <a:moveTo>
                    <a:pt x="186" y="0"/>
                  </a:moveTo>
                  <a:lnTo>
                    <a:pt x="186" y="0"/>
                  </a:lnTo>
                  <a:cubicBezTo>
                    <a:pt x="175" y="0"/>
                    <a:pt x="161" y="7"/>
                    <a:pt x="145" y="21"/>
                  </a:cubicBezTo>
                  <a:cubicBezTo>
                    <a:pt x="133" y="9"/>
                    <a:pt x="115" y="2"/>
                    <a:pt x="93" y="2"/>
                  </a:cubicBezTo>
                  <a:cubicBezTo>
                    <a:pt x="51" y="2"/>
                    <a:pt x="13" y="25"/>
                    <a:pt x="13" y="68"/>
                  </a:cubicBezTo>
                  <a:cubicBezTo>
                    <a:pt x="13" y="94"/>
                    <a:pt x="27" y="111"/>
                    <a:pt x="47" y="120"/>
                  </a:cubicBezTo>
                  <a:cubicBezTo>
                    <a:pt x="32" y="126"/>
                    <a:pt x="18" y="137"/>
                    <a:pt x="18" y="153"/>
                  </a:cubicBezTo>
                  <a:cubicBezTo>
                    <a:pt x="18" y="169"/>
                    <a:pt x="30" y="181"/>
                    <a:pt x="49" y="187"/>
                  </a:cubicBezTo>
                  <a:cubicBezTo>
                    <a:pt x="17" y="199"/>
                    <a:pt x="0" y="216"/>
                    <a:pt x="0" y="238"/>
                  </a:cubicBezTo>
                  <a:cubicBezTo>
                    <a:pt x="0" y="260"/>
                    <a:pt x="18" y="287"/>
                    <a:pt x="81" y="287"/>
                  </a:cubicBezTo>
                  <a:cubicBezTo>
                    <a:pt x="145" y="287"/>
                    <a:pt x="194" y="259"/>
                    <a:pt x="194" y="212"/>
                  </a:cubicBezTo>
                  <a:cubicBezTo>
                    <a:pt x="194" y="187"/>
                    <a:pt x="168" y="167"/>
                    <a:pt x="119" y="167"/>
                  </a:cubicBezTo>
                  <a:cubicBezTo>
                    <a:pt x="63" y="166"/>
                    <a:pt x="49" y="161"/>
                    <a:pt x="49" y="150"/>
                  </a:cubicBezTo>
                  <a:cubicBezTo>
                    <a:pt x="49" y="139"/>
                    <a:pt x="57" y="132"/>
                    <a:pt x="83" y="129"/>
                  </a:cubicBezTo>
                  <a:cubicBezTo>
                    <a:pt x="101" y="128"/>
                    <a:pt x="116" y="125"/>
                    <a:pt x="126" y="120"/>
                  </a:cubicBezTo>
                  <a:cubicBezTo>
                    <a:pt x="149" y="110"/>
                    <a:pt x="163" y="91"/>
                    <a:pt x="163" y="63"/>
                  </a:cubicBezTo>
                  <a:cubicBezTo>
                    <a:pt x="163" y="52"/>
                    <a:pt x="160" y="42"/>
                    <a:pt x="154" y="32"/>
                  </a:cubicBezTo>
                  <a:cubicBezTo>
                    <a:pt x="158" y="30"/>
                    <a:pt x="163" y="28"/>
                    <a:pt x="166" y="27"/>
                  </a:cubicBezTo>
                  <a:cubicBezTo>
                    <a:pt x="174" y="24"/>
                    <a:pt x="185" y="21"/>
                    <a:pt x="197" y="21"/>
                  </a:cubicBezTo>
                  <a:cubicBezTo>
                    <a:pt x="207" y="21"/>
                    <a:pt x="206" y="21"/>
                    <a:pt x="206" y="11"/>
                  </a:cubicBezTo>
                  <a:cubicBezTo>
                    <a:pt x="206" y="0"/>
                    <a:pt x="206" y="0"/>
                    <a:pt x="1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F5E21C43-18FB-43FD-9D7A-87E0D0BDBE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3" y="2942"/>
              <a:ext cx="87" cy="144"/>
            </a:xfrm>
            <a:custGeom>
              <a:avLst/>
              <a:gdLst>
                <a:gd name="T0" fmla="*/ 77 w 146"/>
                <a:gd name="T1" fmla="*/ 56 h 232"/>
                <a:gd name="T2" fmla="*/ 77 w 146"/>
                <a:gd name="T3" fmla="*/ 56 h 232"/>
                <a:gd name="T4" fmla="*/ 129 w 146"/>
                <a:gd name="T5" fmla="*/ 56 h 232"/>
                <a:gd name="T6" fmla="*/ 140 w 146"/>
                <a:gd name="T7" fmla="*/ 64 h 232"/>
                <a:gd name="T8" fmla="*/ 129 w 146"/>
                <a:gd name="T9" fmla="*/ 73 h 232"/>
                <a:gd name="T10" fmla="*/ 77 w 146"/>
                <a:gd name="T11" fmla="*/ 73 h 232"/>
                <a:gd name="T12" fmla="*/ 77 w 146"/>
                <a:gd name="T13" fmla="*/ 165 h 232"/>
                <a:gd name="T14" fmla="*/ 79 w 146"/>
                <a:gd name="T15" fmla="*/ 190 h 232"/>
                <a:gd name="T16" fmla="*/ 89 w 146"/>
                <a:gd name="T17" fmla="*/ 203 h 232"/>
                <a:gd name="T18" fmla="*/ 111 w 146"/>
                <a:gd name="T19" fmla="*/ 209 h 232"/>
                <a:gd name="T20" fmla="*/ 138 w 146"/>
                <a:gd name="T21" fmla="*/ 204 h 232"/>
                <a:gd name="T22" fmla="*/ 142 w 146"/>
                <a:gd name="T23" fmla="*/ 202 h 232"/>
                <a:gd name="T24" fmla="*/ 146 w 146"/>
                <a:gd name="T25" fmla="*/ 206 h 232"/>
                <a:gd name="T26" fmla="*/ 130 w 146"/>
                <a:gd name="T27" fmla="*/ 222 h 232"/>
                <a:gd name="T28" fmla="*/ 92 w 146"/>
                <a:gd name="T29" fmla="*/ 232 h 232"/>
                <a:gd name="T30" fmla="*/ 37 w 146"/>
                <a:gd name="T31" fmla="*/ 175 h 232"/>
                <a:gd name="T32" fmla="*/ 37 w 146"/>
                <a:gd name="T33" fmla="*/ 73 h 232"/>
                <a:gd name="T34" fmla="*/ 8 w 146"/>
                <a:gd name="T35" fmla="*/ 73 h 232"/>
                <a:gd name="T36" fmla="*/ 0 w 146"/>
                <a:gd name="T37" fmla="*/ 67 h 232"/>
                <a:gd name="T38" fmla="*/ 6 w 146"/>
                <a:gd name="T39" fmla="*/ 61 h 232"/>
                <a:gd name="T40" fmla="*/ 67 w 146"/>
                <a:gd name="T41" fmla="*/ 6 h 232"/>
                <a:gd name="T42" fmla="*/ 73 w 146"/>
                <a:gd name="T43" fmla="*/ 0 h 232"/>
                <a:gd name="T44" fmla="*/ 77 w 146"/>
                <a:gd name="T45" fmla="*/ 9 h 232"/>
                <a:gd name="T46" fmla="*/ 77 w 146"/>
                <a:gd name="T47" fmla="*/ 5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6" h="232">
                  <a:moveTo>
                    <a:pt x="77" y="56"/>
                  </a:moveTo>
                  <a:lnTo>
                    <a:pt x="77" y="56"/>
                  </a:lnTo>
                  <a:lnTo>
                    <a:pt x="129" y="56"/>
                  </a:lnTo>
                  <a:cubicBezTo>
                    <a:pt x="134" y="56"/>
                    <a:pt x="140" y="58"/>
                    <a:pt x="140" y="64"/>
                  </a:cubicBezTo>
                  <a:cubicBezTo>
                    <a:pt x="140" y="70"/>
                    <a:pt x="135" y="73"/>
                    <a:pt x="129" y="73"/>
                  </a:cubicBezTo>
                  <a:lnTo>
                    <a:pt x="77" y="73"/>
                  </a:lnTo>
                  <a:lnTo>
                    <a:pt x="77" y="165"/>
                  </a:lnTo>
                  <a:cubicBezTo>
                    <a:pt x="77" y="178"/>
                    <a:pt x="78" y="185"/>
                    <a:pt x="79" y="190"/>
                  </a:cubicBezTo>
                  <a:cubicBezTo>
                    <a:pt x="81" y="195"/>
                    <a:pt x="84" y="200"/>
                    <a:pt x="89" y="203"/>
                  </a:cubicBezTo>
                  <a:cubicBezTo>
                    <a:pt x="94" y="207"/>
                    <a:pt x="103" y="209"/>
                    <a:pt x="111" y="209"/>
                  </a:cubicBezTo>
                  <a:cubicBezTo>
                    <a:pt x="124" y="209"/>
                    <a:pt x="133" y="207"/>
                    <a:pt x="138" y="204"/>
                  </a:cubicBezTo>
                  <a:cubicBezTo>
                    <a:pt x="140" y="203"/>
                    <a:pt x="141" y="202"/>
                    <a:pt x="142" y="202"/>
                  </a:cubicBezTo>
                  <a:cubicBezTo>
                    <a:pt x="145" y="202"/>
                    <a:pt x="146" y="204"/>
                    <a:pt x="146" y="206"/>
                  </a:cubicBezTo>
                  <a:cubicBezTo>
                    <a:pt x="146" y="210"/>
                    <a:pt x="141" y="216"/>
                    <a:pt x="130" y="222"/>
                  </a:cubicBezTo>
                  <a:cubicBezTo>
                    <a:pt x="119" y="229"/>
                    <a:pt x="106" y="232"/>
                    <a:pt x="92" y="232"/>
                  </a:cubicBezTo>
                  <a:cubicBezTo>
                    <a:pt x="55" y="232"/>
                    <a:pt x="37" y="213"/>
                    <a:pt x="37" y="175"/>
                  </a:cubicBezTo>
                  <a:lnTo>
                    <a:pt x="37" y="73"/>
                  </a:lnTo>
                  <a:lnTo>
                    <a:pt x="8" y="73"/>
                  </a:lnTo>
                  <a:cubicBezTo>
                    <a:pt x="3" y="73"/>
                    <a:pt x="0" y="70"/>
                    <a:pt x="0" y="67"/>
                  </a:cubicBezTo>
                  <a:cubicBezTo>
                    <a:pt x="0" y="65"/>
                    <a:pt x="2" y="63"/>
                    <a:pt x="6" y="61"/>
                  </a:cubicBezTo>
                  <a:cubicBezTo>
                    <a:pt x="34" y="52"/>
                    <a:pt x="57" y="32"/>
                    <a:pt x="67" y="6"/>
                  </a:cubicBezTo>
                  <a:cubicBezTo>
                    <a:pt x="68" y="2"/>
                    <a:pt x="70" y="0"/>
                    <a:pt x="73" y="0"/>
                  </a:cubicBezTo>
                  <a:cubicBezTo>
                    <a:pt x="76" y="0"/>
                    <a:pt x="77" y="3"/>
                    <a:pt x="77" y="9"/>
                  </a:cubicBezTo>
                  <a:lnTo>
                    <a:pt x="77" y="5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2361002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9" userDrawn="1">
          <p15:clr>
            <a:srgbClr val="FBAE40"/>
          </p15:clr>
        </p15:guide>
        <p15:guide id="2" pos="4703" userDrawn="1">
          <p15:clr>
            <a:srgbClr val="FBAE40"/>
          </p15:clr>
        </p15:guide>
        <p15:guide id="3" orient="horz" pos="1888" userDrawn="1">
          <p15:clr>
            <a:srgbClr val="FBAE40"/>
          </p15:clr>
        </p15:guide>
        <p15:guide id="4" orient="horz" pos="202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9F4329-EFCF-44BD-80B8-672EB5F00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F4F0-287E-46FA-B2F7-F98A4347B0A3}" type="datetime1">
              <a:rPr lang="en-GB" smtClean="0"/>
              <a:t>29/05/2025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64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7C54EF-935C-4E26-8610-320C2E59F7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680" y="2542309"/>
            <a:ext cx="3060640" cy="177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5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_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5">
            <a:extLst>
              <a:ext uri="{FF2B5EF4-FFF2-40B4-BE49-F238E27FC236}">
                <a16:creationId xmlns:a16="http://schemas.microsoft.com/office/drawing/2014/main" id="{470CFDD0-FC0F-4678-8490-79A065DFD1CE}"/>
              </a:ext>
            </a:extLst>
          </p:cNvPr>
          <p:cNvSpPr>
            <a:spLocks/>
          </p:cNvSpPr>
          <p:nvPr/>
        </p:nvSpPr>
        <p:spPr bwMode="auto">
          <a:xfrm>
            <a:off x="8158975" y="1032256"/>
            <a:ext cx="2794812" cy="5144400"/>
          </a:xfrm>
          <a:custGeom>
            <a:avLst/>
            <a:gdLst>
              <a:gd name="T0" fmla="*/ 2578 w 2667"/>
              <a:gd name="T1" fmla="*/ 0 h 4914"/>
              <a:gd name="T2" fmla="*/ 2578 w 2667"/>
              <a:gd name="T3" fmla="*/ 0 h 4914"/>
              <a:gd name="T4" fmla="*/ 0 w 2667"/>
              <a:gd name="T5" fmla="*/ 1398 h 4914"/>
              <a:gd name="T6" fmla="*/ 23 w 2667"/>
              <a:gd name="T7" fmla="*/ 3346 h 4914"/>
              <a:gd name="T8" fmla="*/ 2667 w 2667"/>
              <a:gd name="T9" fmla="*/ 4914 h 4914"/>
              <a:gd name="T10" fmla="*/ 2578 w 2667"/>
              <a:gd name="T11" fmla="*/ 0 h 4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7" h="4914">
                <a:moveTo>
                  <a:pt x="2578" y="0"/>
                </a:moveTo>
                <a:lnTo>
                  <a:pt x="2578" y="0"/>
                </a:lnTo>
                <a:lnTo>
                  <a:pt x="0" y="1398"/>
                </a:lnTo>
                <a:lnTo>
                  <a:pt x="23" y="3346"/>
                </a:lnTo>
                <a:lnTo>
                  <a:pt x="2667" y="4914"/>
                </a:lnTo>
                <a:lnTo>
                  <a:pt x="257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F2C9C1D-69C9-4D66-B322-4099D24C27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328" y="1197478"/>
            <a:ext cx="2620897" cy="4721787"/>
          </a:xfrm>
          <a:custGeom>
            <a:avLst/>
            <a:gdLst>
              <a:gd name="connsiteX0" fmla="*/ 2577931 w 2620897"/>
              <a:gd name="connsiteY0" fmla="*/ 0 h 4721787"/>
              <a:gd name="connsiteX1" fmla="*/ 2620897 w 2620897"/>
              <a:gd name="connsiteY1" fmla="*/ 4721787 h 4721787"/>
              <a:gd name="connsiteX2" fmla="*/ 37726 w 2620897"/>
              <a:gd name="connsiteY2" fmla="*/ 3315721 h 4721787"/>
              <a:gd name="connsiteX3" fmla="*/ 0 w 2620897"/>
              <a:gd name="connsiteY3" fmla="*/ 1313934 h 472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897" h="4721787">
                <a:moveTo>
                  <a:pt x="2577931" y="0"/>
                </a:moveTo>
                <a:lnTo>
                  <a:pt x="2620897" y="4721787"/>
                </a:lnTo>
                <a:lnTo>
                  <a:pt x="37726" y="3315721"/>
                </a:lnTo>
                <a:lnTo>
                  <a:pt x="0" y="1313934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CDB60-C0C4-46DB-B55F-524A70E41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213100"/>
            <a:ext cx="6745275" cy="262380"/>
          </a:xfrm>
        </p:spPr>
        <p:txBody>
          <a:bodyPr wrap="square">
            <a:spAutoFit/>
          </a:bodyPr>
          <a:lstStyle>
            <a:lvl1pPr marL="0" indent="0" algn="l">
              <a:buNone/>
              <a:defRPr sz="155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3C2D3F-14E1-4EF5-A433-1A51AD10A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605746"/>
            <a:ext cx="6745275" cy="391454"/>
          </a:xfrm>
        </p:spPr>
        <p:txBody>
          <a:bodyPr anchor="b" anchorCtr="0"/>
          <a:lstStyle>
            <a:lvl1pPr>
              <a:defRPr sz="275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C93341-39E1-4BB1-A0CF-D8457F95AC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894" y="146409"/>
            <a:ext cx="931975" cy="540000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FC2E0462-1311-4AC3-9BE2-6AC9402250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19400" y="6571472"/>
            <a:ext cx="1728000" cy="147262"/>
            <a:chOff x="855" y="2914"/>
            <a:chExt cx="2781" cy="237"/>
          </a:xfrm>
          <a:solidFill>
            <a:schemeClr val="tx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D1A6118-9C25-446C-A86A-B12B5035C2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93" y="2974"/>
              <a:ext cx="121" cy="175"/>
            </a:xfrm>
            <a:custGeom>
              <a:avLst/>
              <a:gdLst>
                <a:gd name="T0" fmla="*/ 111 w 201"/>
                <a:gd name="T1" fmla="*/ 157 h 282"/>
                <a:gd name="T2" fmla="*/ 111 w 201"/>
                <a:gd name="T3" fmla="*/ 157 h 282"/>
                <a:gd name="T4" fmla="*/ 71 w 201"/>
                <a:gd name="T5" fmla="*/ 140 h 282"/>
                <a:gd name="T6" fmla="*/ 65 w 201"/>
                <a:gd name="T7" fmla="*/ 116 h 282"/>
                <a:gd name="T8" fmla="*/ 65 w 201"/>
                <a:gd name="T9" fmla="*/ 67 h 282"/>
                <a:gd name="T10" fmla="*/ 70 w 201"/>
                <a:gd name="T11" fmla="*/ 49 h 282"/>
                <a:gd name="T12" fmla="*/ 113 w 201"/>
                <a:gd name="T13" fmla="*/ 26 h 282"/>
                <a:gd name="T14" fmla="*/ 159 w 201"/>
                <a:gd name="T15" fmla="*/ 95 h 282"/>
                <a:gd name="T16" fmla="*/ 111 w 201"/>
                <a:gd name="T17" fmla="*/ 157 h 282"/>
                <a:gd name="T18" fmla="*/ 122 w 201"/>
                <a:gd name="T19" fmla="*/ 2 h 282"/>
                <a:gd name="T20" fmla="*/ 122 w 201"/>
                <a:gd name="T21" fmla="*/ 2 h 282"/>
                <a:gd name="T22" fmla="*/ 65 w 201"/>
                <a:gd name="T23" fmla="*/ 27 h 282"/>
                <a:gd name="T24" fmla="*/ 65 w 201"/>
                <a:gd name="T25" fmla="*/ 0 h 282"/>
                <a:gd name="T26" fmla="*/ 13 w 201"/>
                <a:gd name="T27" fmla="*/ 4 h 282"/>
                <a:gd name="T28" fmla="*/ 9 w 201"/>
                <a:gd name="T29" fmla="*/ 5 h 282"/>
                <a:gd name="T30" fmla="*/ 0 w 201"/>
                <a:gd name="T31" fmla="*/ 10 h 282"/>
                <a:gd name="T32" fmla="*/ 9 w 201"/>
                <a:gd name="T33" fmla="*/ 16 h 282"/>
                <a:gd name="T34" fmla="*/ 24 w 201"/>
                <a:gd name="T35" fmla="*/ 43 h 282"/>
                <a:gd name="T36" fmla="*/ 24 w 201"/>
                <a:gd name="T37" fmla="*/ 282 h 282"/>
                <a:gd name="T38" fmla="*/ 44 w 201"/>
                <a:gd name="T39" fmla="*/ 281 h 282"/>
                <a:gd name="T40" fmla="*/ 65 w 201"/>
                <a:gd name="T41" fmla="*/ 282 h 282"/>
                <a:gd name="T42" fmla="*/ 65 w 201"/>
                <a:gd name="T43" fmla="*/ 165 h 282"/>
                <a:gd name="T44" fmla="*/ 88 w 201"/>
                <a:gd name="T45" fmla="*/ 176 h 282"/>
                <a:gd name="T46" fmla="*/ 113 w 201"/>
                <a:gd name="T47" fmla="*/ 179 h 282"/>
                <a:gd name="T48" fmla="*/ 201 w 201"/>
                <a:gd name="T49" fmla="*/ 90 h 282"/>
                <a:gd name="T50" fmla="*/ 122 w 201"/>
                <a:gd name="T51" fmla="*/ 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1" h="282">
                  <a:moveTo>
                    <a:pt x="111" y="157"/>
                  </a:moveTo>
                  <a:lnTo>
                    <a:pt x="111" y="157"/>
                  </a:lnTo>
                  <a:cubicBezTo>
                    <a:pt x="89" y="157"/>
                    <a:pt x="77" y="148"/>
                    <a:pt x="71" y="140"/>
                  </a:cubicBezTo>
                  <a:cubicBezTo>
                    <a:pt x="66" y="133"/>
                    <a:pt x="65" y="123"/>
                    <a:pt x="65" y="116"/>
                  </a:cubicBezTo>
                  <a:lnTo>
                    <a:pt x="65" y="67"/>
                  </a:lnTo>
                  <a:cubicBezTo>
                    <a:pt x="65" y="60"/>
                    <a:pt x="67" y="53"/>
                    <a:pt x="70" y="49"/>
                  </a:cubicBezTo>
                  <a:cubicBezTo>
                    <a:pt x="78" y="40"/>
                    <a:pt x="95" y="26"/>
                    <a:pt x="113" y="26"/>
                  </a:cubicBezTo>
                  <a:cubicBezTo>
                    <a:pt x="139" y="26"/>
                    <a:pt x="159" y="49"/>
                    <a:pt x="159" y="95"/>
                  </a:cubicBezTo>
                  <a:cubicBezTo>
                    <a:pt x="159" y="134"/>
                    <a:pt x="138" y="157"/>
                    <a:pt x="111" y="157"/>
                  </a:cubicBezTo>
                  <a:close/>
                  <a:moveTo>
                    <a:pt x="122" y="2"/>
                  </a:moveTo>
                  <a:lnTo>
                    <a:pt x="122" y="2"/>
                  </a:lnTo>
                  <a:cubicBezTo>
                    <a:pt x="99" y="2"/>
                    <a:pt x="79" y="12"/>
                    <a:pt x="65" y="27"/>
                  </a:cubicBezTo>
                  <a:lnTo>
                    <a:pt x="65" y="0"/>
                  </a:lnTo>
                  <a:lnTo>
                    <a:pt x="13" y="4"/>
                  </a:lnTo>
                  <a:lnTo>
                    <a:pt x="9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9" y="16"/>
                  </a:cubicBezTo>
                  <a:cubicBezTo>
                    <a:pt x="23" y="18"/>
                    <a:pt x="24" y="22"/>
                    <a:pt x="24" y="43"/>
                  </a:cubicBezTo>
                  <a:lnTo>
                    <a:pt x="24" y="282"/>
                  </a:lnTo>
                  <a:cubicBezTo>
                    <a:pt x="32" y="281"/>
                    <a:pt x="40" y="281"/>
                    <a:pt x="44" y="281"/>
                  </a:cubicBezTo>
                  <a:cubicBezTo>
                    <a:pt x="49" y="281"/>
                    <a:pt x="57" y="281"/>
                    <a:pt x="65" y="282"/>
                  </a:cubicBezTo>
                  <a:lnTo>
                    <a:pt x="65" y="165"/>
                  </a:lnTo>
                  <a:cubicBezTo>
                    <a:pt x="72" y="170"/>
                    <a:pt x="80" y="173"/>
                    <a:pt x="88" y="176"/>
                  </a:cubicBezTo>
                  <a:cubicBezTo>
                    <a:pt x="96" y="178"/>
                    <a:pt x="104" y="179"/>
                    <a:pt x="113" y="179"/>
                  </a:cubicBezTo>
                  <a:cubicBezTo>
                    <a:pt x="165" y="179"/>
                    <a:pt x="201" y="139"/>
                    <a:pt x="201" y="90"/>
                  </a:cubicBezTo>
                  <a:cubicBezTo>
                    <a:pt x="201" y="41"/>
                    <a:pt x="170" y="2"/>
                    <a:pt x="122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602317-3F10-4BF3-BDCF-7148AAC139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50" y="2975"/>
              <a:ext cx="101" cy="111"/>
            </a:xfrm>
            <a:custGeom>
              <a:avLst/>
              <a:gdLst>
                <a:gd name="T0" fmla="*/ 43 w 168"/>
                <a:gd name="T1" fmla="*/ 61 h 179"/>
                <a:gd name="T2" fmla="*/ 43 w 168"/>
                <a:gd name="T3" fmla="*/ 61 h 179"/>
                <a:gd name="T4" fmla="*/ 89 w 168"/>
                <a:gd name="T5" fmla="*/ 61 h 179"/>
                <a:gd name="T6" fmla="*/ 126 w 168"/>
                <a:gd name="T7" fmla="*/ 59 h 179"/>
                <a:gd name="T8" fmla="*/ 133 w 168"/>
                <a:gd name="T9" fmla="*/ 50 h 179"/>
                <a:gd name="T10" fmla="*/ 90 w 168"/>
                <a:gd name="T11" fmla="*/ 20 h 179"/>
                <a:gd name="T12" fmla="*/ 43 w 168"/>
                <a:gd name="T13" fmla="*/ 61 h 179"/>
                <a:gd name="T14" fmla="*/ 41 w 168"/>
                <a:gd name="T15" fmla="*/ 84 h 179"/>
                <a:gd name="T16" fmla="*/ 41 w 168"/>
                <a:gd name="T17" fmla="*/ 84 h 179"/>
                <a:gd name="T18" fmla="*/ 41 w 168"/>
                <a:gd name="T19" fmla="*/ 92 h 179"/>
                <a:gd name="T20" fmla="*/ 103 w 168"/>
                <a:gd name="T21" fmla="*/ 150 h 179"/>
                <a:gd name="T22" fmla="*/ 151 w 168"/>
                <a:gd name="T23" fmla="*/ 138 h 179"/>
                <a:gd name="T24" fmla="*/ 159 w 168"/>
                <a:gd name="T25" fmla="*/ 135 h 179"/>
                <a:gd name="T26" fmla="*/ 164 w 168"/>
                <a:gd name="T27" fmla="*/ 141 h 179"/>
                <a:gd name="T28" fmla="*/ 152 w 168"/>
                <a:gd name="T29" fmla="*/ 156 h 179"/>
                <a:gd name="T30" fmla="*/ 87 w 168"/>
                <a:gd name="T31" fmla="*/ 179 h 179"/>
                <a:gd name="T32" fmla="*/ 0 w 168"/>
                <a:gd name="T33" fmla="*/ 96 h 179"/>
                <a:gd name="T34" fmla="*/ 92 w 168"/>
                <a:gd name="T35" fmla="*/ 0 h 179"/>
                <a:gd name="T36" fmla="*/ 168 w 168"/>
                <a:gd name="T37" fmla="*/ 73 h 179"/>
                <a:gd name="T38" fmla="*/ 154 w 168"/>
                <a:gd name="T39" fmla="*/ 84 h 179"/>
                <a:gd name="T40" fmla="*/ 41 w 168"/>
                <a:gd name="T41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179">
                  <a:moveTo>
                    <a:pt x="43" y="61"/>
                  </a:moveTo>
                  <a:lnTo>
                    <a:pt x="43" y="61"/>
                  </a:lnTo>
                  <a:lnTo>
                    <a:pt x="89" y="61"/>
                  </a:lnTo>
                  <a:cubicBezTo>
                    <a:pt x="113" y="61"/>
                    <a:pt x="119" y="62"/>
                    <a:pt x="126" y="59"/>
                  </a:cubicBezTo>
                  <a:cubicBezTo>
                    <a:pt x="131" y="58"/>
                    <a:pt x="133" y="54"/>
                    <a:pt x="133" y="50"/>
                  </a:cubicBezTo>
                  <a:cubicBezTo>
                    <a:pt x="133" y="34"/>
                    <a:pt x="114" y="20"/>
                    <a:pt x="90" y="20"/>
                  </a:cubicBezTo>
                  <a:cubicBezTo>
                    <a:pt x="67" y="20"/>
                    <a:pt x="46" y="38"/>
                    <a:pt x="43" y="61"/>
                  </a:cubicBezTo>
                  <a:close/>
                  <a:moveTo>
                    <a:pt x="41" y="84"/>
                  </a:moveTo>
                  <a:lnTo>
                    <a:pt x="41" y="84"/>
                  </a:lnTo>
                  <a:cubicBezTo>
                    <a:pt x="41" y="88"/>
                    <a:pt x="41" y="91"/>
                    <a:pt x="41" y="92"/>
                  </a:cubicBezTo>
                  <a:cubicBezTo>
                    <a:pt x="41" y="128"/>
                    <a:pt x="64" y="150"/>
                    <a:pt x="103" y="150"/>
                  </a:cubicBezTo>
                  <a:cubicBezTo>
                    <a:pt x="126" y="150"/>
                    <a:pt x="142" y="143"/>
                    <a:pt x="151" y="138"/>
                  </a:cubicBezTo>
                  <a:cubicBezTo>
                    <a:pt x="155" y="136"/>
                    <a:pt x="158" y="135"/>
                    <a:pt x="159" y="135"/>
                  </a:cubicBezTo>
                  <a:cubicBezTo>
                    <a:pt x="162" y="135"/>
                    <a:pt x="164" y="137"/>
                    <a:pt x="164" y="141"/>
                  </a:cubicBezTo>
                  <a:cubicBezTo>
                    <a:pt x="164" y="144"/>
                    <a:pt x="160" y="149"/>
                    <a:pt x="152" y="156"/>
                  </a:cubicBezTo>
                  <a:cubicBezTo>
                    <a:pt x="135" y="173"/>
                    <a:pt x="113" y="179"/>
                    <a:pt x="87" y="179"/>
                  </a:cubicBezTo>
                  <a:cubicBezTo>
                    <a:pt x="30" y="179"/>
                    <a:pt x="0" y="141"/>
                    <a:pt x="0" y="96"/>
                  </a:cubicBezTo>
                  <a:cubicBezTo>
                    <a:pt x="0" y="41"/>
                    <a:pt x="39" y="0"/>
                    <a:pt x="92" y="0"/>
                  </a:cubicBezTo>
                  <a:cubicBezTo>
                    <a:pt x="136" y="0"/>
                    <a:pt x="168" y="31"/>
                    <a:pt x="168" y="73"/>
                  </a:cubicBezTo>
                  <a:cubicBezTo>
                    <a:pt x="168" y="79"/>
                    <a:pt x="161" y="84"/>
                    <a:pt x="154" y="84"/>
                  </a:cubicBezTo>
                  <a:lnTo>
                    <a:pt x="41" y="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09EE6E4-741B-4623-B0E8-71644D7C85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75" y="2975"/>
              <a:ext cx="102" cy="111"/>
            </a:xfrm>
            <a:custGeom>
              <a:avLst/>
              <a:gdLst>
                <a:gd name="T0" fmla="*/ 43 w 169"/>
                <a:gd name="T1" fmla="*/ 61 h 179"/>
                <a:gd name="T2" fmla="*/ 43 w 169"/>
                <a:gd name="T3" fmla="*/ 61 h 179"/>
                <a:gd name="T4" fmla="*/ 89 w 169"/>
                <a:gd name="T5" fmla="*/ 61 h 179"/>
                <a:gd name="T6" fmla="*/ 126 w 169"/>
                <a:gd name="T7" fmla="*/ 59 h 179"/>
                <a:gd name="T8" fmla="*/ 133 w 169"/>
                <a:gd name="T9" fmla="*/ 50 h 179"/>
                <a:gd name="T10" fmla="*/ 91 w 169"/>
                <a:gd name="T11" fmla="*/ 20 h 179"/>
                <a:gd name="T12" fmla="*/ 43 w 169"/>
                <a:gd name="T13" fmla="*/ 61 h 179"/>
                <a:gd name="T14" fmla="*/ 42 w 169"/>
                <a:gd name="T15" fmla="*/ 84 h 179"/>
                <a:gd name="T16" fmla="*/ 42 w 169"/>
                <a:gd name="T17" fmla="*/ 84 h 179"/>
                <a:gd name="T18" fmla="*/ 42 w 169"/>
                <a:gd name="T19" fmla="*/ 92 h 179"/>
                <a:gd name="T20" fmla="*/ 103 w 169"/>
                <a:gd name="T21" fmla="*/ 150 h 179"/>
                <a:gd name="T22" fmla="*/ 152 w 169"/>
                <a:gd name="T23" fmla="*/ 138 h 179"/>
                <a:gd name="T24" fmla="*/ 159 w 169"/>
                <a:gd name="T25" fmla="*/ 135 h 179"/>
                <a:gd name="T26" fmla="*/ 164 w 169"/>
                <a:gd name="T27" fmla="*/ 141 h 179"/>
                <a:gd name="T28" fmla="*/ 152 w 169"/>
                <a:gd name="T29" fmla="*/ 156 h 179"/>
                <a:gd name="T30" fmla="*/ 87 w 169"/>
                <a:gd name="T31" fmla="*/ 179 h 179"/>
                <a:gd name="T32" fmla="*/ 0 w 169"/>
                <a:gd name="T33" fmla="*/ 96 h 179"/>
                <a:gd name="T34" fmla="*/ 93 w 169"/>
                <a:gd name="T35" fmla="*/ 0 h 179"/>
                <a:gd name="T36" fmla="*/ 169 w 169"/>
                <a:gd name="T37" fmla="*/ 73 h 179"/>
                <a:gd name="T38" fmla="*/ 154 w 169"/>
                <a:gd name="T39" fmla="*/ 84 h 179"/>
                <a:gd name="T40" fmla="*/ 42 w 169"/>
                <a:gd name="T41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9" h="179">
                  <a:moveTo>
                    <a:pt x="43" y="61"/>
                  </a:moveTo>
                  <a:lnTo>
                    <a:pt x="43" y="61"/>
                  </a:lnTo>
                  <a:lnTo>
                    <a:pt x="89" y="61"/>
                  </a:lnTo>
                  <a:cubicBezTo>
                    <a:pt x="113" y="61"/>
                    <a:pt x="119" y="62"/>
                    <a:pt x="126" y="59"/>
                  </a:cubicBezTo>
                  <a:cubicBezTo>
                    <a:pt x="131" y="58"/>
                    <a:pt x="133" y="54"/>
                    <a:pt x="133" y="50"/>
                  </a:cubicBezTo>
                  <a:cubicBezTo>
                    <a:pt x="133" y="34"/>
                    <a:pt x="114" y="20"/>
                    <a:pt x="91" y="20"/>
                  </a:cubicBezTo>
                  <a:cubicBezTo>
                    <a:pt x="68" y="20"/>
                    <a:pt x="47" y="38"/>
                    <a:pt x="43" y="61"/>
                  </a:cubicBezTo>
                  <a:close/>
                  <a:moveTo>
                    <a:pt x="42" y="84"/>
                  </a:moveTo>
                  <a:lnTo>
                    <a:pt x="42" y="84"/>
                  </a:lnTo>
                  <a:cubicBezTo>
                    <a:pt x="42" y="88"/>
                    <a:pt x="42" y="91"/>
                    <a:pt x="42" y="92"/>
                  </a:cubicBezTo>
                  <a:cubicBezTo>
                    <a:pt x="42" y="128"/>
                    <a:pt x="64" y="150"/>
                    <a:pt x="103" y="150"/>
                  </a:cubicBezTo>
                  <a:cubicBezTo>
                    <a:pt x="127" y="150"/>
                    <a:pt x="142" y="143"/>
                    <a:pt x="152" y="138"/>
                  </a:cubicBezTo>
                  <a:cubicBezTo>
                    <a:pt x="155" y="136"/>
                    <a:pt x="158" y="135"/>
                    <a:pt x="159" y="135"/>
                  </a:cubicBezTo>
                  <a:cubicBezTo>
                    <a:pt x="163" y="135"/>
                    <a:pt x="164" y="137"/>
                    <a:pt x="164" y="141"/>
                  </a:cubicBezTo>
                  <a:cubicBezTo>
                    <a:pt x="164" y="144"/>
                    <a:pt x="160" y="149"/>
                    <a:pt x="152" y="156"/>
                  </a:cubicBezTo>
                  <a:cubicBezTo>
                    <a:pt x="135" y="173"/>
                    <a:pt x="113" y="179"/>
                    <a:pt x="87" y="179"/>
                  </a:cubicBezTo>
                  <a:cubicBezTo>
                    <a:pt x="30" y="179"/>
                    <a:pt x="0" y="141"/>
                    <a:pt x="0" y="96"/>
                  </a:cubicBezTo>
                  <a:cubicBezTo>
                    <a:pt x="0" y="41"/>
                    <a:pt x="39" y="0"/>
                    <a:pt x="93" y="0"/>
                  </a:cubicBezTo>
                  <a:cubicBezTo>
                    <a:pt x="137" y="0"/>
                    <a:pt x="169" y="31"/>
                    <a:pt x="169" y="73"/>
                  </a:cubicBezTo>
                  <a:cubicBezTo>
                    <a:pt x="169" y="79"/>
                    <a:pt x="162" y="84"/>
                    <a:pt x="154" y="84"/>
                  </a:cubicBezTo>
                  <a:lnTo>
                    <a:pt x="42" y="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63E19C8-7B10-4FFE-B43C-55789A4E47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48" y="2920"/>
              <a:ext cx="27" cy="165"/>
            </a:xfrm>
            <a:custGeom>
              <a:avLst/>
              <a:gdLst>
                <a:gd name="T0" fmla="*/ 40 w 44"/>
                <a:gd name="T1" fmla="*/ 0 h 265"/>
                <a:gd name="T2" fmla="*/ 40 w 44"/>
                <a:gd name="T3" fmla="*/ 0 h 265"/>
                <a:gd name="T4" fmla="*/ 22 w 44"/>
                <a:gd name="T5" fmla="*/ 1 h 265"/>
                <a:gd name="T6" fmla="*/ 4 w 44"/>
                <a:gd name="T7" fmla="*/ 0 h 265"/>
                <a:gd name="T8" fmla="*/ 0 w 44"/>
                <a:gd name="T9" fmla="*/ 0 h 265"/>
                <a:gd name="T10" fmla="*/ 0 w 44"/>
                <a:gd name="T11" fmla="*/ 265 h 265"/>
                <a:gd name="T12" fmla="*/ 4 w 44"/>
                <a:gd name="T13" fmla="*/ 265 h 265"/>
                <a:gd name="T14" fmla="*/ 22 w 44"/>
                <a:gd name="T15" fmla="*/ 264 h 265"/>
                <a:gd name="T16" fmla="*/ 40 w 44"/>
                <a:gd name="T17" fmla="*/ 265 h 265"/>
                <a:gd name="T18" fmla="*/ 44 w 44"/>
                <a:gd name="T19" fmla="*/ 265 h 265"/>
                <a:gd name="T20" fmla="*/ 44 w 44"/>
                <a:gd name="T21" fmla="*/ 0 h 265"/>
                <a:gd name="T22" fmla="*/ 40 w 44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65">
                  <a:moveTo>
                    <a:pt x="40" y="0"/>
                  </a:moveTo>
                  <a:lnTo>
                    <a:pt x="40" y="0"/>
                  </a:lnTo>
                  <a:cubicBezTo>
                    <a:pt x="31" y="0"/>
                    <a:pt x="27" y="1"/>
                    <a:pt x="22" y="1"/>
                  </a:cubicBezTo>
                  <a:cubicBezTo>
                    <a:pt x="17" y="1"/>
                    <a:pt x="13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lnTo>
                    <a:pt x="0" y="265"/>
                  </a:lnTo>
                  <a:cubicBezTo>
                    <a:pt x="2" y="265"/>
                    <a:pt x="3" y="265"/>
                    <a:pt x="4" y="265"/>
                  </a:cubicBezTo>
                  <a:cubicBezTo>
                    <a:pt x="13" y="264"/>
                    <a:pt x="17" y="264"/>
                    <a:pt x="22" y="264"/>
                  </a:cubicBezTo>
                  <a:cubicBezTo>
                    <a:pt x="27" y="264"/>
                    <a:pt x="31" y="264"/>
                    <a:pt x="40" y="265"/>
                  </a:cubicBezTo>
                  <a:cubicBezTo>
                    <a:pt x="42" y="265"/>
                    <a:pt x="43" y="265"/>
                    <a:pt x="44" y="265"/>
                  </a:cubicBezTo>
                  <a:lnTo>
                    <a:pt x="44" y="0"/>
                  </a:lnTo>
                  <a:cubicBezTo>
                    <a:pt x="43" y="0"/>
                    <a:pt x="42" y="0"/>
                    <a:pt x="4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985B7622-4BDC-4640-9F0A-5BAEEADA18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97" y="2973"/>
              <a:ext cx="115" cy="114"/>
            </a:xfrm>
            <a:custGeom>
              <a:avLst/>
              <a:gdLst>
                <a:gd name="T0" fmla="*/ 90 w 192"/>
                <a:gd name="T1" fmla="*/ 22 h 183"/>
                <a:gd name="T2" fmla="*/ 90 w 192"/>
                <a:gd name="T3" fmla="*/ 22 h 183"/>
                <a:gd name="T4" fmla="*/ 44 w 192"/>
                <a:gd name="T5" fmla="*/ 91 h 183"/>
                <a:gd name="T6" fmla="*/ 103 w 192"/>
                <a:gd name="T7" fmla="*/ 160 h 183"/>
                <a:gd name="T8" fmla="*/ 148 w 192"/>
                <a:gd name="T9" fmla="*/ 91 h 183"/>
                <a:gd name="T10" fmla="*/ 90 w 192"/>
                <a:gd name="T11" fmla="*/ 22 h 183"/>
                <a:gd name="T12" fmla="*/ 191 w 192"/>
                <a:gd name="T13" fmla="*/ 87 h 183"/>
                <a:gd name="T14" fmla="*/ 191 w 192"/>
                <a:gd name="T15" fmla="*/ 87 h 183"/>
                <a:gd name="T16" fmla="*/ 96 w 192"/>
                <a:gd name="T17" fmla="*/ 181 h 183"/>
                <a:gd name="T18" fmla="*/ 2 w 192"/>
                <a:gd name="T19" fmla="*/ 96 h 183"/>
                <a:gd name="T20" fmla="*/ 96 w 192"/>
                <a:gd name="T21" fmla="*/ 2 h 183"/>
                <a:gd name="T22" fmla="*/ 191 w 192"/>
                <a:gd name="T23" fmla="*/ 8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183">
                  <a:moveTo>
                    <a:pt x="90" y="22"/>
                  </a:moveTo>
                  <a:lnTo>
                    <a:pt x="90" y="22"/>
                  </a:lnTo>
                  <a:cubicBezTo>
                    <a:pt x="60" y="24"/>
                    <a:pt x="41" y="50"/>
                    <a:pt x="44" y="91"/>
                  </a:cubicBezTo>
                  <a:cubicBezTo>
                    <a:pt x="49" y="136"/>
                    <a:pt x="69" y="162"/>
                    <a:pt x="103" y="160"/>
                  </a:cubicBezTo>
                  <a:cubicBezTo>
                    <a:pt x="132" y="159"/>
                    <a:pt x="152" y="133"/>
                    <a:pt x="148" y="91"/>
                  </a:cubicBezTo>
                  <a:cubicBezTo>
                    <a:pt x="144" y="47"/>
                    <a:pt x="124" y="21"/>
                    <a:pt x="90" y="22"/>
                  </a:cubicBezTo>
                  <a:close/>
                  <a:moveTo>
                    <a:pt x="191" y="87"/>
                  </a:moveTo>
                  <a:lnTo>
                    <a:pt x="191" y="87"/>
                  </a:lnTo>
                  <a:cubicBezTo>
                    <a:pt x="192" y="141"/>
                    <a:pt x="153" y="178"/>
                    <a:pt x="96" y="181"/>
                  </a:cubicBezTo>
                  <a:cubicBezTo>
                    <a:pt x="43" y="183"/>
                    <a:pt x="4" y="146"/>
                    <a:pt x="2" y="96"/>
                  </a:cubicBezTo>
                  <a:cubicBezTo>
                    <a:pt x="0" y="42"/>
                    <a:pt x="39" y="5"/>
                    <a:pt x="96" y="2"/>
                  </a:cubicBezTo>
                  <a:cubicBezTo>
                    <a:pt x="150" y="0"/>
                    <a:pt x="189" y="37"/>
                    <a:pt x="191" y="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7F3E100-5613-484A-B1E3-F84ADB5552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1" y="2976"/>
              <a:ext cx="103" cy="110"/>
            </a:xfrm>
            <a:custGeom>
              <a:avLst/>
              <a:gdLst>
                <a:gd name="T0" fmla="*/ 146 w 171"/>
                <a:gd name="T1" fmla="*/ 2 h 176"/>
                <a:gd name="T2" fmla="*/ 146 w 171"/>
                <a:gd name="T3" fmla="*/ 2 h 176"/>
                <a:gd name="T4" fmla="*/ 99 w 171"/>
                <a:gd name="T5" fmla="*/ 115 h 176"/>
                <a:gd name="T6" fmla="*/ 42 w 171"/>
                <a:gd name="T7" fmla="*/ 2 h 176"/>
                <a:gd name="T8" fmla="*/ 41 w 171"/>
                <a:gd name="T9" fmla="*/ 2 h 176"/>
                <a:gd name="T10" fmla="*/ 32 w 171"/>
                <a:gd name="T11" fmla="*/ 2 h 176"/>
                <a:gd name="T12" fmla="*/ 9 w 171"/>
                <a:gd name="T13" fmla="*/ 1 h 176"/>
                <a:gd name="T14" fmla="*/ 1 w 171"/>
                <a:gd name="T15" fmla="*/ 0 h 176"/>
                <a:gd name="T16" fmla="*/ 0 w 171"/>
                <a:gd name="T17" fmla="*/ 0 h 176"/>
                <a:gd name="T18" fmla="*/ 66 w 171"/>
                <a:gd name="T19" fmla="*/ 132 h 176"/>
                <a:gd name="T20" fmla="*/ 87 w 171"/>
                <a:gd name="T21" fmla="*/ 172 h 176"/>
                <a:gd name="T22" fmla="*/ 94 w 171"/>
                <a:gd name="T23" fmla="*/ 176 h 176"/>
                <a:gd name="T24" fmla="*/ 104 w 171"/>
                <a:gd name="T25" fmla="*/ 160 h 176"/>
                <a:gd name="T26" fmla="*/ 171 w 171"/>
                <a:gd name="T27" fmla="*/ 1 h 176"/>
                <a:gd name="T28" fmla="*/ 151 w 171"/>
                <a:gd name="T29" fmla="*/ 2 h 176"/>
                <a:gd name="T30" fmla="*/ 146 w 171"/>
                <a:gd name="T31" fmla="*/ 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6">
                  <a:moveTo>
                    <a:pt x="146" y="2"/>
                  </a:moveTo>
                  <a:lnTo>
                    <a:pt x="146" y="2"/>
                  </a:lnTo>
                  <a:cubicBezTo>
                    <a:pt x="130" y="44"/>
                    <a:pt x="108" y="95"/>
                    <a:pt x="99" y="115"/>
                  </a:cubicBezTo>
                  <a:cubicBezTo>
                    <a:pt x="89" y="97"/>
                    <a:pt x="64" y="48"/>
                    <a:pt x="42" y="2"/>
                  </a:cubicBezTo>
                  <a:cubicBezTo>
                    <a:pt x="42" y="2"/>
                    <a:pt x="41" y="2"/>
                    <a:pt x="41" y="2"/>
                  </a:cubicBezTo>
                  <a:cubicBezTo>
                    <a:pt x="37" y="2"/>
                    <a:pt x="36" y="2"/>
                    <a:pt x="32" y="2"/>
                  </a:cubicBezTo>
                  <a:cubicBezTo>
                    <a:pt x="24" y="2"/>
                    <a:pt x="18" y="2"/>
                    <a:pt x="9" y="1"/>
                  </a:cubicBezTo>
                  <a:cubicBezTo>
                    <a:pt x="5" y="0"/>
                    <a:pt x="2" y="0"/>
                    <a:pt x="1" y="0"/>
                  </a:cubicBezTo>
                  <a:lnTo>
                    <a:pt x="0" y="0"/>
                  </a:lnTo>
                  <a:lnTo>
                    <a:pt x="66" y="132"/>
                  </a:lnTo>
                  <a:cubicBezTo>
                    <a:pt x="78" y="156"/>
                    <a:pt x="85" y="169"/>
                    <a:pt x="87" y="172"/>
                  </a:cubicBezTo>
                  <a:cubicBezTo>
                    <a:pt x="89" y="175"/>
                    <a:pt x="91" y="176"/>
                    <a:pt x="94" y="176"/>
                  </a:cubicBezTo>
                  <a:cubicBezTo>
                    <a:pt x="97" y="176"/>
                    <a:pt x="98" y="173"/>
                    <a:pt x="104" y="160"/>
                  </a:cubicBezTo>
                  <a:cubicBezTo>
                    <a:pt x="109" y="149"/>
                    <a:pt x="153" y="45"/>
                    <a:pt x="171" y="1"/>
                  </a:cubicBezTo>
                  <a:cubicBezTo>
                    <a:pt x="165" y="2"/>
                    <a:pt x="155" y="2"/>
                    <a:pt x="151" y="2"/>
                  </a:cubicBezTo>
                  <a:cubicBezTo>
                    <a:pt x="150" y="2"/>
                    <a:pt x="148" y="2"/>
                    <a:pt x="14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D0B3914-A89B-4B6D-9485-6EBFA3AE2D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1" y="2917"/>
              <a:ext cx="118" cy="169"/>
            </a:xfrm>
            <a:custGeom>
              <a:avLst/>
              <a:gdLst>
                <a:gd name="T0" fmla="*/ 104 w 195"/>
                <a:gd name="T1" fmla="*/ 104 h 273"/>
                <a:gd name="T2" fmla="*/ 104 w 195"/>
                <a:gd name="T3" fmla="*/ 104 h 273"/>
                <a:gd name="T4" fmla="*/ 52 w 195"/>
                <a:gd name="T5" fmla="*/ 84 h 273"/>
                <a:gd name="T6" fmla="*/ 40 w 195"/>
                <a:gd name="T7" fmla="*/ 61 h 273"/>
                <a:gd name="T8" fmla="*/ 54 w 195"/>
                <a:gd name="T9" fmla="*/ 34 h 273"/>
                <a:gd name="T10" fmla="*/ 88 w 195"/>
                <a:gd name="T11" fmla="*/ 23 h 273"/>
                <a:gd name="T12" fmla="*/ 131 w 195"/>
                <a:gd name="T13" fmla="*/ 36 h 273"/>
                <a:gd name="T14" fmla="*/ 166 w 195"/>
                <a:gd name="T15" fmla="*/ 73 h 273"/>
                <a:gd name="T16" fmla="*/ 172 w 195"/>
                <a:gd name="T17" fmla="*/ 75 h 273"/>
                <a:gd name="T18" fmla="*/ 177 w 195"/>
                <a:gd name="T19" fmla="*/ 69 h 273"/>
                <a:gd name="T20" fmla="*/ 176 w 195"/>
                <a:gd name="T21" fmla="*/ 63 h 273"/>
                <a:gd name="T22" fmla="*/ 171 w 195"/>
                <a:gd name="T23" fmla="*/ 22 h 273"/>
                <a:gd name="T24" fmla="*/ 91 w 195"/>
                <a:gd name="T25" fmla="*/ 0 h 273"/>
                <a:gd name="T26" fmla="*/ 24 w 195"/>
                <a:gd name="T27" fmla="*/ 22 h 273"/>
                <a:gd name="T28" fmla="*/ 0 w 195"/>
                <a:gd name="T29" fmla="*/ 72 h 273"/>
                <a:gd name="T30" fmla="*/ 36 w 195"/>
                <a:gd name="T31" fmla="*/ 129 h 273"/>
                <a:gd name="T32" fmla="*/ 87 w 195"/>
                <a:gd name="T33" fmla="*/ 152 h 273"/>
                <a:gd name="T34" fmla="*/ 139 w 195"/>
                <a:gd name="T35" fmla="*/ 177 h 273"/>
                <a:gd name="T36" fmla="*/ 153 w 195"/>
                <a:gd name="T37" fmla="*/ 204 h 273"/>
                <a:gd name="T38" fmla="*/ 138 w 195"/>
                <a:gd name="T39" fmla="*/ 236 h 273"/>
                <a:gd name="T40" fmla="*/ 98 w 195"/>
                <a:gd name="T41" fmla="*/ 250 h 273"/>
                <a:gd name="T42" fmla="*/ 47 w 195"/>
                <a:gd name="T43" fmla="*/ 231 h 273"/>
                <a:gd name="T44" fmla="*/ 14 w 195"/>
                <a:gd name="T45" fmla="*/ 188 h 273"/>
                <a:gd name="T46" fmla="*/ 6 w 195"/>
                <a:gd name="T47" fmla="*/ 178 h 273"/>
                <a:gd name="T48" fmla="*/ 0 w 195"/>
                <a:gd name="T49" fmla="*/ 184 h 273"/>
                <a:gd name="T50" fmla="*/ 0 w 195"/>
                <a:gd name="T51" fmla="*/ 190 h 273"/>
                <a:gd name="T52" fmla="*/ 4 w 195"/>
                <a:gd name="T53" fmla="*/ 245 h 273"/>
                <a:gd name="T54" fmla="*/ 99 w 195"/>
                <a:gd name="T55" fmla="*/ 273 h 273"/>
                <a:gd name="T56" fmla="*/ 195 w 195"/>
                <a:gd name="T57" fmla="*/ 187 h 273"/>
                <a:gd name="T58" fmla="*/ 104 w 195"/>
                <a:gd name="T59" fmla="*/ 10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5" h="273">
                  <a:moveTo>
                    <a:pt x="104" y="104"/>
                  </a:moveTo>
                  <a:lnTo>
                    <a:pt x="104" y="104"/>
                  </a:lnTo>
                  <a:cubicBezTo>
                    <a:pt x="81" y="97"/>
                    <a:pt x="60" y="91"/>
                    <a:pt x="52" y="84"/>
                  </a:cubicBezTo>
                  <a:cubicBezTo>
                    <a:pt x="43" y="77"/>
                    <a:pt x="40" y="70"/>
                    <a:pt x="40" y="61"/>
                  </a:cubicBezTo>
                  <a:cubicBezTo>
                    <a:pt x="40" y="50"/>
                    <a:pt x="45" y="41"/>
                    <a:pt x="54" y="34"/>
                  </a:cubicBezTo>
                  <a:cubicBezTo>
                    <a:pt x="63" y="27"/>
                    <a:pt x="75" y="23"/>
                    <a:pt x="88" y="23"/>
                  </a:cubicBezTo>
                  <a:cubicBezTo>
                    <a:pt x="103" y="23"/>
                    <a:pt x="117" y="27"/>
                    <a:pt x="131" y="36"/>
                  </a:cubicBezTo>
                  <a:cubicBezTo>
                    <a:pt x="155" y="52"/>
                    <a:pt x="161" y="67"/>
                    <a:pt x="166" y="73"/>
                  </a:cubicBezTo>
                  <a:cubicBezTo>
                    <a:pt x="167" y="74"/>
                    <a:pt x="169" y="75"/>
                    <a:pt x="172" y="75"/>
                  </a:cubicBezTo>
                  <a:cubicBezTo>
                    <a:pt x="175" y="75"/>
                    <a:pt x="177" y="73"/>
                    <a:pt x="177" y="69"/>
                  </a:cubicBezTo>
                  <a:lnTo>
                    <a:pt x="176" y="63"/>
                  </a:lnTo>
                  <a:lnTo>
                    <a:pt x="171" y="22"/>
                  </a:lnTo>
                  <a:cubicBezTo>
                    <a:pt x="147" y="13"/>
                    <a:pt x="120" y="0"/>
                    <a:pt x="91" y="0"/>
                  </a:cubicBezTo>
                  <a:cubicBezTo>
                    <a:pt x="63" y="0"/>
                    <a:pt x="41" y="7"/>
                    <a:pt x="24" y="22"/>
                  </a:cubicBezTo>
                  <a:cubicBezTo>
                    <a:pt x="8" y="37"/>
                    <a:pt x="0" y="50"/>
                    <a:pt x="0" y="72"/>
                  </a:cubicBezTo>
                  <a:cubicBezTo>
                    <a:pt x="0" y="95"/>
                    <a:pt x="15" y="115"/>
                    <a:pt x="36" y="129"/>
                  </a:cubicBezTo>
                  <a:cubicBezTo>
                    <a:pt x="47" y="136"/>
                    <a:pt x="64" y="144"/>
                    <a:pt x="87" y="152"/>
                  </a:cubicBezTo>
                  <a:cubicBezTo>
                    <a:pt x="110" y="160"/>
                    <a:pt x="130" y="168"/>
                    <a:pt x="139" y="177"/>
                  </a:cubicBezTo>
                  <a:cubicBezTo>
                    <a:pt x="149" y="186"/>
                    <a:pt x="153" y="193"/>
                    <a:pt x="153" y="204"/>
                  </a:cubicBezTo>
                  <a:cubicBezTo>
                    <a:pt x="153" y="216"/>
                    <a:pt x="148" y="227"/>
                    <a:pt x="138" y="236"/>
                  </a:cubicBezTo>
                  <a:cubicBezTo>
                    <a:pt x="128" y="245"/>
                    <a:pt x="115" y="250"/>
                    <a:pt x="98" y="250"/>
                  </a:cubicBezTo>
                  <a:cubicBezTo>
                    <a:pt x="79" y="250"/>
                    <a:pt x="61" y="244"/>
                    <a:pt x="47" y="231"/>
                  </a:cubicBezTo>
                  <a:cubicBezTo>
                    <a:pt x="33" y="219"/>
                    <a:pt x="22" y="208"/>
                    <a:pt x="14" y="188"/>
                  </a:cubicBezTo>
                  <a:cubicBezTo>
                    <a:pt x="11" y="182"/>
                    <a:pt x="8" y="178"/>
                    <a:pt x="6" y="178"/>
                  </a:cubicBezTo>
                  <a:cubicBezTo>
                    <a:pt x="2" y="178"/>
                    <a:pt x="0" y="180"/>
                    <a:pt x="0" y="184"/>
                  </a:cubicBezTo>
                  <a:cubicBezTo>
                    <a:pt x="0" y="185"/>
                    <a:pt x="0" y="187"/>
                    <a:pt x="0" y="190"/>
                  </a:cubicBezTo>
                  <a:lnTo>
                    <a:pt x="4" y="245"/>
                  </a:lnTo>
                  <a:cubicBezTo>
                    <a:pt x="26" y="257"/>
                    <a:pt x="61" y="273"/>
                    <a:pt x="99" y="273"/>
                  </a:cubicBezTo>
                  <a:cubicBezTo>
                    <a:pt x="160" y="273"/>
                    <a:pt x="195" y="229"/>
                    <a:pt x="195" y="187"/>
                  </a:cubicBezTo>
                  <a:cubicBezTo>
                    <a:pt x="195" y="156"/>
                    <a:pt x="177" y="129"/>
                    <a:pt x="104" y="10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42253408-3225-40A0-980C-9BA926544B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64" y="2974"/>
              <a:ext cx="88" cy="112"/>
            </a:xfrm>
            <a:custGeom>
              <a:avLst/>
              <a:gdLst>
                <a:gd name="T0" fmla="*/ 106 w 146"/>
                <a:gd name="T1" fmla="*/ 112 h 181"/>
                <a:gd name="T2" fmla="*/ 106 w 146"/>
                <a:gd name="T3" fmla="*/ 112 h 181"/>
                <a:gd name="T4" fmla="*/ 68 w 146"/>
                <a:gd name="T5" fmla="*/ 155 h 181"/>
                <a:gd name="T6" fmla="*/ 42 w 146"/>
                <a:gd name="T7" fmla="*/ 134 h 181"/>
                <a:gd name="T8" fmla="*/ 77 w 146"/>
                <a:gd name="T9" fmla="*/ 100 h 181"/>
                <a:gd name="T10" fmla="*/ 106 w 146"/>
                <a:gd name="T11" fmla="*/ 85 h 181"/>
                <a:gd name="T12" fmla="*/ 106 w 146"/>
                <a:gd name="T13" fmla="*/ 112 h 181"/>
                <a:gd name="T14" fmla="*/ 106 w 146"/>
                <a:gd name="T15" fmla="*/ 112 h 181"/>
                <a:gd name="T16" fmla="*/ 81 w 146"/>
                <a:gd name="T17" fmla="*/ 0 h 181"/>
                <a:gd name="T18" fmla="*/ 81 w 146"/>
                <a:gd name="T19" fmla="*/ 0 h 181"/>
                <a:gd name="T20" fmla="*/ 35 w 146"/>
                <a:gd name="T21" fmla="*/ 8 h 181"/>
                <a:gd name="T22" fmla="*/ 11 w 146"/>
                <a:gd name="T23" fmla="*/ 40 h 181"/>
                <a:gd name="T24" fmla="*/ 30 w 146"/>
                <a:gd name="T25" fmla="*/ 59 h 181"/>
                <a:gd name="T26" fmla="*/ 55 w 146"/>
                <a:gd name="T27" fmla="*/ 40 h 181"/>
                <a:gd name="T28" fmla="*/ 83 w 146"/>
                <a:gd name="T29" fmla="*/ 21 h 181"/>
                <a:gd name="T30" fmla="*/ 100 w 146"/>
                <a:gd name="T31" fmla="*/ 28 h 181"/>
                <a:gd name="T32" fmla="*/ 102 w 146"/>
                <a:gd name="T33" fmla="*/ 61 h 181"/>
                <a:gd name="T34" fmla="*/ 91 w 146"/>
                <a:gd name="T35" fmla="*/ 73 h 181"/>
                <a:gd name="T36" fmla="*/ 66 w 146"/>
                <a:gd name="T37" fmla="*/ 83 h 181"/>
                <a:gd name="T38" fmla="*/ 27 w 146"/>
                <a:gd name="T39" fmla="*/ 98 h 181"/>
                <a:gd name="T40" fmla="*/ 0 w 146"/>
                <a:gd name="T41" fmla="*/ 139 h 181"/>
                <a:gd name="T42" fmla="*/ 52 w 146"/>
                <a:gd name="T43" fmla="*/ 181 h 181"/>
                <a:gd name="T44" fmla="*/ 106 w 146"/>
                <a:gd name="T45" fmla="*/ 150 h 181"/>
                <a:gd name="T46" fmla="*/ 130 w 146"/>
                <a:gd name="T47" fmla="*/ 181 h 181"/>
                <a:gd name="T48" fmla="*/ 146 w 146"/>
                <a:gd name="T49" fmla="*/ 178 h 181"/>
                <a:gd name="T50" fmla="*/ 146 w 146"/>
                <a:gd name="T51" fmla="*/ 57 h 181"/>
                <a:gd name="T52" fmla="*/ 81 w 146"/>
                <a:gd name="T5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81">
                  <a:moveTo>
                    <a:pt x="106" y="112"/>
                  </a:moveTo>
                  <a:lnTo>
                    <a:pt x="106" y="112"/>
                  </a:lnTo>
                  <a:cubicBezTo>
                    <a:pt x="106" y="138"/>
                    <a:pt x="89" y="154"/>
                    <a:pt x="68" y="155"/>
                  </a:cubicBezTo>
                  <a:cubicBezTo>
                    <a:pt x="52" y="156"/>
                    <a:pt x="42" y="148"/>
                    <a:pt x="42" y="134"/>
                  </a:cubicBezTo>
                  <a:cubicBezTo>
                    <a:pt x="42" y="118"/>
                    <a:pt x="51" y="111"/>
                    <a:pt x="77" y="100"/>
                  </a:cubicBezTo>
                  <a:cubicBezTo>
                    <a:pt x="92" y="94"/>
                    <a:pt x="102" y="89"/>
                    <a:pt x="106" y="85"/>
                  </a:cubicBezTo>
                  <a:lnTo>
                    <a:pt x="106" y="112"/>
                  </a:lnTo>
                  <a:lnTo>
                    <a:pt x="106" y="112"/>
                  </a:lnTo>
                  <a:close/>
                  <a:moveTo>
                    <a:pt x="81" y="0"/>
                  </a:moveTo>
                  <a:lnTo>
                    <a:pt x="81" y="0"/>
                  </a:lnTo>
                  <a:cubicBezTo>
                    <a:pt x="62" y="0"/>
                    <a:pt x="49" y="2"/>
                    <a:pt x="35" y="8"/>
                  </a:cubicBezTo>
                  <a:cubicBezTo>
                    <a:pt x="20" y="15"/>
                    <a:pt x="11" y="26"/>
                    <a:pt x="11" y="40"/>
                  </a:cubicBezTo>
                  <a:cubicBezTo>
                    <a:pt x="11" y="52"/>
                    <a:pt x="19" y="59"/>
                    <a:pt x="30" y="59"/>
                  </a:cubicBezTo>
                  <a:cubicBezTo>
                    <a:pt x="44" y="59"/>
                    <a:pt x="52" y="53"/>
                    <a:pt x="55" y="40"/>
                  </a:cubicBezTo>
                  <a:cubicBezTo>
                    <a:pt x="58" y="28"/>
                    <a:pt x="72" y="21"/>
                    <a:pt x="83" y="21"/>
                  </a:cubicBezTo>
                  <a:cubicBezTo>
                    <a:pt x="90" y="21"/>
                    <a:pt x="96" y="23"/>
                    <a:pt x="100" y="28"/>
                  </a:cubicBezTo>
                  <a:cubicBezTo>
                    <a:pt x="109" y="37"/>
                    <a:pt x="107" y="53"/>
                    <a:pt x="102" y="61"/>
                  </a:cubicBezTo>
                  <a:cubicBezTo>
                    <a:pt x="99" y="66"/>
                    <a:pt x="95" y="70"/>
                    <a:pt x="91" y="73"/>
                  </a:cubicBezTo>
                  <a:cubicBezTo>
                    <a:pt x="86" y="75"/>
                    <a:pt x="81" y="79"/>
                    <a:pt x="66" y="83"/>
                  </a:cubicBezTo>
                  <a:cubicBezTo>
                    <a:pt x="48" y="89"/>
                    <a:pt x="35" y="94"/>
                    <a:pt x="27" y="98"/>
                  </a:cubicBezTo>
                  <a:cubicBezTo>
                    <a:pt x="11" y="106"/>
                    <a:pt x="0" y="118"/>
                    <a:pt x="0" y="139"/>
                  </a:cubicBezTo>
                  <a:cubicBezTo>
                    <a:pt x="0" y="161"/>
                    <a:pt x="21" y="181"/>
                    <a:pt x="52" y="181"/>
                  </a:cubicBezTo>
                  <a:cubicBezTo>
                    <a:pt x="97" y="181"/>
                    <a:pt x="106" y="150"/>
                    <a:pt x="106" y="150"/>
                  </a:cubicBezTo>
                  <a:cubicBezTo>
                    <a:pt x="106" y="174"/>
                    <a:pt x="116" y="181"/>
                    <a:pt x="130" y="181"/>
                  </a:cubicBezTo>
                  <a:cubicBezTo>
                    <a:pt x="135" y="181"/>
                    <a:pt x="141" y="180"/>
                    <a:pt x="146" y="178"/>
                  </a:cubicBezTo>
                  <a:lnTo>
                    <a:pt x="146" y="57"/>
                  </a:lnTo>
                  <a:cubicBezTo>
                    <a:pt x="146" y="19"/>
                    <a:pt x="122" y="0"/>
                    <a:pt x="8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1D96613E-9245-4A01-A95B-FBD659B9C1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6" y="2974"/>
              <a:ext cx="87" cy="112"/>
            </a:xfrm>
            <a:custGeom>
              <a:avLst/>
              <a:gdLst>
                <a:gd name="T0" fmla="*/ 107 w 146"/>
                <a:gd name="T1" fmla="*/ 112 h 181"/>
                <a:gd name="T2" fmla="*/ 107 w 146"/>
                <a:gd name="T3" fmla="*/ 112 h 181"/>
                <a:gd name="T4" fmla="*/ 68 w 146"/>
                <a:gd name="T5" fmla="*/ 155 h 181"/>
                <a:gd name="T6" fmla="*/ 43 w 146"/>
                <a:gd name="T7" fmla="*/ 134 h 181"/>
                <a:gd name="T8" fmla="*/ 78 w 146"/>
                <a:gd name="T9" fmla="*/ 100 h 181"/>
                <a:gd name="T10" fmla="*/ 107 w 146"/>
                <a:gd name="T11" fmla="*/ 85 h 181"/>
                <a:gd name="T12" fmla="*/ 107 w 146"/>
                <a:gd name="T13" fmla="*/ 112 h 181"/>
                <a:gd name="T14" fmla="*/ 107 w 146"/>
                <a:gd name="T15" fmla="*/ 112 h 181"/>
                <a:gd name="T16" fmla="*/ 82 w 146"/>
                <a:gd name="T17" fmla="*/ 0 h 181"/>
                <a:gd name="T18" fmla="*/ 82 w 146"/>
                <a:gd name="T19" fmla="*/ 0 h 181"/>
                <a:gd name="T20" fmla="*/ 35 w 146"/>
                <a:gd name="T21" fmla="*/ 8 h 181"/>
                <a:gd name="T22" fmla="*/ 11 w 146"/>
                <a:gd name="T23" fmla="*/ 40 h 181"/>
                <a:gd name="T24" fmla="*/ 31 w 146"/>
                <a:gd name="T25" fmla="*/ 59 h 181"/>
                <a:gd name="T26" fmla="*/ 55 w 146"/>
                <a:gd name="T27" fmla="*/ 40 h 181"/>
                <a:gd name="T28" fmla="*/ 83 w 146"/>
                <a:gd name="T29" fmla="*/ 21 h 181"/>
                <a:gd name="T30" fmla="*/ 100 w 146"/>
                <a:gd name="T31" fmla="*/ 28 h 181"/>
                <a:gd name="T32" fmla="*/ 102 w 146"/>
                <a:gd name="T33" fmla="*/ 61 h 181"/>
                <a:gd name="T34" fmla="*/ 91 w 146"/>
                <a:gd name="T35" fmla="*/ 73 h 181"/>
                <a:gd name="T36" fmla="*/ 66 w 146"/>
                <a:gd name="T37" fmla="*/ 83 h 181"/>
                <a:gd name="T38" fmla="*/ 28 w 146"/>
                <a:gd name="T39" fmla="*/ 98 h 181"/>
                <a:gd name="T40" fmla="*/ 0 w 146"/>
                <a:gd name="T41" fmla="*/ 139 h 181"/>
                <a:gd name="T42" fmla="*/ 52 w 146"/>
                <a:gd name="T43" fmla="*/ 181 h 181"/>
                <a:gd name="T44" fmla="*/ 107 w 146"/>
                <a:gd name="T45" fmla="*/ 150 h 181"/>
                <a:gd name="T46" fmla="*/ 131 w 146"/>
                <a:gd name="T47" fmla="*/ 181 h 181"/>
                <a:gd name="T48" fmla="*/ 146 w 146"/>
                <a:gd name="T49" fmla="*/ 178 h 181"/>
                <a:gd name="T50" fmla="*/ 146 w 146"/>
                <a:gd name="T51" fmla="*/ 57 h 181"/>
                <a:gd name="T52" fmla="*/ 82 w 146"/>
                <a:gd name="T5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81">
                  <a:moveTo>
                    <a:pt x="107" y="112"/>
                  </a:moveTo>
                  <a:lnTo>
                    <a:pt x="107" y="112"/>
                  </a:lnTo>
                  <a:cubicBezTo>
                    <a:pt x="107" y="138"/>
                    <a:pt x="89" y="154"/>
                    <a:pt x="68" y="155"/>
                  </a:cubicBezTo>
                  <a:cubicBezTo>
                    <a:pt x="53" y="156"/>
                    <a:pt x="43" y="148"/>
                    <a:pt x="43" y="134"/>
                  </a:cubicBezTo>
                  <a:cubicBezTo>
                    <a:pt x="43" y="118"/>
                    <a:pt x="51" y="111"/>
                    <a:pt x="78" y="100"/>
                  </a:cubicBezTo>
                  <a:cubicBezTo>
                    <a:pt x="93" y="94"/>
                    <a:pt x="103" y="89"/>
                    <a:pt x="107" y="85"/>
                  </a:cubicBezTo>
                  <a:lnTo>
                    <a:pt x="107" y="112"/>
                  </a:lnTo>
                  <a:lnTo>
                    <a:pt x="107" y="112"/>
                  </a:lnTo>
                  <a:close/>
                  <a:moveTo>
                    <a:pt x="82" y="0"/>
                  </a:moveTo>
                  <a:lnTo>
                    <a:pt x="82" y="0"/>
                  </a:lnTo>
                  <a:cubicBezTo>
                    <a:pt x="62" y="0"/>
                    <a:pt x="49" y="2"/>
                    <a:pt x="35" y="8"/>
                  </a:cubicBezTo>
                  <a:cubicBezTo>
                    <a:pt x="21" y="15"/>
                    <a:pt x="11" y="26"/>
                    <a:pt x="11" y="40"/>
                  </a:cubicBezTo>
                  <a:cubicBezTo>
                    <a:pt x="11" y="52"/>
                    <a:pt x="19" y="59"/>
                    <a:pt x="31" y="59"/>
                  </a:cubicBezTo>
                  <a:cubicBezTo>
                    <a:pt x="44" y="59"/>
                    <a:pt x="52" y="53"/>
                    <a:pt x="55" y="40"/>
                  </a:cubicBezTo>
                  <a:cubicBezTo>
                    <a:pt x="58" y="28"/>
                    <a:pt x="73" y="21"/>
                    <a:pt x="83" y="21"/>
                  </a:cubicBezTo>
                  <a:cubicBezTo>
                    <a:pt x="91" y="21"/>
                    <a:pt x="96" y="23"/>
                    <a:pt x="100" y="28"/>
                  </a:cubicBezTo>
                  <a:cubicBezTo>
                    <a:pt x="109" y="37"/>
                    <a:pt x="107" y="53"/>
                    <a:pt x="102" y="61"/>
                  </a:cubicBezTo>
                  <a:cubicBezTo>
                    <a:pt x="99" y="66"/>
                    <a:pt x="96" y="70"/>
                    <a:pt x="91" y="73"/>
                  </a:cubicBezTo>
                  <a:cubicBezTo>
                    <a:pt x="87" y="75"/>
                    <a:pt x="81" y="79"/>
                    <a:pt x="66" y="83"/>
                  </a:cubicBezTo>
                  <a:cubicBezTo>
                    <a:pt x="48" y="89"/>
                    <a:pt x="35" y="94"/>
                    <a:pt x="28" y="98"/>
                  </a:cubicBezTo>
                  <a:cubicBezTo>
                    <a:pt x="11" y="106"/>
                    <a:pt x="0" y="118"/>
                    <a:pt x="0" y="139"/>
                  </a:cubicBezTo>
                  <a:cubicBezTo>
                    <a:pt x="0" y="161"/>
                    <a:pt x="22" y="181"/>
                    <a:pt x="52" y="181"/>
                  </a:cubicBezTo>
                  <a:cubicBezTo>
                    <a:pt x="98" y="181"/>
                    <a:pt x="107" y="150"/>
                    <a:pt x="107" y="150"/>
                  </a:cubicBezTo>
                  <a:cubicBezTo>
                    <a:pt x="107" y="174"/>
                    <a:pt x="117" y="181"/>
                    <a:pt x="131" y="181"/>
                  </a:cubicBezTo>
                  <a:cubicBezTo>
                    <a:pt x="135" y="181"/>
                    <a:pt x="141" y="180"/>
                    <a:pt x="146" y="178"/>
                  </a:cubicBezTo>
                  <a:lnTo>
                    <a:pt x="146" y="57"/>
                  </a:lnTo>
                  <a:cubicBezTo>
                    <a:pt x="146" y="19"/>
                    <a:pt x="122" y="0"/>
                    <a:pt x="8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6B798CC3-F443-4750-98A7-F0521B86F1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6" y="2975"/>
              <a:ext cx="80" cy="111"/>
            </a:xfrm>
            <a:custGeom>
              <a:avLst/>
              <a:gdLst>
                <a:gd name="T0" fmla="*/ 4 w 133"/>
                <a:gd name="T1" fmla="*/ 45 h 179"/>
                <a:gd name="T2" fmla="*/ 4 w 133"/>
                <a:gd name="T3" fmla="*/ 45 h 179"/>
                <a:gd name="T4" fmla="*/ 61 w 133"/>
                <a:gd name="T5" fmla="*/ 103 h 179"/>
                <a:gd name="T6" fmla="*/ 99 w 133"/>
                <a:gd name="T7" fmla="*/ 136 h 179"/>
                <a:gd name="T8" fmla="*/ 70 w 133"/>
                <a:gd name="T9" fmla="*/ 159 h 179"/>
                <a:gd name="T10" fmla="*/ 15 w 133"/>
                <a:gd name="T11" fmla="*/ 122 h 179"/>
                <a:gd name="T12" fmla="*/ 5 w 133"/>
                <a:gd name="T13" fmla="*/ 109 h 179"/>
                <a:gd name="T14" fmla="*/ 0 w 133"/>
                <a:gd name="T15" fmla="*/ 118 h 179"/>
                <a:gd name="T16" fmla="*/ 0 w 133"/>
                <a:gd name="T17" fmla="*/ 155 h 179"/>
                <a:gd name="T18" fmla="*/ 1 w 133"/>
                <a:gd name="T19" fmla="*/ 157 h 179"/>
                <a:gd name="T20" fmla="*/ 70 w 133"/>
                <a:gd name="T21" fmla="*/ 179 h 179"/>
                <a:gd name="T22" fmla="*/ 133 w 133"/>
                <a:gd name="T23" fmla="*/ 127 h 179"/>
                <a:gd name="T24" fmla="*/ 80 w 133"/>
                <a:gd name="T25" fmla="*/ 72 h 179"/>
                <a:gd name="T26" fmla="*/ 35 w 133"/>
                <a:gd name="T27" fmla="*/ 38 h 179"/>
                <a:gd name="T28" fmla="*/ 60 w 133"/>
                <a:gd name="T29" fmla="*/ 19 h 179"/>
                <a:gd name="T30" fmla="*/ 112 w 133"/>
                <a:gd name="T31" fmla="*/ 49 h 179"/>
                <a:gd name="T32" fmla="*/ 122 w 133"/>
                <a:gd name="T33" fmla="*/ 60 h 179"/>
                <a:gd name="T34" fmla="*/ 127 w 133"/>
                <a:gd name="T35" fmla="*/ 52 h 179"/>
                <a:gd name="T36" fmla="*/ 125 w 133"/>
                <a:gd name="T37" fmla="*/ 24 h 179"/>
                <a:gd name="T38" fmla="*/ 124 w 133"/>
                <a:gd name="T39" fmla="*/ 18 h 179"/>
                <a:gd name="T40" fmla="*/ 63 w 133"/>
                <a:gd name="T41" fmla="*/ 0 h 179"/>
                <a:gd name="T42" fmla="*/ 4 w 133"/>
                <a:gd name="T43" fmla="*/ 4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" h="179">
                  <a:moveTo>
                    <a:pt x="4" y="45"/>
                  </a:moveTo>
                  <a:lnTo>
                    <a:pt x="4" y="45"/>
                  </a:lnTo>
                  <a:cubicBezTo>
                    <a:pt x="4" y="70"/>
                    <a:pt x="16" y="81"/>
                    <a:pt x="61" y="103"/>
                  </a:cubicBezTo>
                  <a:cubicBezTo>
                    <a:pt x="81" y="112"/>
                    <a:pt x="99" y="117"/>
                    <a:pt x="99" y="136"/>
                  </a:cubicBezTo>
                  <a:cubicBezTo>
                    <a:pt x="99" y="153"/>
                    <a:pt x="84" y="159"/>
                    <a:pt x="70" y="159"/>
                  </a:cubicBezTo>
                  <a:cubicBezTo>
                    <a:pt x="47" y="159"/>
                    <a:pt x="27" y="152"/>
                    <a:pt x="15" y="122"/>
                  </a:cubicBezTo>
                  <a:cubicBezTo>
                    <a:pt x="11" y="114"/>
                    <a:pt x="8" y="109"/>
                    <a:pt x="5" y="109"/>
                  </a:cubicBezTo>
                  <a:cubicBezTo>
                    <a:pt x="1" y="109"/>
                    <a:pt x="0" y="112"/>
                    <a:pt x="0" y="118"/>
                  </a:cubicBezTo>
                  <a:cubicBezTo>
                    <a:pt x="0" y="132"/>
                    <a:pt x="0" y="145"/>
                    <a:pt x="0" y="155"/>
                  </a:cubicBezTo>
                  <a:cubicBezTo>
                    <a:pt x="0" y="156"/>
                    <a:pt x="0" y="157"/>
                    <a:pt x="1" y="157"/>
                  </a:cubicBezTo>
                  <a:cubicBezTo>
                    <a:pt x="14" y="166"/>
                    <a:pt x="39" y="179"/>
                    <a:pt x="70" y="179"/>
                  </a:cubicBezTo>
                  <a:cubicBezTo>
                    <a:pt x="109" y="179"/>
                    <a:pt x="133" y="152"/>
                    <a:pt x="133" y="127"/>
                  </a:cubicBezTo>
                  <a:cubicBezTo>
                    <a:pt x="133" y="104"/>
                    <a:pt x="119" y="88"/>
                    <a:pt x="80" y="72"/>
                  </a:cubicBezTo>
                  <a:cubicBezTo>
                    <a:pt x="44" y="56"/>
                    <a:pt x="35" y="52"/>
                    <a:pt x="35" y="38"/>
                  </a:cubicBezTo>
                  <a:cubicBezTo>
                    <a:pt x="35" y="28"/>
                    <a:pt x="46" y="19"/>
                    <a:pt x="60" y="19"/>
                  </a:cubicBezTo>
                  <a:cubicBezTo>
                    <a:pt x="83" y="19"/>
                    <a:pt x="101" y="24"/>
                    <a:pt x="112" y="49"/>
                  </a:cubicBezTo>
                  <a:cubicBezTo>
                    <a:pt x="116" y="56"/>
                    <a:pt x="119" y="60"/>
                    <a:pt x="122" y="60"/>
                  </a:cubicBezTo>
                  <a:cubicBezTo>
                    <a:pt x="125" y="60"/>
                    <a:pt x="127" y="57"/>
                    <a:pt x="127" y="52"/>
                  </a:cubicBezTo>
                  <a:cubicBezTo>
                    <a:pt x="127" y="45"/>
                    <a:pt x="126" y="35"/>
                    <a:pt x="125" y="24"/>
                  </a:cubicBezTo>
                  <a:cubicBezTo>
                    <a:pt x="125" y="22"/>
                    <a:pt x="124" y="20"/>
                    <a:pt x="124" y="18"/>
                  </a:cubicBezTo>
                  <a:cubicBezTo>
                    <a:pt x="110" y="10"/>
                    <a:pt x="89" y="0"/>
                    <a:pt x="63" y="0"/>
                  </a:cubicBezTo>
                  <a:cubicBezTo>
                    <a:pt x="29" y="0"/>
                    <a:pt x="4" y="22"/>
                    <a:pt x="4" y="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441E609D-50AC-43AF-8942-F8173427CF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1" y="2919"/>
              <a:ext cx="31" cy="32"/>
            </a:xfrm>
            <a:custGeom>
              <a:avLst/>
              <a:gdLst>
                <a:gd name="T0" fmla="*/ 25 w 51"/>
                <a:gd name="T1" fmla="*/ 51 h 51"/>
                <a:gd name="T2" fmla="*/ 25 w 51"/>
                <a:gd name="T3" fmla="*/ 51 h 51"/>
                <a:gd name="T4" fmla="*/ 43 w 51"/>
                <a:gd name="T5" fmla="*/ 43 h 51"/>
                <a:gd name="T6" fmla="*/ 51 w 51"/>
                <a:gd name="T7" fmla="*/ 25 h 51"/>
                <a:gd name="T8" fmla="*/ 43 w 51"/>
                <a:gd name="T9" fmla="*/ 7 h 51"/>
                <a:gd name="T10" fmla="*/ 25 w 51"/>
                <a:gd name="T11" fmla="*/ 0 h 51"/>
                <a:gd name="T12" fmla="*/ 7 w 51"/>
                <a:gd name="T13" fmla="*/ 7 h 51"/>
                <a:gd name="T14" fmla="*/ 0 w 51"/>
                <a:gd name="T15" fmla="*/ 25 h 51"/>
                <a:gd name="T16" fmla="*/ 7 w 51"/>
                <a:gd name="T17" fmla="*/ 43 h 51"/>
                <a:gd name="T18" fmla="*/ 25 w 51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25" y="51"/>
                  </a:moveTo>
                  <a:lnTo>
                    <a:pt x="25" y="51"/>
                  </a:lnTo>
                  <a:cubicBezTo>
                    <a:pt x="32" y="51"/>
                    <a:pt x="38" y="48"/>
                    <a:pt x="43" y="43"/>
                  </a:cubicBezTo>
                  <a:cubicBezTo>
                    <a:pt x="48" y="38"/>
                    <a:pt x="51" y="32"/>
                    <a:pt x="51" y="25"/>
                  </a:cubicBezTo>
                  <a:cubicBezTo>
                    <a:pt x="51" y="18"/>
                    <a:pt x="48" y="12"/>
                    <a:pt x="43" y="7"/>
                  </a:cubicBezTo>
                  <a:cubicBezTo>
                    <a:pt x="38" y="2"/>
                    <a:pt x="32" y="0"/>
                    <a:pt x="25" y="0"/>
                  </a:cubicBezTo>
                  <a:cubicBezTo>
                    <a:pt x="18" y="0"/>
                    <a:pt x="12" y="2"/>
                    <a:pt x="7" y="7"/>
                  </a:cubicBezTo>
                  <a:cubicBezTo>
                    <a:pt x="2" y="12"/>
                    <a:pt x="0" y="18"/>
                    <a:pt x="0" y="25"/>
                  </a:cubicBezTo>
                  <a:cubicBezTo>
                    <a:pt x="0" y="32"/>
                    <a:pt x="2" y="38"/>
                    <a:pt x="7" y="43"/>
                  </a:cubicBezTo>
                  <a:cubicBezTo>
                    <a:pt x="12" y="48"/>
                    <a:pt x="18" y="51"/>
                    <a:pt x="25" y="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AE0597C4-1386-42BD-A555-112D80487E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" y="2974"/>
              <a:ext cx="35" cy="110"/>
            </a:xfrm>
            <a:custGeom>
              <a:avLst/>
              <a:gdLst>
                <a:gd name="T0" fmla="*/ 12 w 59"/>
                <a:gd name="T1" fmla="*/ 4 h 177"/>
                <a:gd name="T2" fmla="*/ 12 w 59"/>
                <a:gd name="T3" fmla="*/ 4 h 177"/>
                <a:gd name="T4" fmla="*/ 8 w 59"/>
                <a:gd name="T5" fmla="*/ 5 h 177"/>
                <a:gd name="T6" fmla="*/ 0 w 59"/>
                <a:gd name="T7" fmla="*/ 10 h 177"/>
                <a:gd name="T8" fmla="*/ 8 w 59"/>
                <a:gd name="T9" fmla="*/ 16 h 177"/>
                <a:gd name="T10" fmla="*/ 19 w 59"/>
                <a:gd name="T11" fmla="*/ 43 h 177"/>
                <a:gd name="T12" fmla="*/ 19 w 59"/>
                <a:gd name="T13" fmla="*/ 177 h 177"/>
                <a:gd name="T14" fmla="*/ 39 w 59"/>
                <a:gd name="T15" fmla="*/ 176 h 177"/>
                <a:gd name="T16" fmla="*/ 59 w 59"/>
                <a:gd name="T17" fmla="*/ 177 h 177"/>
                <a:gd name="T18" fmla="*/ 59 w 59"/>
                <a:gd name="T19" fmla="*/ 0 h 177"/>
                <a:gd name="T20" fmla="*/ 12 w 59"/>
                <a:gd name="T21" fmla="*/ 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77">
                  <a:moveTo>
                    <a:pt x="12" y="4"/>
                  </a:moveTo>
                  <a:lnTo>
                    <a:pt x="12" y="4"/>
                  </a:lnTo>
                  <a:lnTo>
                    <a:pt x="8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2" y="16"/>
                    <a:pt x="8" y="16"/>
                  </a:cubicBezTo>
                  <a:cubicBezTo>
                    <a:pt x="18" y="18"/>
                    <a:pt x="19" y="21"/>
                    <a:pt x="19" y="43"/>
                  </a:cubicBezTo>
                  <a:lnTo>
                    <a:pt x="19" y="177"/>
                  </a:lnTo>
                  <a:cubicBezTo>
                    <a:pt x="25" y="177"/>
                    <a:pt x="31" y="176"/>
                    <a:pt x="39" y="176"/>
                  </a:cubicBezTo>
                  <a:cubicBezTo>
                    <a:pt x="47" y="176"/>
                    <a:pt x="53" y="177"/>
                    <a:pt x="59" y="177"/>
                  </a:cubicBezTo>
                  <a:lnTo>
                    <a:pt x="59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CCD6B96E-8AD6-4385-BBAF-1D650BBA4F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35" y="2919"/>
              <a:ext cx="31" cy="32"/>
            </a:xfrm>
            <a:custGeom>
              <a:avLst/>
              <a:gdLst>
                <a:gd name="T0" fmla="*/ 26 w 52"/>
                <a:gd name="T1" fmla="*/ 51 h 51"/>
                <a:gd name="T2" fmla="*/ 26 w 52"/>
                <a:gd name="T3" fmla="*/ 51 h 51"/>
                <a:gd name="T4" fmla="*/ 44 w 52"/>
                <a:gd name="T5" fmla="*/ 43 h 51"/>
                <a:gd name="T6" fmla="*/ 52 w 52"/>
                <a:gd name="T7" fmla="*/ 25 h 51"/>
                <a:gd name="T8" fmla="*/ 44 w 52"/>
                <a:gd name="T9" fmla="*/ 7 h 51"/>
                <a:gd name="T10" fmla="*/ 26 w 52"/>
                <a:gd name="T11" fmla="*/ 0 h 51"/>
                <a:gd name="T12" fmla="*/ 8 w 52"/>
                <a:gd name="T13" fmla="*/ 7 h 51"/>
                <a:gd name="T14" fmla="*/ 0 w 52"/>
                <a:gd name="T15" fmla="*/ 25 h 51"/>
                <a:gd name="T16" fmla="*/ 8 w 52"/>
                <a:gd name="T17" fmla="*/ 43 h 51"/>
                <a:gd name="T18" fmla="*/ 26 w 52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lnTo>
                    <a:pt x="26" y="51"/>
                  </a:lnTo>
                  <a:cubicBezTo>
                    <a:pt x="33" y="51"/>
                    <a:pt x="39" y="48"/>
                    <a:pt x="44" y="43"/>
                  </a:cubicBezTo>
                  <a:cubicBezTo>
                    <a:pt x="49" y="38"/>
                    <a:pt x="52" y="32"/>
                    <a:pt x="52" y="25"/>
                  </a:cubicBezTo>
                  <a:cubicBezTo>
                    <a:pt x="52" y="18"/>
                    <a:pt x="49" y="12"/>
                    <a:pt x="44" y="7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19" y="0"/>
                    <a:pt x="13" y="2"/>
                    <a:pt x="8" y="7"/>
                  </a:cubicBezTo>
                  <a:cubicBezTo>
                    <a:pt x="3" y="12"/>
                    <a:pt x="0" y="18"/>
                    <a:pt x="0" y="25"/>
                  </a:cubicBezTo>
                  <a:cubicBezTo>
                    <a:pt x="0" y="32"/>
                    <a:pt x="3" y="38"/>
                    <a:pt x="8" y="43"/>
                  </a:cubicBezTo>
                  <a:cubicBezTo>
                    <a:pt x="13" y="48"/>
                    <a:pt x="19" y="51"/>
                    <a:pt x="26" y="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743B3DF8-800B-468C-9FEE-5767705301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26" y="2974"/>
              <a:ext cx="37" cy="110"/>
            </a:xfrm>
            <a:custGeom>
              <a:avLst/>
              <a:gdLst>
                <a:gd name="T0" fmla="*/ 12 w 60"/>
                <a:gd name="T1" fmla="*/ 4 h 177"/>
                <a:gd name="T2" fmla="*/ 12 w 60"/>
                <a:gd name="T3" fmla="*/ 4 h 177"/>
                <a:gd name="T4" fmla="*/ 9 w 60"/>
                <a:gd name="T5" fmla="*/ 5 h 177"/>
                <a:gd name="T6" fmla="*/ 0 w 60"/>
                <a:gd name="T7" fmla="*/ 10 h 177"/>
                <a:gd name="T8" fmla="*/ 9 w 60"/>
                <a:gd name="T9" fmla="*/ 16 h 177"/>
                <a:gd name="T10" fmla="*/ 20 w 60"/>
                <a:gd name="T11" fmla="*/ 43 h 177"/>
                <a:gd name="T12" fmla="*/ 20 w 60"/>
                <a:gd name="T13" fmla="*/ 177 h 177"/>
                <a:gd name="T14" fmla="*/ 40 w 60"/>
                <a:gd name="T15" fmla="*/ 176 h 177"/>
                <a:gd name="T16" fmla="*/ 60 w 60"/>
                <a:gd name="T17" fmla="*/ 177 h 177"/>
                <a:gd name="T18" fmla="*/ 60 w 60"/>
                <a:gd name="T19" fmla="*/ 0 h 177"/>
                <a:gd name="T20" fmla="*/ 12 w 60"/>
                <a:gd name="T21" fmla="*/ 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177">
                  <a:moveTo>
                    <a:pt x="12" y="4"/>
                  </a:moveTo>
                  <a:lnTo>
                    <a:pt x="12" y="4"/>
                  </a:lnTo>
                  <a:lnTo>
                    <a:pt x="9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9" y="16"/>
                  </a:cubicBezTo>
                  <a:cubicBezTo>
                    <a:pt x="18" y="18"/>
                    <a:pt x="20" y="21"/>
                    <a:pt x="20" y="43"/>
                  </a:cubicBezTo>
                  <a:lnTo>
                    <a:pt x="20" y="177"/>
                  </a:lnTo>
                  <a:cubicBezTo>
                    <a:pt x="26" y="177"/>
                    <a:pt x="32" y="176"/>
                    <a:pt x="40" y="176"/>
                  </a:cubicBezTo>
                  <a:cubicBezTo>
                    <a:pt x="48" y="176"/>
                    <a:pt x="54" y="177"/>
                    <a:pt x="60" y="177"/>
                  </a:cubicBezTo>
                  <a:lnTo>
                    <a:pt x="60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2D596E1C-03C6-4E97-A65E-138FA2B18D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08" y="2914"/>
              <a:ext cx="109" cy="171"/>
            </a:xfrm>
            <a:custGeom>
              <a:avLst/>
              <a:gdLst>
                <a:gd name="T0" fmla="*/ 174 w 180"/>
                <a:gd name="T1" fmla="*/ 125 h 274"/>
                <a:gd name="T2" fmla="*/ 174 w 180"/>
                <a:gd name="T3" fmla="*/ 125 h 274"/>
                <a:gd name="T4" fmla="*/ 153 w 180"/>
                <a:gd name="T5" fmla="*/ 104 h 274"/>
                <a:gd name="T6" fmla="*/ 125 w 180"/>
                <a:gd name="T7" fmla="*/ 97 h 274"/>
                <a:gd name="T8" fmla="*/ 89 w 180"/>
                <a:gd name="T9" fmla="*/ 107 h 274"/>
                <a:gd name="T10" fmla="*/ 58 w 180"/>
                <a:gd name="T11" fmla="*/ 136 h 274"/>
                <a:gd name="T12" fmla="*/ 58 w 180"/>
                <a:gd name="T13" fmla="*/ 0 h 274"/>
                <a:gd name="T14" fmla="*/ 12 w 180"/>
                <a:gd name="T15" fmla="*/ 3 h 274"/>
                <a:gd name="T16" fmla="*/ 8 w 180"/>
                <a:gd name="T17" fmla="*/ 4 h 274"/>
                <a:gd name="T18" fmla="*/ 0 w 180"/>
                <a:gd name="T19" fmla="*/ 9 h 274"/>
                <a:gd name="T20" fmla="*/ 8 w 180"/>
                <a:gd name="T21" fmla="*/ 15 h 274"/>
                <a:gd name="T22" fmla="*/ 18 w 180"/>
                <a:gd name="T23" fmla="*/ 42 h 274"/>
                <a:gd name="T24" fmla="*/ 18 w 180"/>
                <a:gd name="T25" fmla="*/ 273 h 274"/>
                <a:gd name="T26" fmla="*/ 36 w 180"/>
                <a:gd name="T27" fmla="*/ 272 h 274"/>
                <a:gd name="T28" fmla="*/ 58 w 180"/>
                <a:gd name="T29" fmla="*/ 274 h 274"/>
                <a:gd name="T30" fmla="*/ 58 w 180"/>
                <a:gd name="T31" fmla="*/ 179 h 274"/>
                <a:gd name="T32" fmla="*/ 66 w 180"/>
                <a:gd name="T33" fmla="*/ 152 h 274"/>
                <a:gd name="T34" fmla="*/ 81 w 180"/>
                <a:gd name="T35" fmla="*/ 135 h 274"/>
                <a:gd name="T36" fmla="*/ 113 w 180"/>
                <a:gd name="T37" fmla="*/ 125 h 274"/>
                <a:gd name="T38" fmla="*/ 136 w 180"/>
                <a:gd name="T39" fmla="*/ 137 h 274"/>
                <a:gd name="T40" fmla="*/ 141 w 180"/>
                <a:gd name="T41" fmla="*/ 183 h 274"/>
                <a:gd name="T42" fmla="*/ 141 w 180"/>
                <a:gd name="T43" fmla="*/ 274 h 274"/>
                <a:gd name="T44" fmla="*/ 145 w 180"/>
                <a:gd name="T45" fmla="*/ 273 h 274"/>
                <a:gd name="T46" fmla="*/ 163 w 180"/>
                <a:gd name="T47" fmla="*/ 272 h 274"/>
                <a:gd name="T48" fmla="*/ 180 w 180"/>
                <a:gd name="T49" fmla="*/ 273 h 274"/>
                <a:gd name="T50" fmla="*/ 180 w 180"/>
                <a:gd name="T51" fmla="*/ 178 h 274"/>
                <a:gd name="T52" fmla="*/ 174 w 180"/>
                <a:gd name="T53" fmla="*/ 12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" h="274">
                  <a:moveTo>
                    <a:pt x="174" y="125"/>
                  </a:moveTo>
                  <a:lnTo>
                    <a:pt x="174" y="125"/>
                  </a:lnTo>
                  <a:cubicBezTo>
                    <a:pt x="169" y="115"/>
                    <a:pt x="162" y="108"/>
                    <a:pt x="153" y="104"/>
                  </a:cubicBezTo>
                  <a:cubicBezTo>
                    <a:pt x="144" y="99"/>
                    <a:pt x="135" y="97"/>
                    <a:pt x="125" y="97"/>
                  </a:cubicBezTo>
                  <a:cubicBezTo>
                    <a:pt x="113" y="97"/>
                    <a:pt x="99" y="100"/>
                    <a:pt x="89" y="107"/>
                  </a:cubicBezTo>
                  <a:cubicBezTo>
                    <a:pt x="79" y="113"/>
                    <a:pt x="67" y="123"/>
                    <a:pt x="58" y="136"/>
                  </a:cubicBezTo>
                  <a:lnTo>
                    <a:pt x="58" y="0"/>
                  </a:lnTo>
                  <a:lnTo>
                    <a:pt x="12" y="3"/>
                  </a:lnTo>
                  <a:lnTo>
                    <a:pt x="8" y="4"/>
                  </a:lnTo>
                  <a:cubicBezTo>
                    <a:pt x="2" y="4"/>
                    <a:pt x="0" y="6"/>
                    <a:pt x="0" y="9"/>
                  </a:cubicBezTo>
                  <a:cubicBezTo>
                    <a:pt x="0" y="13"/>
                    <a:pt x="2" y="15"/>
                    <a:pt x="8" y="15"/>
                  </a:cubicBezTo>
                  <a:cubicBezTo>
                    <a:pt x="20" y="17"/>
                    <a:pt x="18" y="21"/>
                    <a:pt x="18" y="42"/>
                  </a:cubicBezTo>
                  <a:lnTo>
                    <a:pt x="18" y="273"/>
                  </a:lnTo>
                  <a:cubicBezTo>
                    <a:pt x="23" y="273"/>
                    <a:pt x="28" y="272"/>
                    <a:pt x="36" y="272"/>
                  </a:cubicBezTo>
                  <a:cubicBezTo>
                    <a:pt x="43" y="272"/>
                    <a:pt x="52" y="273"/>
                    <a:pt x="58" y="274"/>
                  </a:cubicBezTo>
                  <a:lnTo>
                    <a:pt x="58" y="179"/>
                  </a:lnTo>
                  <a:cubicBezTo>
                    <a:pt x="58" y="168"/>
                    <a:pt x="61" y="160"/>
                    <a:pt x="66" y="152"/>
                  </a:cubicBezTo>
                  <a:cubicBezTo>
                    <a:pt x="71" y="146"/>
                    <a:pt x="76" y="139"/>
                    <a:pt x="81" y="135"/>
                  </a:cubicBezTo>
                  <a:cubicBezTo>
                    <a:pt x="90" y="128"/>
                    <a:pt x="103" y="125"/>
                    <a:pt x="113" y="125"/>
                  </a:cubicBezTo>
                  <a:cubicBezTo>
                    <a:pt x="124" y="125"/>
                    <a:pt x="132" y="129"/>
                    <a:pt x="136" y="137"/>
                  </a:cubicBezTo>
                  <a:cubicBezTo>
                    <a:pt x="139" y="146"/>
                    <a:pt x="141" y="154"/>
                    <a:pt x="141" y="183"/>
                  </a:cubicBezTo>
                  <a:lnTo>
                    <a:pt x="141" y="274"/>
                  </a:lnTo>
                  <a:cubicBezTo>
                    <a:pt x="142" y="274"/>
                    <a:pt x="143" y="274"/>
                    <a:pt x="145" y="273"/>
                  </a:cubicBezTo>
                  <a:cubicBezTo>
                    <a:pt x="151" y="273"/>
                    <a:pt x="160" y="272"/>
                    <a:pt x="163" y="272"/>
                  </a:cubicBezTo>
                  <a:cubicBezTo>
                    <a:pt x="174" y="272"/>
                    <a:pt x="176" y="272"/>
                    <a:pt x="180" y="273"/>
                  </a:cubicBezTo>
                  <a:lnTo>
                    <a:pt x="180" y="178"/>
                  </a:lnTo>
                  <a:cubicBezTo>
                    <a:pt x="180" y="151"/>
                    <a:pt x="179" y="135"/>
                    <a:pt x="174" y="1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5AFCA421-C44B-49AA-8043-BEABC452EC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26" y="2914"/>
              <a:ext cx="104" cy="172"/>
            </a:xfrm>
            <a:custGeom>
              <a:avLst/>
              <a:gdLst>
                <a:gd name="T0" fmla="*/ 133 w 173"/>
                <a:gd name="T1" fmla="*/ 201 h 277"/>
                <a:gd name="T2" fmla="*/ 133 w 173"/>
                <a:gd name="T3" fmla="*/ 201 h 277"/>
                <a:gd name="T4" fmla="*/ 126 w 173"/>
                <a:gd name="T5" fmla="*/ 226 h 277"/>
                <a:gd name="T6" fmla="*/ 87 w 173"/>
                <a:gd name="T7" fmla="*/ 248 h 277"/>
                <a:gd name="T8" fmla="*/ 43 w 173"/>
                <a:gd name="T9" fmla="*/ 184 h 277"/>
                <a:gd name="T10" fmla="*/ 91 w 173"/>
                <a:gd name="T11" fmla="*/ 117 h 277"/>
                <a:gd name="T12" fmla="*/ 126 w 173"/>
                <a:gd name="T13" fmla="*/ 135 h 277"/>
                <a:gd name="T14" fmla="*/ 133 w 173"/>
                <a:gd name="T15" fmla="*/ 160 h 277"/>
                <a:gd name="T16" fmla="*/ 133 w 173"/>
                <a:gd name="T17" fmla="*/ 201 h 277"/>
                <a:gd name="T18" fmla="*/ 133 w 173"/>
                <a:gd name="T19" fmla="*/ 201 h 277"/>
                <a:gd name="T20" fmla="*/ 126 w 173"/>
                <a:gd name="T21" fmla="*/ 3 h 277"/>
                <a:gd name="T22" fmla="*/ 126 w 173"/>
                <a:gd name="T23" fmla="*/ 3 h 277"/>
                <a:gd name="T24" fmla="*/ 122 w 173"/>
                <a:gd name="T25" fmla="*/ 4 h 277"/>
                <a:gd name="T26" fmla="*/ 114 w 173"/>
                <a:gd name="T27" fmla="*/ 9 h 277"/>
                <a:gd name="T28" fmla="*/ 122 w 173"/>
                <a:gd name="T29" fmla="*/ 15 h 277"/>
                <a:gd name="T30" fmla="*/ 133 w 173"/>
                <a:gd name="T31" fmla="*/ 42 h 277"/>
                <a:gd name="T32" fmla="*/ 133 w 173"/>
                <a:gd name="T33" fmla="*/ 116 h 277"/>
                <a:gd name="T34" fmla="*/ 88 w 173"/>
                <a:gd name="T35" fmla="*/ 98 h 277"/>
                <a:gd name="T36" fmla="*/ 0 w 173"/>
                <a:gd name="T37" fmla="*/ 192 h 277"/>
                <a:gd name="T38" fmla="*/ 81 w 173"/>
                <a:gd name="T39" fmla="*/ 277 h 277"/>
                <a:gd name="T40" fmla="*/ 111 w 173"/>
                <a:gd name="T41" fmla="*/ 269 h 277"/>
                <a:gd name="T42" fmla="*/ 133 w 173"/>
                <a:gd name="T43" fmla="*/ 246 h 277"/>
                <a:gd name="T44" fmla="*/ 133 w 173"/>
                <a:gd name="T45" fmla="*/ 274 h 277"/>
                <a:gd name="T46" fmla="*/ 173 w 173"/>
                <a:gd name="T47" fmla="*/ 270 h 277"/>
                <a:gd name="T48" fmla="*/ 173 w 173"/>
                <a:gd name="T49" fmla="*/ 0 h 277"/>
                <a:gd name="T50" fmla="*/ 126 w 173"/>
                <a:gd name="T51" fmla="*/ 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3" h="277">
                  <a:moveTo>
                    <a:pt x="133" y="201"/>
                  </a:moveTo>
                  <a:lnTo>
                    <a:pt x="133" y="201"/>
                  </a:lnTo>
                  <a:cubicBezTo>
                    <a:pt x="133" y="209"/>
                    <a:pt x="130" y="219"/>
                    <a:pt x="126" y="226"/>
                  </a:cubicBezTo>
                  <a:cubicBezTo>
                    <a:pt x="119" y="238"/>
                    <a:pt x="106" y="248"/>
                    <a:pt x="87" y="248"/>
                  </a:cubicBezTo>
                  <a:cubicBezTo>
                    <a:pt x="59" y="248"/>
                    <a:pt x="43" y="226"/>
                    <a:pt x="43" y="184"/>
                  </a:cubicBezTo>
                  <a:cubicBezTo>
                    <a:pt x="43" y="145"/>
                    <a:pt x="62" y="117"/>
                    <a:pt x="91" y="117"/>
                  </a:cubicBezTo>
                  <a:cubicBezTo>
                    <a:pt x="108" y="117"/>
                    <a:pt x="118" y="125"/>
                    <a:pt x="126" y="135"/>
                  </a:cubicBezTo>
                  <a:cubicBezTo>
                    <a:pt x="130" y="141"/>
                    <a:pt x="133" y="152"/>
                    <a:pt x="133" y="160"/>
                  </a:cubicBezTo>
                  <a:lnTo>
                    <a:pt x="133" y="201"/>
                  </a:lnTo>
                  <a:lnTo>
                    <a:pt x="133" y="201"/>
                  </a:lnTo>
                  <a:close/>
                  <a:moveTo>
                    <a:pt x="126" y="3"/>
                  </a:moveTo>
                  <a:lnTo>
                    <a:pt x="126" y="3"/>
                  </a:lnTo>
                  <a:lnTo>
                    <a:pt x="122" y="4"/>
                  </a:lnTo>
                  <a:cubicBezTo>
                    <a:pt x="116" y="4"/>
                    <a:pt x="114" y="6"/>
                    <a:pt x="114" y="9"/>
                  </a:cubicBezTo>
                  <a:cubicBezTo>
                    <a:pt x="114" y="13"/>
                    <a:pt x="116" y="15"/>
                    <a:pt x="122" y="15"/>
                  </a:cubicBezTo>
                  <a:cubicBezTo>
                    <a:pt x="134" y="17"/>
                    <a:pt x="133" y="21"/>
                    <a:pt x="133" y="42"/>
                  </a:cubicBezTo>
                  <a:lnTo>
                    <a:pt x="133" y="116"/>
                  </a:lnTo>
                  <a:cubicBezTo>
                    <a:pt x="122" y="105"/>
                    <a:pt x="107" y="98"/>
                    <a:pt x="88" y="98"/>
                  </a:cubicBezTo>
                  <a:cubicBezTo>
                    <a:pt x="36" y="98"/>
                    <a:pt x="0" y="136"/>
                    <a:pt x="0" y="192"/>
                  </a:cubicBezTo>
                  <a:cubicBezTo>
                    <a:pt x="0" y="240"/>
                    <a:pt x="34" y="277"/>
                    <a:pt x="81" y="277"/>
                  </a:cubicBezTo>
                  <a:cubicBezTo>
                    <a:pt x="92" y="277"/>
                    <a:pt x="102" y="274"/>
                    <a:pt x="111" y="269"/>
                  </a:cubicBezTo>
                  <a:cubicBezTo>
                    <a:pt x="119" y="264"/>
                    <a:pt x="127" y="256"/>
                    <a:pt x="133" y="246"/>
                  </a:cubicBezTo>
                  <a:lnTo>
                    <a:pt x="133" y="274"/>
                  </a:lnTo>
                  <a:lnTo>
                    <a:pt x="173" y="270"/>
                  </a:lnTo>
                  <a:lnTo>
                    <a:pt x="173" y="0"/>
                  </a:lnTo>
                  <a:lnTo>
                    <a:pt x="12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90CB968E-B21A-48CC-BF68-2B41BC0A5E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2" y="2974"/>
              <a:ext cx="110" cy="111"/>
            </a:xfrm>
            <a:custGeom>
              <a:avLst/>
              <a:gdLst>
                <a:gd name="T0" fmla="*/ 130 w 182"/>
                <a:gd name="T1" fmla="*/ 1 h 178"/>
                <a:gd name="T2" fmla="*/ 130 w 182"/>
                <a:gd name="T3" fmla="*/ 1 h 178"/>
                <a:gd name="T4" fmla="*/ 59 w 182"/>
                <a:gd name="T5" fmla="*/ 40 h 178"/>
                <a:gd name="T6" fmla="*/ 59 w 182"/>
                <a:gd name="T7" fmla="*/ 0 h 178"/>
                <a:gd name="T8" fmla="*/ 12 w 182"/>
                <a:gd name="T9" fmla="*/ 4 h 178"/>
                <a:gd name="T10" fmla="*/ 8 w 182"/>
                <a:gd name="T11" fmla="*/ 5 h 178"/>
                <a:gd name="T12" fmla="*/ 0 w 182"/>
                <a:gd name="T13" fmla="*/ 10 h 178"/>
                <a:gd name="T14" fmla="*/ 8 w 182"/>
                <a:gd name="T15" fmla="*/ 16 h 178"/>
                <a:gd name="T16" fmla="*/ 19 w 182"/>
                <a:gd name="T17" fmla="*/ 43 h 178"/>
                <a:gd name="T18" fmla="*/ 19 w 182"/>
                <a:gd name="T19" fmla="*/ 177 h 178"/>
                <a:gd name="T20" fmla="*/ 39 w 182"/>
                <a:gd name="T21" fmla="*/ 176 h 178"/>
                <a:gd name="T22" fmla="*/ 59 w 182"/>
                <a:gd name="T23" fmla="*/ 177 h 178"/>
                <a:gd name="T24" fmla="*/ 59 w 182"/>
                <a:gd name="T25" fmla="*/ 80 h 178"/>
                <a:gd name="T26" fmla="*/ 65 w 182"/>
                <a:gd name="T27" fmla="*/ 62 h 178"/>
                <a:gd name="T28" fmla="*/ 114 w 182"/>
                <a:gd name="T29" fmla="*/ 29 h 178"/>
                <a:gd name="T30" fmla="*/ 142 w 182"/>
                <a:gd name="T31" fmla="*/ 75 h 178"/>
                <a:gd name="T32" fmla="*/ 142 w 182"/>
                <a:gd name="T33" fmla="*/ 178 h 178"/>
                <a:gd name="T34" fmla="*/ 163 w 182"/>
                <a:gd name="T35" fmla="*/ 176 h 178"/>
                <a:gd name="T36" fmla="*/ 182 w 182"/>
                <a:gd name="T37" fmla="*/ 178 h 178"/>
                <a:gd name="T38" fmla="*/ 182 w 182"/>
                <a:gd name="T39" fmla="*/ 58 h 178"/>
                <a:gd name="T40" fmla="*/ 130 w 182"/>
                <a:gd name="T41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2" h="178">
                  <a:moveTo>
                    <a:pt x="130" y="1"/>
                  </a:moveTo>
                  <a:lnTo>
                    <a:pt x="130" y="1"/>
                  </a:lnTo>
                  <a:cubicBezTo>
                    <a:pt x="101" y="1"/>
                    <a:pt x="72" y="23"/>
                    <a:pt x="59" y="40"/>
                  </a:cubicBezTo>
                  <a:lnTo>
                    <a:pt x="59" y="0"/>
                  </a:lnTo>
                  <a:lnTo>
                    <a:pt x="12" y="4"/>
                  </a:lnTo>
                  <a:lnTo>
                    <a:pt x="8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8" y="16"/>
                  </a:cubicBezTo>
                  <a:cubicBezTo>
                    <a:pt x="18" y="17"/>
                    <a:pt x="19" y="21"/>
                    <a:pt x="19" y="43"/>
                  </a:cubicBezTo>
                  <a:lnTo>
                    <a:pt x="19" y="177"/>
                  </a:lnTo>
                  <a:cubicBezTo>
                    <a:pt x="25" y="177"/>
                    <a:pt x="32" y="176"/>
                    <a:pt x="39" y="176"/>
                  </a:cubicBezTo>
                  <a:cubicBezTo>
                    <a:pt x="47" y="176"/>
                    <a:pt x="53" y="177"/>
                    <a:pt x="59" y="177"/>
                  </a:cubicBezTo>
                  <a:lnTo>
                    <a:pt x="59" y="80"/>
                  </a:lnTo>
                  <a:cubicBezTo>
                    <a:pt x="59" y="73"/>
                    <a:pt x="62" y="66"/>
                    <a:pt x="65" y="62"/>
                  </a:cubicBezTo>
                  <a:cubicBezTo>
                    <a:pt x="73" y="50"/>
                    <a:pt x="91" y="29"/>
                    <a:pt x="114" y="29"/>
                  </a:cubicBezTo>
                  <a:cubicBezTo>
                    <a:pt x="135" y="29"/>
                    <a:pt x="142" y="39"/>
                    <a:pt x="142" y="75"/>
                  </a:cubicBezTo>
                  <a:lnTo>
                    <a:pt x="142" y="178"/>
                  </a:lnTo>
                  <a:cubicBezTo>
                    <a:pt x="149" y="177"/>
                    <a:pt x="154" y="176"/>
                    <a:pt x="163" y="176"/>
                  </a:cubicBezTo>
                  <a:cubicBezTo>
                    <a:pt x="172" y="176"/>
                    <a:pt x="177" y="177"/>
                    <a:pt x="182" y="178"/>
                  </a:cubicBezTo>
                  <a:lnTo>
                    <a:pt x="182" y="58"/>
                  </a:lnTo>
                  <a:cubicBezTo>
                    <a:pt x="182" y="24"/>
                    <a:pt x="164" y="1"/>
                    <a:pt x="13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68DCE117-7ADD-4751-95CC-47A8A45A7E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" y="2917"/>
              <a:ext cx="164" cy="170"/>
            </a:xfrm>
            <a:custGeom>
              <a:avLst/>
              <a:gdLst>
                <a:gd name="T0" fmla="*/ 270 w 272"/>
                <a:gd name="T1" fmla="*/ 142 h 274"/>
                <a:gd name="T2" fmla="*/ 270 w 272"/>
                <a:gd name="T3" fmla="*/ 142 h 274"/>
                <a:gd name="T4" fmla="*/ 221 w 272"/>
                <a:gd name="T5" fmla="*/ 144 h 274"/>
                <a:gd name="T6" fmla="*/ 191 w 272"/>
                <a:gd name="T7" fmla="*/ 144 h 274"/>
                <a:gd name="T8" fmla="*/ 184 w 272"/>
                <a:gd name="T9" fmla="*/ 149 h 274"/>
                <a:gd name="T10" fmla="*/ 192 w 272"/>
                <a:gd name="T11" fmla="*/ 155 h 274"/>
                <a:gd name="T12" fmla="*/ 221 w 272"/>
                <a:gd name="T13" fmla="*/ 172 h 274"/>
                <a:gd name="T14" fmla="*/ 224 w 272"/>
                <a:gd name="T15" fmla="*/ 208 h 274"/>
                <a:gd name="T16" fmla="*/ 152 w 272"/>
                <a:gd name="T17" fmla="*/ 252 h 274"/>
                <a:gd name="T18" fmla="*/ 55 w 272"/>
                <a:gd name="T19" fmla="*/ 136 h 274"/>
                <a:gd name="T20" fmla="*/ 153 w 272"/>
                <a:gd name="T21" fmla="*/ 23 h 274"/>
                <a:gd name="T22" fmla="*/ 258 w 272"/>
                <a:gd name="T23" fmla="*/ 88 h 274"/>
                <a:gd name="T24" fmla="*/ 266 w 272"/>
                <a:gd name="T25" fmla="*/ 95 h 274"/>
                <a:gd name="T26" fmla="*/ 272 w 272"/>
                <a:gd name="T27" fmla="*/ 89 h 274"/>
                <a:gd name="T28" fmla="*/ 271 w 272"/>
                <a:gd name="T29" fmla="*/ 82 h 274"/>
                <a:gd name="T30" fmla="*/ 268 w 272"/>
                <a:gd name="T31" fmla="*/ 53 h 274"/>
                <a:gd name="T32" fmla="*/ 265 w 272"/>
                <a:gd name="T33" fmla="*/ 24 h 274"/>
                <a:gd name="T34" fmla="*/ 152 w 272"/>
                <a:gd name="T35" fmla="*/ 0 h 274"/>
                <a:gd name="T36" fmla="*/ 39 w 272"/>
                <a:gd name="T37" fmla="*/ 42 h 274"/>
                <a:gd name="T38" fmla="*/ 0 w 272"/>
                <a:gd name="T39" fmla="*/ 142 h 274"/>
                <a:gd name="T40" fmla="*/ 19 w 272"/>
                <a:gd name="T41" fmla="*/ 212 h 274"/>
                <a:gd name="T42" fmla="*/ 71 w 272"/>
                <a:gd name="T43" fmla="*/ 258 h 274"/>
                <a:gd name="T44" fmla="*/ 145 w 272"/>
                <a:gd name="T45" fmla="*/ 274 h 274"/>
                <a:gd name="T46" fmla="*/ 194 w 272"/>
                <a:gd name="T47" fmla="*/ 268 h 274"/>
                <a:gd name="T48" fmla="*/ 242 w 272"/>
                <a:gd name="T49" fmla="*/ 250 h 274"/>
                <a:gd name="T50" fmla="*/ 266 w 272"/>
                <a:gd name="T51" fmla="*/ 236 h 274"/>
                <a:gd name="T52" fmla="*/ 267 w 272"/>
                <a:gd name="T53" fmla="*/ 222 h 274"/>
                <a:gd name="T54" fmla="*/ 270 w 272"/>
                <a:gd name="T55" fmla="*/ 14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2" h="274">
                  <a:moveTo>
                    <a:pt x="270" y="142"/>
                  </a:moveTo>
                  <a:lnTo>
                    <a:pt x="270" y="142"/>
                  </a:lnTo>
                  <a:lnTo>
                    <a:pt x="221" y="144"/>
                  </a:lnTo>
                  <a:lnTo>
                    <a:pt x="191" y="144"/>
                  </a:lnTo>
                  <a:cubicBezTo>
                    <a:pt x="186" y="144"/>
                    <a:pt x="184" y="146"/>
                    <a:pt x="184" y="149"/>
                  </a:cubicBezTo>
                  <a:cubicBezTo>
                    <a:pt x="184" y="153"/>
                    <a:pt x="187" y="155"/>
                    <a:pt x="192" y="155"/>
                  </a:cubicBezTo>
                  <a:cubicBezTo>
                    <a:pt x="211" y="157"/>
                    <a:pt x="216" y="161"/>
                    <a:pt x="221" y="172"/>
                  </a:cubicBezTo>
                  <a:cubicBezTo>
                    <a:pt x="223" y="178"/>
                    <a:pt x="224" y="187"/>
                    <a:pt x="224" y="208"/>
                  </a:cubicBezTo>
                  <a:cubicBezTo>
                    <a:pt x="224" y="228"/>
                    <a:pt x="197" y="252"/>
                    <a:pt x="152" y="252"/>
                  </a:cubicBezTo>
                  <a:cubicBezTo>
                    <a:pt x="101" y="252"/>
                    <a:pt x="55" y="206"/>
                    <a:pt x="55" y="136"/>
                  </a:cubicBezTo>
                  <a:cubicBezTo>
                    <a:pt x="55" y="60"/>
                    <a:pt x="104" y="23"/>
                    <a:pt x="153" y="23"/>
                  </a:cubicBezTo>
                  <a:cubicBezTo>
                    <a:pt x="208" y="23"/>
                    <a:pt x="240" y="50"/>
                    <a:pt x="258" y="88"/>
                  </a:cubicBezTo>
                  <a:cubicBezTo>
                    <a:pt x="260" y="93"/>
                    <a:pt x="263" y="95"/>
                    <a:pt x="266" y="95"/>
                  </a:cubicBezTo>
                  <a:cubicBezTo>
                    <a:pt x="270" y="95"/>
                    <a:pt x="272" y="93"/>
                    <a:pt x="272" y="89"/>
                  </a:cubicBezTo>
                  <a:cubicBezTo>
                    <a:pt x="272" y="87"/>
                    <a:pt x="271" y="85"/>
                    <a:pt x="271" y="82"/>
                  </a:cubicBezTo>
                  <a:cubicBezTo>
                    <a:pt x="271" y="82"/>
                    <a:pt x="269" y="56"/>
                    <a:pt x="268" y="53"/>
                  </a:cubicBezTo>
                  <a:cubicBezTo>
                    <a:pt x="267" y="44"/>
                    <a:pt x="265" y="24"/>
                    <a:pt x="265" y="24"/>
                  </a:cubicBezTo>
                  <a:cubicBezTo>
                    <a:pt x="265" y="24"/>
                    <a:pt x="218" y="0"/>
                    <a:pt x="152" y="0"/>
                  </a:cubicBezTo>
                  <a:cubicBezTo>
                    <a:pt x="106" y="0"/>
                    <a:pt x="66" y="14"/>
                    <a:pt x="39" y="42"/>
                  </a:cubicBezTo>
                  <a:cubicBezTo>
                    <a:pt x="13" y="70"/>
                    <a:pt x="0" y="103"/>
                    <a:pt x="0" y="142"/>
                  </a:cubicBezTo>
                  <a:cubicBezTo>
                    <a:pt x="0" y="169"/>
                    <a:pt x="6" y="192"/>
                    <a:pt x="19" y="212"/>
                  </a:cubicBezTo>
                  <a:cubicBezTo>
                    <a:pt x="32" y="232"/>
                    <a:pt x="50" y="247"/>
                    <a:pt x="71" y="258"/>
                  </a:cubicBezTo>
                  <a:cubicBezTo>
                    <a:pt x="93" y="268"/>
                    <a:pt x="118" y="274"/>
                    <a:pt x="145" y="274"/>
                  </a:cubicBezTo>
                  <a:cubicBezTo>
                    <a:pt x="161" y="274"/>
                    <a:pt x="178" y="272"/>
                    <a:pt x="194" y="268"/>
                  </a:cubicBezTo>
                  <a:cubicBezTo>
                    <a:pt x="211" y="264"/>
                    <a:pt x="227" y="258"/>
                    <a:pt x="242" y="250"/>
                  </a:cubicBezTo>
                  <a:cubicBezTo>
                    <a:pt x="258" y="242"/>
                    <a:pt x="266" y="237"/>
                    <a:pt x="266" y="236"/>
                  </a:cubicBezTo>
                  <a:cubicBezTo>
                    <a:pt x="266" y="235"/>
                    <a:pt x="266" y="231"/>
                    <a:pt x="267" y="222"/>
                  </a:cubicBezTo>
                  <a:cubicBezTo>
                    <a:pt x="268" y="185"/>
                    <a:pt x="270" y="142"/>
                    <a:pt x="270" y="1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026165B1-574D-413D-88E4-AA74FE6CF2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4" y="2973"/>
              <a:ext cx="124" cy="178"/>
            </a:xfrm>
            <a:custGeom>
              <a:avLst/>
              <a:gdLst>
                <a:gd name="T0" fmla="*/ 92 w 207"/>
                <a:gd name="T1" fmla="*/ 110 h 287"/>
                <a:gd name="T2" fmla="*/ 92 w 207"/>
                <a:gd name="T3" fmla="*/ 110 h 287"/>
                <a:gd name="T4" fmla="*/ 54 w 207"/>
                <a:gd name="T5" fmla="*/ 63 h 287"/>
                <a:gd name="T6" fmla="*/ 86 w 207"/>
                <a:gd name="T7" fmla="*/ 21 h 287"/>
                <a:gd name="T8" fmla="*/ 121 w 207"/>
                <a:gd name="T9" fmla="*/ 68 h 287"/>
                <a:gd name="T10" fmla="*/ 92 w 207"/>
                <a:gd name="T11" fmla="*/ 110 h 287"/>
                <a:gd name="T12" fmla="*/ 104 w 207"/>
                <a:gd name="T13" fmla="*/ 195 h 287"/>
                <a:gd name="T14" fmla="*/ 104 w 207"/>
                <a:gd name="T15" fmla="*/ 195 h 287"/>
                <a:gd name="T16" fmla="*/ 164 w 207"/>
                <a:gd name="T17" fmla="*/ 224 h 287"/>
                <a:gd name="T18" fmla="*/ 90 w 207"/>
                <a:gd name="T19" fmla="*/ 263 h 287"/>
                <a:gd name="T20" fmla="*/ 34 w 207"/>
                <a:gd name="T21" fmla="*/ 233 h 287"/>
                <a:gd name="T22" fmla="*/ 104 w 207"/>
                <a:gd name="T23" fmla="*/ 195 h 287"/>
                <a:gd name="T24" fmla="*/ 186 w 207"/>
                <a:gd name="T25" fmla="*/ 0 h 287"/>
                <a:gd name="T26" fmla="*/ 186 w 207"/>
                <a:gd name="T27" fmla="*/ 0 h 287"/>
                <a:gd name="T28" fmla="*/ 145 w 207"/>
                <a:gd name="T29" fmla="*/ 21 h 287"/>
                <a:gd name="T30" fmla="*/ 93 w 207"/>
                <a:gd name="T31" fmla="*/ 2 h 287"/>
                <a:gd name="T32" fmla="*/ 13 w 207"/>
                <a:gd name="T33" fmla="*/ 68 h 287"/>
                <a:gd name="T34" fmla="*/ 47 w 207"/>
                <a:gd name="T35" fmla="*/ 120 h 287"/>
                <a:gd name="T36" fmla="*/ 18 w 207"/>
                <a:gd name="T37" fmla="*/ 153 h 287"/>
                <a:gd name="T38" fmla="*/ 49 w 207"/>
                <a:gd name="T39" fmla="*/ 187 h 287"/>
                <a:gd name="T40" fmla="*/ 0 w 207"/>
                <a:gd name="T41" fmla="*/ 238 h 287"/>
                <a:gd name="T42" fmla="*/ 81 w 207"/>
                <a:gd name="T43" fmla="*/ 287 h 287"/>
                <a:gd name="T44" fmla="*/ 194 w 207"/>
                <a:gd name="T45" fmla="*/ 212 h 287"/>
                <a:gd name="T46" fmla="*/ 119 w 207"/>
                <a:gd name="T47" fmla="*/ 167 h 287"/>
                <a:gd name="T48" fmla="*/ 49 w 207"/>
                <a:gd name="T49" fmla="*/ 150 h 287"/>
                <a:gd name="T50" fmla="*/ 83 w 207"/>
                <a:gd name="T51" fmla="*/ 129 h 287"/>
                <a:gd name="T52" fmla="*/ 126 w 207"/>
                <a:gd name="T53" fmla="*/ 120 h 287"/>
                <a:gd name="T54" fmla="*/ 163 w 207"/>
                <a:gd name="T55" fmla="*/ 63 h 287"/>
                <a:gd name="T56" fmla="*/ 154 w 207"/>
                <a:gd name="T57" fmla="*/ 32 h 287"/>
                <a:gd name="T58" fmla="*/ 166 w 207"/>
                <a:gd name="T59" fmla="*/ 27 h 287"/>
                <a:gd name="T60" fmla="*/ 197 w 207"/>
                <a:gd name="T61" fmla="*/ 21 h 287"/>
                <a:gd name="T62" fmla="*/ 206 w 207"/>
                <a:gd name="T63" fmla="*/ 11 h 287"/>
                <a:gd name="T64" fmla="*/ 186 w 207"/>
                <a:gd name="T65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287">
                  <a:moveTo>
                    <a:pt x="92" y="110"/>
                  </a:moveTo>
                  <a:lnTo>
                    <a:pt x="92" y="110"/>
                  </a:lnTo>
                  <a:cubicBezTo>
                    <a:pt x="73" y="110"/>
                    <a:pt x="54" y="94"/>
                    <a:pt x="54" y="63"/>
                  </a:cubicBezTo>
                  <a:cubicBezTo>
                    <a:pt x="54" y="37"/>
                    <a:pt x="66" y="21"/>
                    <a:pt x="86" y="21"/>
                  </a:cubicBezTo>
                  <a:cubicBezTo>
                    <a:pt x="105" y="21"/>
                    <a:pt x="121" y="38"/>
                    <a:pt x="121" y="68"/>
                  </a:cubicBezTo>
                  <a:cubicBezTo>
                    <a:pt x="121" y="94"/>
                    <a:pt x="111" y="110"/>
                    <a:pt x="92" y="110"/>
                  </a:cubicBezTo>
                  <a:close/>
                  <a:moveTo>
                    <a:pt x="104" y="195"/>
                  </a:moveTo>
                  <a:lnTo>
                    <a:pt x="104" y="195"/>
                  </a:lnTo>
                  <a:cubicBezTo>
                    <a:pt x="142" y="195"/>
                    <a:pt x="164" y="206"/>
                    <a:pt x="164" y="224"/>
                  </a:cubicBezTo>
                  <a:cubicBezTo>
                    <a:pt x="164" y="243"/>
                    <a:pt x="135" y="263"/>
                    <a:pt x="90" y="263"/>
                  </a:cubicBezTo>
                  <a:cubicBezTo>
                    <a:pt x="58" y="263"/>
                    <a:pt x="34" y="252"/>
                    <a:pt x="34" y="233"/>
                  </a:cubicBezTo>
                  <a:cubicBezTo>
                    <a:pt x="34" y="212"/>
                    <a:pt x="61" y="195"/>
                    <a:pt x="104" y="195"/>
                  </a:cubicBezTo>
                  <a:close/>
                  <a:moveTo>
                    <a:pt x="186" y="0"/>
                  </a:moveTo>
                  <a:lnTo>
                    <a:pt x="186" y="0"/>
                  </a:lnTo>
                  <a:cubicBezTo>
                    <a:pt x="175" y="0"/>
                    <a:pt x="161" y="7"/>
                    <a:pt x="145" y="21"/>
                  </a:cubicBezTo>
                  <a:cubicBezTo>
                    <a:pt x="133" y="9"/>
                    <a:pt x="115" y="2"/>
                    <a:pt x="93" y="2"/>
                  </a:cubicBezTo>
                  <a:cubicBezTo>
                    <a:pt x="51" y="2"/>
                    <a:pt x="13" y="25"/>
                    <a:pt x="13" y="68"/>
                  </a:cubicBezTo>
                  <a:cubicBezTo>
                    <a:pt x="13" y="94"/>
                    <a:pt x="27" y="111"/>
                    <a:pt x="47" y="120"/>
                  </a:cubicBezTo>
                  <a:cubicBezTo>
                    <a:pt x="32" y="126"/>
                    <a:pt x="18" y="137"/>
                    <a:pt x="18" y="153"/>
                  </a:cubicBezTo>
                  <a:cubicBezTo>
                    <a:pt x="18" y="169"/>
                    <a:pt x="30" y="181"/>
                    <a:pt x="49" y="187"/>
                  </a:cubicBezTo>
                  <a:cubicBezTo>
                    <a:pt x="17" y="199"/>
                    <a:pt x="0" y="216"/>
                    <a:pt x="0" y="238"/>
                  </a:cubicBezTo>
                  <a:cubicBezTo>
                    <a:pt x="0" y="260"/>
                    <a:pt x="18" y="287"/>
                    <a:pt x="81" y="287"/>
                  </a:cubicBezTo>
                  <a:cubicBezTo>
                    <a:pt x="145" y="287"/>
                    <a:pt x="194" y="259"/>
                    <a:pt x="194" y="212"/>
                  </a:cubicBezTo>
                  <a:cubicBezTo>
                    <a:pt x="194" y="187"/>
                    <a:pt x="168" y="167"/>
                    <a:pt x="119" y="167"/>
                  </a:cubicBezTo>
                  <a:cubicBezTo>
                    <a:pt x="63" y="166"/>
                    <a:pt x="49" y="161"/>
                    <a:pt x="49" y="150"/>
                  </a:cubicBezTo>
                  <a:cubicBezTo>
                    <a:pt x="49" y="139"/>
                    <a:pt x="57" y="132"/>
                    <a:pt x="83" y="129"/>
                  </a:cubicBezTo>
                  <a:cubicBezTo>
                    <a:pt x="101" y="128"/>
                    <a:pt x="116" y="125"/>
                    <a:pt x="126" y="120"/>
                  </a:cubicBezTo>
                  <a:cubicBezTo>
                    <a:pt x="149" y="110"/>
                    <a:pt x="163" y="91"/>
                    <a:pt x="163" y="63"/>
                  </a:cubicBezTo>
                  <a:cubicBezTo>
                    <a:pt x="163" y="52"/>
                    <a:pt x="160" y="42"/>
                    <a:pt x="154" y="32"/>
                  </a:cubicBezTo>
                  <a:cubicBezTo>
                    <a:pt x="158" y="30"/>
                    <a:pt x="163" y="28"/>
                    <a:pt x="166" y="27"/>
                  </a:cubicBezTo>
                  <a:cubicBezTo>
                    <a:pt x="174" y="24"/>
                    <a:pt x="185" y="21"/>
                    <a:pt x="197" y="21"/>
                  </a:cubicBezTo>
                  <a:cubicBezTo>
                    <a:pt x="207" y="21"/>
                    <a:pt x="206" y="21"/>
                    <a:pt x="206" y="11"/>
                  </a:cubicBezTo>
                  <a:cubicBezTo>
                    <a:pt x="206" y="0"/>
                    <a:pt x="206" y="0"/>
                    <a:pt x="1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F5E21C43-18FB-43FD-9D7A-87E0D0BDBE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3" y="2942"/>
              <a:ext cx="87" cy="144"/>
            </a:xfrm>
            <a:custGeom>
              <a:avLst/>
              <a:gdLst>
                <a:gd name="T0" fmla="*/ 77 w 146"/>
                <a:gd name="T1" fmla="*/ 56 h 232"/>
                <a:gd name="T2" fmla="*/ 77 w 146"/>
                <a:gd name="T3" fmla="*/ 56 h 232"/>
                <a:gd name="T4" fmla="*/ 129 w 146"/>
                <a:gd name="T5" fmla="*/ 56 h 232"/>
                <a:gd name="T6" fmla="*/ 140 w 146"/>
                <a:gd name="T7" fmla="*/ 64 h 232"/>
                <a:gd name="T8" fmla="*/ 129 w 146"/>
                <a:gd name="T9" fmla="*/ 73 h 232"/>
                <a:gd name="T10" fmla="*/ 77 w 146"/>
                <a:gd name="T11" fmla="*/ 73 h 232"/>
                <a:gd name="T12" fmla="*/ 77 w 146"/>
                <a:gd name="T13" fmla="*/ 165 h 232"/>
                <a:gd name="T14" fmla="*/ 79 w 146"/>
                <a:gd name="T15" fmla="*/ 190 h 232"/>
                <a:gd name="T16" fmla="*/ 89 w 146"/>
                <a:gd name="T17" fmla="*/ 203 h 232"/>
                <a:gd name="T18" fmla="*/ 111 w 146"/>
                <a:gd name="T19" fmla="*/ 209 h 232"/>
                <a:gd name="T20" fmla="*/ 138 w 146"/>
                <a:gd name="T21" fmla="*/ 204 h 232"/>
                <a:gd name="T22" fmla="*/ 142 w 146"/>
                <a:gd name="T23" fmla="*/ 202 h 232"/>
                <a:gd name="T24" fmla="*/ 146 w 146"/>
                <a:gd name="T25" fmla="*/ 206 h 232"/>
                <a:gd name="T26" fmla="*/ 130 w 146"/>
                <a:gd name="T27" fmla="*/ 222 h 232"/>
                <a:gd name="T28" fmla="*/ 92 w 146"/>
                <a:gd name="T29" fmla="*/ 232 h 232"/>
                <a:gd name="T30" fmla="*/ 37 w 146"/>
                <a:gd name="T31" fmla="*/ 175 h 232"/>
                <a:gd name="T32" fmla="*/ 37 w 146"/>
                <a:gd name="T33" fmla="*/ 73 h 232"/>
                <a:gd name="T34" fmla="*/ 8 w 146"/>
                <a:gd name="T35" fmla="*/ 73 h 232"/>
                <a:gd name="T36" fmla="*/ 0 w 146"/>
                <a:gd name="T37" fmla="*/ 67 h 232"/>
                <a:gd name="T38" fmla="*/ 6 w 146"/>
                <a:gd name="T39" fmla="*/ 61 h 232"/>
                <a:gd name="T40" fmla="*/ 67 w 146"/>
                <a:gd name="T41" fmla="*/ 6 h 232"/>
                <a:gd name="T42" fmla="*/ 73 w 146"/>
                <a:gd name="T43" fmla="*/ 0 h 232"/>
                <a:gd name="T44" fmla="*/ 77 w 146"/>
                <a:gd name="T45" fmla="*/ 9 h 232"/>
                <a:gd name="T46" fmla="*/ 77 w 146"/>
                <a:gd name="T47" fmla="*/ 5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6" h="232">
                  <a:moveTo>
                    <a:pt x="77" y="56"/>
                  </a:moveTo>
                  <a:lnTo>
                    <a:pt x="77" y="56"/>
                  </a:lnTo>
                  <a:lnTo>
                    <a:pt x="129" y="56"/>
                  </a:lnTo>
                  <a:cubicBezTo>
                    <a:pt x="134" y="56"/>
                    <a:pt x="140" y="58"/>
                    <a:pt x="140" y="64"/>
                  </a:cubicBezTo>
                  <a:cubicBezTo>
                    <a:pt x="140" y="70"/>
                    <a:pt x="135" y="73"/>
                    <a:pt x="129" y="73"/>
                  </a:cubicBezTo>
                  <a:lnTo>
                    <a:pt x="77" y="73"/>
                  </a:lnTo>
                  <a:lnTo>
                    <a:pt x="77" y="165"/>
                  </a:lnTo>
                  <a:cubicBezTo>
                    <a:pt x="77" y="178"/>
                    <a:pt x="78" y="185"/>
                    <a:pt x="79" y="190"/>
                  </a:cubicBezTo>
                  <a:cubicBezTo>
                    <a:pt x="81" y="195"/>
                    <a:pt x="84" y="200"/>
                    <a:pt x="89" y="203"/>
                  </a:cubicBezTo>
                  <a:cubicBezTo>
                    <a:pt x="94" y="207"/>
                    <a:pt x="103" y="209"/>
                    <a:pt x="111" y="209"/>
                  </a:cubicBezTo>
                  <a:cubicBezTo>
                    <a:pt x="124" y="209"/>
                    <a:pt x="133" y="207"/>
                    <a:pt x="138" y="204"/>
                  </a:cubicBezTo>
                  <a:cubicBezTo>
                    <a:pt x="140" y="203"/>
                    <a:pt x="141" y="202"/>
                    <a:pt x="142" y="202"/>
                  </a:cubicBezTo>
                  <a:cubicBezTo>
                    <a:pt x="145" y="202"/>
                    <a:pt x="146" y="204"/>
                    <a:pt x="146" y="206"/>
                  </a:cubicBezTo>
                  <a:cubicBezTo>
                    <a:pt x="146" y="210"/>
                    <a:pt x="141" y="216"/>
                    <a:pt x="130" y="222"/>
                  </a:cubicBezTo>
                  <a:cubicBezTo>
                    <a:pt x="119" y="229"/>
                    <a:pt x="106" y="232"/>
                    <a:pt x="92" y="232"/>
                  </a:cubicBezTo>
                  <a:cubicBezTo>
                    <a:pt x="55" y="232"/>
                    <a:pt x="37" y="213"/>
                    <a:pt x="37" y="175"/>
                  </a:cubicBezTo>
                  <a:lnTo>
                    <a:pt x="37" y="73"/>
                  </a:lnTo>
                  <a:lnTo>
                    <a:pt x="8" y="73"/>
                  </a:lnTo>
                  <a:cubicBezTo>
                    <a:pt x="3" y="73"/>
                    <a:pt x="0" y="70"/>
                    <a:pt x="0" y="67"/>
                  </a:cubicBezTo>
                  <a:cubicBezTo>
                    <a:pt x="0" y="65"/>
                    <a:pt x="2" y="63"/>
                    <a:pt x="6" y="61"/>
                  </a:cubicBezTo>
                  <a:cubicBezTo>
                    <a:pt x="34" y="52"/>
                    <a:pt x="57" y="32"/>
                    <a:pt x="67" y="6"/>
                  </a:cubicBezTo>
                  <a:cubicBezTo>
                    <a:pt x="68" y="2"/>
                    <a:pt x="70" y="0"/>
                    <a:pt x="73" y="0"/>
                  </a:cubicBezTo>
                  <a:cubicBezTo>
                    <a:pt x="76" y="0"/>
                    <a:pt x="77" y="3"/>
                    <a:pt x="77" y="9"/>
                  </a:cubicBezTo>
                  <a:lnTo>
                    <a:pt x="77" y="5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2730259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9" userDrawn="1">
          <p15:clr>
            <a:srgbClr val="FBAE40"/>
          </p15:clr>
        </p15:guide>
        <p15:guide id="2" pos="4703" userDrawn="1">
          <p15:clr>
            <a:srgbClr val="FBAE40"/>
          </p15:clr>
        </p15:guide>
        <p15:guide id="3" orient="horz" pos="1888" userDrawn="1">
          <p15:clr>
            <a:srgbClr val="FBAE40"/>
          </p15:clr>
        </p15:guide>
        <p15:guide id="4" orient="horz" pos="20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Section Divid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AEA383E-0825-44D7-BA27-846CD0541B96}"/>
              </a:ext>
            </a:extLst>
          </p:cNvPr>
          <p:cNvSpPr/>
          <p:nvPr userDrawn="1"/>
        </p:nvSpPr>
        <p:spPr>
          <a:xfrm>
            <a:off x="4" y="0"/>
            <a:ext cx="4990889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34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CDB60-C0C4-46DB-B55F-524A70E41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8" y="3213103"/>
            <a:ext cx="3960813" cy="262380"/>
          </a:xfrm>
        </p:spPr>
        <p:txBody>
          <a:bodyPr wrap="square">
            <a:spAutoFit/>
          </a:bodyPr>
          <a:lstStyle>
            <a:lvl1pPr marL="0" indent="0" algn="l">
              <a:buNone/>
              <a:defRPr sz="155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3C2D3F-14E1-4EF5-A433-1A51AD10A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8" y="2605746"/>
            <a:ext cx="3960813" cy="391454"/>
          </a:xfrm>
        </p:spPr>
        <p:txBody>
          <a:bodyPr anchor="b" anchorCtr="0"/>
          <a:lstStyle>
            <a:lvl1pPr>
              <a:defRPr sz="2750" cap="all" baseline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C93341-39E1-4BB1-A0CF-D8457F95AC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894" y="146409"/>
            <a:ext cx="93197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5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933" userDrawn="1">
          <p15:clr>
            <a:srgbClr val="FBAE40"/>
          </p15:clr>
        </p15:guide>
        <p15:guide id="2" pos="439" userDrawn="1">
          <p15:clr>
            <a:srgbClr val="FBAE40"/>
          </p15:clr>
        </p15:guide>
        <p15:guide id="3" orient="horz" pos="1888" userDrawn="1">
          <p15:clr>
            <a:srgbClr val="FBAE40"/>
          </p15:clr>
        </p15:guide>
        <p15:guide id="4" orient="horz" pos="202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1 Column_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7EB6-AB81-4073-92C1-2EFFB8598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 userDrawn="1"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836B61-A839-43D6-9710-A875C88018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894" y="146409"/>
            <a:ext cx="931975" cy="54000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445997-C494-41D8-BCE2-89E58DC6F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1819-8153-4B9D-86E9-9D839A60D01C}" type="datetime1">
              <a:rPr lang="en-GB" smtClean="0"/>
              <a:t>29/05/2025</a:t>
            </a:fld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B58655C-AB43-40BD-83AE-DD3241D75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43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9" userDrawn="1">
          <p15:clr>
            <a:srgbClr val="FBAE40"/>
          </p15:clr>
        </p15:guide>
        <p15:guide id="2" pos="7243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  <p15:guide id="4" orient="horz" pos="1207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7EB6-AB81-4073-92C1-2EFFB859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9" y="1916113"/>
            <a:ext cx="7129463" cy="4392612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 userDrawn="1"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EB8436-E54E-4EC6-BC47-4B87FD6BA4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894" y="146409"/>
            <a:ext cx="931975" cy="5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792483-8EE9-4C44-A324-D7348706BA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88995-19E9-42E1-AD7A-16F4CA85A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1819-8153-4B9D-86E9-9D839A60D01C}" type="datetime1">
              <a:rPr lang="en-GB" smtClean="0"/>
              <a:t>29/05/2025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94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29" userDrawn="1">
          <p15:clr>
            <a:srgbClr val="FBAE40"/>
          </p15:clr>
        </p15:guide>
        <p15:guide id="2" pos="439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orient="horz" pos="1207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pos="7243" userDrawn="1">
          <p15:clr>
            <a:srgbClr val="FBAE40"/>
          </p15:clr>
        </p15:guide>
        <p15:guide id="7" pos="511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3B65-BD42-4EC1-827C-F998123C4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7EB6-AB81-4073-92C1-2EFFB859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916113"/>
            <a:ext cx="5256675" cy="4392612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30173-511A-40F6-A949-6C22F7480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8D3C-9081-4A99-B8C6-E8F11DC0AC57}" type="datetime1">
              <a:rPr lang="en-GB" smtClean="0"/>
              <a:t>29/05/2025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 userDrawn="1"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711B01F-8ED4-4C35-95D4-0B8D6F1C52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40001" y="1916113"/>
            <a:ext cx="5256675" cy="4392612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E03E84-9EF8-4C97-B940-9213479C79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894" y="146409"/>
            <a:ext cx="93197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8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9" userDrawn="1">
          <p15:clr>
            <a:srgbClr val="FBAE40"/>
          </p15:clr>
        </p15:guide>
        <p15:guide id="2" pos="7243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  <p15:guide id="4" orient="horz" pos="1207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  <p15:guide id="6" pos="3749" userDrawn="1">
          <p15:clr>
            <a:srgbClr val="FBAE40"/>
          </p15:clr>
        </p15:guide>
        <p15:guide id="7" pos="393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3B65-BD42-4EC1-827C-F998123C4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7EB6-AB81-4073-92C1-2EFFB859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9" y="1916113"/>
            <a:ext cx="3384551" cy="4392612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30173-511A-40F6-A949-6C22F7480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EE7C-1B1C-40B6-8519-46930FD8F9A3}" type="datetime1">
              <a:rPr lang="en-GB" smtClean="0"/>
              <a:t>29/05/2025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 userDrawn="1"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711B01F-8ED4-4C35-95D4-0B8D6F1C52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12129" y="1916113"/>
            <a:ext cx="3384551" cy="4392612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43E4A85C-2B86-4305-B30B-ACD454ECA6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3729" y="1916113"/>
            <a:ext cx="3384551" cy="4392000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6E37BF-44F4-41E1-A3EB-7DBF5636B3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894" y="146409"/>
            <a:ext cx="93197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9" userDrawn="1">
          <p15:clr>
            <a:srgbClr val="FBAE40"/>
          </p15:clr>
        </p15:guide>
        <p15:guide id="2" pos="7243" userDrawn="1">
          <p15:clr>
            <a:srgbClr val="FBAE40"/>
          </p15:clr>
        </p15:guide>
        <p15:guide id="3" pos="2571" userDrawn="1">
          <p15:clr>
            <a:srgbClr val="FBAE40"/>
          </p15:clr>
        </p15:guide>
        <p15:guide id="4" orient="horz" pos="210" userDrawn="1">
          <p15:clr>
            <a:srgbClr val="FBAE40"/>
          </p15:clr>
        </p15:guide>
        <p15:guide id="5" orient="horz" pos="1207" userDrawn="1">
          <p15:clr>
            <a:srgbClr val="FBAE40"/>
          </p15:clr>
        </p15:guide>
        <p15:guide id="6" orient="horz" pos="3974" userDrawn="1">
          <p15:clr>
            <a:srgbClr val="FBAE40"/>
          </p15:clr>
        </p15:guide>
        <p15:guide id="7" pos="2775" userDrawn="1">
          <p15:clr>
            <a:srgbClr val="FBAE40"/>
          </p15:clr>
        </p15:guide>
        <p15:guide id="8" pos="5111" userDrawn="1">
          <p15:clr>
            <a:srgbClr val="FBAE40"/>
          </p15:clr>
        </p15:guide>
        <p15:guide id="9" pos="490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80BA94-A2CA-4279-8219-D6084A93B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2656"/>
            <a:ext cx="9697875" cy="32028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6A17E-8A89-4D99-BAF5-A7030917C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9" y="1916113"/>
            <a:ext cx="10801351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8698C-D207-40E3-BE3E-AF5C71FE0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76000" y="6588486"/>
            <a:ext cx="1440000" cy="123111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411819-8153-4B9D-86E9-9D839A60D01C}" type="datetime1">
              <a:rPr lang="en-GB" smtClean="0"/>
              <a:t>29/05/2025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5EC2CA6-AFC2-EC4A-8527-C5B9EDA8D5EA}"/>
              </a:ext>
            </a:extLst>
          </p:cNvPr>
          <p:cNvSpPr txBox="1">
            <a:spLocks/>
          </p:cNvSpPr>
          <p:nvPr userDrawn="1"/>
        </p:nvSpPr>
        <p:spPr>
          <a:xfrm>
            <a:off x="10250590" y="6586847"/>
            <a:ext cx="1346313" cy="1827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864017" rtl="0" eaLnBrk="1" latinLnBrk="0" hangingPunct="1">
              <a:lnSpc>
                <a:spcPct val="110000"/>
              </a:lnSpc>
              <a:spcBef>
                <a:spcPts val="94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8" indent="0" algn="ctr" defTabSz="864017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17" indent="0" algn="ctr" defTabSz="864017" rtl="0" eaLnBrk="1" latinLnBrk="0" hangingPunct="1">
              <a:lnSpc>
                <a:spcPct val="110000"/>
              </a:lnSpc>
              <a:spcBef>
                <a:spcPts val="472"/>
              </a:spcBef>
              <a:buClr>
                <a:schemeClr val="accent1"/>
              </a:buClr>
              <a:buFont typeface="Courier New" panose="02070309020205020404" pitchFamily="49" charset="0"/>
              <a:buNone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25" indent="0" algn="ctr" defTabSz="864017" rtl="0" eaLnBrk="1" latinLnBrk="0" hangingPunct="1">
              <a:lnSpc>
                <a:spcPct val="110000"/>
              </a:lnSpc>
              <a:spcBef>
                <a:spcPts val="472"/>
              </a:spcBef>
              <a:buClr>
                <a:schemeClr val="accent1"/>
              </a:buClr>
              <a:buFont typeface="Wingdings" pitchFamily="2" charset="2"/>
              <a:buNone/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033" indent="0" algn="ctr" defTabSz="864017" rtl="0" eaLnBrk="1" latinLnBrk="0" hangingPunct="1">
              <a:lnSpc>
                <a:spcPct val="110000"/>
              </a:lnSpc>
              <a:spcBef>
                <a:spcPts val="472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41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92050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4058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56066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2" cap="all" baseline="0" dirty="0"/>
              <a:t>© Konica Minolta</a:t>
            </a:r>
          </a:p>
        </p:txBody>
      </p:sp>
    </p:spTree>
    <p:extLst>
      <p:ext uri="{BB962C8B-B14F-4D97-AF65-F5344CB8AC3E}">
        <p14:creationId xmlns:p14="http://schemas.microsoft.com/office/powerpoint/2010/main" val="302123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1" r:id="rId3"/>
    <p:sldLayoutId id="214748369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5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914400" rtl="0" eaLnBrk="1" latinLnBrk="0" hangingPunct="1">
        <a:lnSpc>
          <a:spcPct val="110000"/>
        </a:lnSpc>
        <a:spcBef>
          <a:spcPts val="800"/>
        </a:spcBef>
        <a:buClr>
          <a:schemeClr val="accent1"/>
        </a:buClr>
        <a:buFont typeface="Lucida Sans Unicode" panose="020B0602030504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8000" indent="-216000" algn="l" defTabSz="914400" rtl="0" eaLnBrk="1" latinLnBrk="0" hangingPunct="1">
        <a:lnSpc>
          <a:spcPct val="110000"/>
        </a:lnSpc>
        <a:spcBef>
          <a:spcPts val="400"/>
        </a:spcBef>
        <a:buClr>
          <a:schemeClr val="accent1"/>
        </a:buClr>
        <a:buFont typeface="Lucida Sans Unicode" panose="020B0602030504020204" pitchFamily="34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62000" algn="l" defTabSz="914400" rtl="0" eaLnBrk="1" latinLnBrk="0" hangingPunct="1">
        <a:lnSpc>
          <a:spcPct val="110000"/>
        </a:lnSpc>
        <a:spcBef>
          <a:spcPts val="400"/>
        </a:spcBef>
        <a:buClr>
          <a:schemeClr val="accent1"/>
        </a:buClr>
        <a:buFont typeface="Lucida Sans Unicode" panose="020B0602030504020204" pitchFamily="34" charset="0"/>
        <a:buChar char="∘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02000" indent="-162000" algn="l" defTabSz="914400" rtl="0" eaLnBrk="1" latinLnBrk="0" hangingPunct="1">
        <a:lnSpc>
          <a:spcPct val="110000"/>
        </a:lnSpc>
        <a:spcBef>
          <a:spcPts val="400"/>
        </a:spcBef>
        <a:buClr>
          <a:schemeClr val="accent1"/>
        </a:buClr>
        <a:buFont typeface="Lucida Sans Unicode" panose="020B0602030504020204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62000" algn="l" defTabSz="914400" rtl="0" eaLnBrk="1" latinLnBrk="0" hangingPunct="1">
        <a:lnSpc>
          <a:spcPct val="110000"/>
        </a:lnSpc>
        <a:spcBef>
          <a:spcPts val="400"/>
        </a:spcBef>
        <a:buClr>
          <a:schemeClr val="accent1"/>
        </a:buClr>
        <a:buFont typeface="Lucida Sans Unicode" panose="020B06020305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ryna.bundyga@konicaminolta.ua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share/1HfkzbKT6V/" TargetMode="External"/><Relationship Id="rId5" Type="http://schemas.openxmlformats.org/officeDocument/2006/relationships/hyperlink" Target="https://www.linkedin.com/company/konica-minolta-ukraine" TargetMode="External"/><Relationship Id="rId4" Type="http://schemas.openxmlformats.org/officeDocument/2006/relationships/hyperlink" Target="https://www.konicaminolta.ua/uk-u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C9C7F701-B79E-BBF1-6271-0262B96F8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219" y="133073"/>
            <a:ext cx="6661661" cy="648267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Вітаю!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Konica Minolta</a:t>
            </a:r>
            <a:r>
              <a:rPr lang="en-US" sz="1800" b="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Ukraine</a:t>
            </a:r>
            <a:r>
              <a:rPr lang="en-US" sz="1800" b="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800" b="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запрошує на роботу</a:t>
            </a:r>
            <a:r>
              <a:rPr lang="uk-UA" sz="1800" b="0" kern="1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US" sz="1800" b="0" kern="100" dirty="0">
              <a:solidFill>
                <a:srgbClr val="00000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0" kern="1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1800" b="0" kern="100" dirty="0">
              <a:solidFill>
                <a:srgbClr val="00000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kern="100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                            СЕРВІСНИЙ ІНЖЕНЕР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uk-UA" sz="1800" b="0" kern="100" dirty="0">
              <a:solidFill>
                <a:srgbClr val="000000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0" kern="100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Є можливість поєднувати із навчанням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uk-UA" sz="1800" b="0" kern="100" dirty="0">
              <a:solidFill>
                <a:srgbClr val="000000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0" kern="100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Якщо ти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800" b="0" kern="100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Маєш водійське посвідчення</a:t>
            </a:r>
            <a:endParaRPr lang="en-US" sz="1800" b="0" kern="100" dirty="0">
              <a:solidFill>
                <a:srgbClr val="000000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800" b="0" kern="100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любиш ремонтувати техніку, то приходь до нас</a:t>
            </a:r>
            <a:r>
              <a:rPr lang="uk-UA" sz="1800" b="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uk-UA" sz="1800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Що робити: </a:t>
            </a:r>
            <a:r>
              <a:rPr lang="uk-UA" sz="1800" b="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налаштування, ремонтувати та обслуговувати обладнання</a:t>
            </a:r>
            <a:r>
              <a:rPr lang="uk-UA" sz="1800" b="0" kern="1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для </a:t>
            </a:r>
            <a:r>
              <a:rPr lang="uk-UA" sz="1800" b="0" kern="10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цифрового друку</a:t>
            </a:r>
            <a:endParaRPr lang="uk-UA" sz="1800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Можливості: </a:t>
            </a:r>
            <a:r>
              <a:rPr lang="uk-UA" sz="1800" b="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Офіційне оформлення.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Службовий автомобіль після закінчення стажування.</a:t>
            </a:r>
            <a:endParaRPr lang="uk-UA" sz="1800" b="0" kern="100" dirty="0">
              <a:solidFill>
                <a:srgbClr val="00000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uk-UA" sz="1800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uk-UA" sz="18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Звертайся: </a:t>
            </a:r>
            <a:r>
              <a:rPr lang="en-US" sz="1800" b="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Iryna.bundyga@konicaminolta.ua</a:t>
            </a:r>
            <a:endParaRPr lang="uk-UA" sz="1800" b="0" u="sng" kern="100" dirty="0">
              <a:solidFill>
                <a:srgbClr val="467886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uk-UA" sz="18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Дзвонити: 067 334 42 49 (Ірина </a:t>
            </a:r>
            <a:r>
              <a:rPr lang="uk-UA" sz="1800" b="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Бундига</a:t>
            </a:r>
            <a:r>
              <a:rPr lang="uk-UA" sz="18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uk-UA" sz="1800" b="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Вайбер</a:t>
            </a:r>
            <a:r>
              <a:rPr lang="en-US" sz="1800" b="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</a:t>
            </a:r>
            <a:r>
              <a:rPr lang="uk-UA" sz="18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телеграм: 050 351 65 57 (Ірина </a:t>
            </a:r>
            <a:r>
              <a:rPr lang="uk-UA" sz="1800" b="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Бундига</a:t>
            </a:r>
            <a:r>
              <a:rPr lang="uk-UA" sz="18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uk-UA" sz="1800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uk-UA" sz="1800" b="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https://www.konicaminolta.ua/uk-ua</a:t>
            </a:r>
            <a:endParaRPr lang="uk-UA" sz="1800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uk-UA" sz="1800" b="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https://www.linkedin.com/company/konica-minolta-ukraine</a:t>
            </a:r>
            <a:endParaRPr lang="uk-UA" sz="1800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b="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https://www.facebook.com/share/1HfkzbKT6V/</a:t>
            </a:r>
            <a:endParaRPr lang="uk-UA" sz="1800" b="0" u="sng" kern="100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uk-UA" sz="1800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04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onica Minolta">
  <a:themeElements>
    <a:clrScheme name="Konica Minolta">
      <a:dk1>
        <a:sysClr val="windowText" lastClr="000000"/>
      </a:dk1>
      <a:lt1>
        <a:sysClr val="window" lastClr="FFFFFF"/>
      </a:lt1>
      <a:dk2>
        <a:srgbClr val="C1E5F4"/>
      </a:dk2>
      <a:lt2>
        <a:srgbClr val="BEE2DD"/>
      </a:lt2>
      <a:accent1>
        <a:srgbClr val="0062C2"/>
      </a:accent1>
      <a:accent2>
        <a:srgbClr val="009EB7"/>
      </a:accent2>
      <a:accent3>
        <a:srgbClr val="C0167B"/>
      </a:accent3>
      <a:accent4>
        <a:srgbClr val="CEA100"/>
      </a:accent4>
      <a:accent5>
        <a:srgbClr val="826FB0"/>
      </a:accent5>
      <a:accent6>
        <a:srgbClr val="E5E3DF"/>
      </a:accent6>
      <a:hlink>
        <a:srgbClr val="0062C2"/>
      </a:hlink>
      <a:folHlink>
        <a:srgbClr val="000000"/>
      </a:folHlink>
    </a:clrScheme>
    <a:fontScheme name="Konica Minolta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PP Campaign - PPT Titles Headline (2).pptx" id="{9846E1CD-3AEA-4648-BD9D-74194FF20361}" vid="{A68E150D-825D-496D-B197-95A505B7F3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8D89A60C6F8E4F9A61563002342319" ma:contentTypeVersion="4" ma:contentTypeDescription="Create a new document." ma:contentTypeScope="" ma:versionID="9409cd9bcd82a027b28df518012cba72">
  <xsd:schema xmlns:xsd="http://www.w3.org/2001/XMLSchema" xmlns:xs="http://www.w3.org/2001/XMLSchema" xmlns:p="http://schemas.microsoft.com/office/2006/metadata/properties" xmlns:ns2="bb76416e-6718-4d85-a43d-2e97e1f6a760" targetNamespace="http://schemas.microsoft.com/office/2006/metadata/properties" ma:root="true" ma:fieldsID="d646160f67d0f81f67264b7244d58cfc" ns2:_="">
    <xsd:import namespace="bb76416e-6718-4d85-a43d-2e97e1f6a7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76416e-6718-4d85-a43d-2e97e1f6a7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354FE8-0D2D-4978-ABAC-15C7245987C6}">
  <ds:schemaRefs>
    <ds:schemaRef ds:uri="http://purl.org/dc/terms/"/>
    <ds:schemaRef ds:uri="1f27253e-4824-4a32-86b6-45ce5e7d607a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24096D4-9CD9-4B2C-9A17-84578EC4B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357328-03CC-44D6-BB0F-A0E0EA3116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76416e-6718-4d85-a43d-2e97e1f6a7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IPP Campaign - PPT Titles Headline (2)</Template>
  <TotalTime>57</TotalTime>
  <Words>117</Words>
  <Application>Microsoft Office PowerPoint</Application>
  <PresentationFormat>Широкий екран</PresentationFormat>
  <Paragraphs>20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Lucida Sans Unicode</vt:lpstr>
      <vt:lpstr>Konica Minolta</vt:lpstr>
      <vt:lpstr>Презентація PowerPoint</vt:lpstr>
    </vt:vector>
  </TitlesOfParts>
  <Company>Konica Minolta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BLUE_TITLE SLIDE 2  HEADING CAN GO OVER  MULTIPLE LINES</dc:title>
  <dc:creator>Bundyga, Iryna</dc:creator>
  <cp:keywords>Präsentation; Power Point; ReTHINK</cp:keywords>
  <cp:lastModifiedBy>Bundyga, Iryna</cp:lastModifiedBy>
  <cp:revision>2</cp:revision>
  <dcterms:created xsi:type="dcterms:W3CDTF">2024-03-18T09:33:50Z</dcterms:created>
  <dcterms:modified xsi:type="dcterms:W3CDTF">2025-05-29T12:32:47Z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716500</vt:r8>
  </property>
  <property fmtid="{D5CDD505-2E9C-101B-9397-08002B2CF9AE}" pid="3" name="ContentTypeId">
    <vt:lpwstr>0x010100FF8A5A0C7A1FEB49B174657C93614DD50025F05D3E608241479FC5C15C4C4BBBC5</vt:lpwstr>
  </property>
  <property fmtid="{D5CDD505-2E9C-101B-9397-08002B2CF9AE}" pid="4" name="TaxKeyword">
    <vt:lpwstr>1630;#Power Point|85975f62-8a5f-4284-9baa-997815bf9987;#548;#Präsentation|bd7b771a-98dc-4909-8bdd-d293e3bd5d88;#1610;#ReTHINK|6216a507-e6c2-48b0-8e40-bab8439110f8</vt:lpwstr>
  </property>
  <property fmtid="{D5CDD505-2E9C-101B-9397-08002B2CF9AE}" pid="5" name="Document Category">
    <vt:lpwstr>8;#Presentation|2621b2b9-0e18-4732-9a09-2f640a8158a0</vt:lpwstr>
  </property>
  <property fmtid="{D5CDD505-2E9C-101B-9397-08002B2CF9AE}" pid="6" name="DocumentLanguage">
    <vt:lpwstr/>
  </property>
  <property fmtid="{D5CDD505-2E9C-101B-9397-08002B2CF9AE}" pid="7" name="Products">
    <vt:lpwstr/>
  </property>
  <property fmtid="{D5CDD505-2E9C-101B-9397-08002B2CF9AE}" pid="8" name="ge1eed821ad24986a5d01eae98530d1a">
    <vt:lpwstr/>
  </property>
  <property fmtid="{D5CDD505-2E9C-101B-9397-08002B2CF9AE}" pid="9" name="_dlc_DocIdItemGuid">
    <vt:lpwstr>4598e58b-eab8-4cbe-8854-98928f564904</vt:lpwstr>
  </property>
  <property fmtid="{D5CDD505-2E9C-101B-9397-08002B2CF9AE}" pid="10" name="kmSalesPortalProductCategory">
    <vt:lpwstr>7;#blank|92a4817e-5b89-40fd-aee0-36fa6183ee55</vt:lpwstr>
  </property>
  <property fmtid="{D5CDD505-2E9C-101B-9397-08002B2CF9AE}" pid="11" name="kmSalesPortalBrand">
    <vt:lpwstr>8;#Konica Minolta|5bf15569-5071-47ea-8ade-7c8fdb64d3a2</vt:lpwstr>
  </property>
  <property fmtid="{D5CDD505-2E9C-101B-9397-08002B2CF9AE}" pid="12" name="kmSalesPortalDocumentLanguage">
    <vt:lpwstr>1;#German|bee19185-6f66-4b76-b2ac-945978b47490</vt:lpwstr>
  </property>
  <property fmtid="{D5CDD505-2E9C-101B-9397-08002B2CF9AE}" pid="13" name="kmSalesPortalDocumentCategory">
    <vt:lpwstr>6;#Presentation|bd7b771a-98dc-4909-8bdd-d293e3bd5d88</vt:lpwstr>
  </property>
  <property fmtid="{D5CDD505-2E9C-101B-9397-08002B2CF9AE}" pid="14" name="kmSalesPortalDocumentSegment">
    <vt:lpwstr>1603;#ReTHINK|6216a507-e6c2-48b0-8e40-bab8439110f8</vt:lpwstr>
  </property>
  <property fmtid="{D5CDD505-2E9C-101B-9397-08002B2CF9AE}" pid="15" name="kmSalesPortalProduct">
    <vt:lpwstr/>
  </property>
  <property fmtid="{D5CDD505-2E9C-101B-9397-08002B2CF9AE}" pid="16" name="_kmSalesPortal_Distribution_DocumentUniqueId">
    <vt:lpwstr>4d8e9bdb-9d10-4f6f-8700-57a6e3c73bef</vt:lpwstr>
  </property>
  <property fmtid="{D5CDD505-2E9C-101B-9397-08002B2CF9AE}" pid="17" name="_kmSalesPortal_Distribution_DocumentSourceWebUrl">
    <vt:lpwstr>https://collaboration.konicaminolta.eu/sites/376</vt:lpwstr>
  </property>
  <property fmtid="{D5CDD505-2E9C-101B-9397-08002B2CF9AE}" pid="18" name="_kmSalesPortal_Distribution_DocumentSourceFileUrl">
    <vt:lpwstr>Documents/RETHINK_ppt_template_V2_082019.pptx</vt:lpwstr>
  </property>
  <property fmtid="{D5CDD505-2E9C-101B-9397-08002B2CF9AE}" pid="19" name="kmSalesPortalNewsCategory">
    <vt:lpwstr/>
  </property>
  <property fmtid="{D5CDD505-2E9C-101B-9397-08002B2CF9AE}" pid="20" name="kmSalesPortalNewsCategoryTaxHTField0">
    <vt:lpwstr/>
  </property>
  <property fmtid="{D5CDD505-2E9C-101B-9397-08002B2CF9AE}" pid="21" name="MegaMenuTopic">
    <vt:lpwstr>1;#RETHINK Branding|0885ecc7-db17-4f54-be98-8935120fb18d</vt:lpwstr>
  </property>
</Properties>
</file>